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Masters/slideMaster7.xml" ContentType="application/vnd.openxmlformats-officedocument.presentationml.slideMaster+xml"/>
  <Override PartName="/ppt/theme/theme9.xml" ContentType="application/vnd.openxmlformats-officedocument.them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9" r:id="rId4"/>
    <p:sldMasterId id="2147483711" r:id="rId5"/>
    <p:sldMasterId id="2147483723" r:id="rId6"/>
    <p:sldMasterId id="2147483738" r:id="rId7"/>
    <p:sldMasterId id="2147483750" r:id="rId8"/>
    <p:sldMasterId id="2147483762" r:id="rId9"/>
  </p:sldMasterIdLst>
  <p:notesMasterIdLst>
    <p:notesMasterId r:id="rId76"/>
  </p:notesMasterIdLst>
  <p:sldIdLst>
    <p:sldId id="461" r:id="rId10"/>
    <p:sldId id="358" r:id="rId11"/>
    <p:sldId id="473" r:id="rId12"/>
    <p:sldId id="382" r:id="rId13"/>
    <p:sldId id="427" r:id="rId14"/>
    <p:sldId id="360" r:id="rId15"/>
    <p:sldId id="475" r:id="rId16"/>
    <p:sldId id="383" r:id="rId17"/>
    <p:sldId id="414" r:id="rId18"/>
    <p:sldId id="482" r:id="rId19"/>
    <p:sldId id="376" r:id="rId20"/>
    <p:sldId id="357" r:id="rId21"/>
    <p:sldId id="387" r:id="rId22"/>
    <p:sldId id="477" r:id="rId23"/>
    <p:sldId id="368" r:id="rId24"/>
    <p:sldId id="496" r:id="rId25"/>
    <p:sldId id="497" r:id="rId26"/>
    <p:sldId id="394" r:id="rId27"/>
    <p:sldId id="380" r:id="rId28"/>
    <p:sldId id="487" r:id="rId29"/>
    <p:sldId id="396" r:id="rId30"/>
    <p:sldId id="488" r:id="rId31"/>
    <p:sldId id="478" r:id="rId32"/>
    <p:sldId id="423" r:id="rId33"/>
    <p:sldId id="429" r:id="rId34"/>
    <p:sldId id="455" r:id="rId35"/>
    <p:sldId id="392" r:id="rId36"/>
    <p:sldId id="490" r:id="rId37"/>
    <p:sldId id="419" r:id="rId38"/>
    <p:sldId id="463" r:id="rId39"/>
    <p:sldId id="405" r:id="rId40"/>
    <p:sldId id="428" r:id="rId41"/>
    <p:sldId id="485" r:id="rId42"/>
    <p:sldId id="409" r:id="rId43"/>
    <p:sldId id="418" r:id="rId44"/>
    <p:sldId id="484" r:id="rId45"/>
    <p:sldId id="407" r:id="rId46"/>
    <p:sldId id="439" r:id="rId47"/>
    <p:sldId id="498" r:id="rId48"/>
    <p:sldId id="430" r:id="rId49"/>
    <p:sldId id="492" r:id="rId50"/>
    <p:sldId id="432" r:id="rId51"/>
    <p:sldId id="491" r:id="rId52"/>
    <p:sldId id="445" r:id="rId53"/>
    <p:sldId id="494" r:id="rId54"/>
    <p:sldId id="433" r:id="rId55"/>
    <p:sldId id="446" r:id="rId56"/>
    <p:sldId id="480" r:id="rId57"/>
    <p:sldId id="465" r:id="rId58"/>
    <p:sldId id="435" r:id="rId59"/>
    <p:sldId id="434" r:id="rId60"/>
    <p:sldId id="469" r:id="rId61"/>
    <p:sldId id="493" r:id="rId62"/>
    <p:sldId id="470" r:id="rId63"/>
    <p:sldId id="452" r:id="rId64"/>
    <p:sldId id="468" r:id="rId65"/>
    <p:sldId id="472" r:id="rId66"/>
    <p:sldId id="467" r:id="rId67"/>
    <p:sldId id="466" r:id="rId68"/>
    <p:sldId id="471" r:id="rId69"/>
    <p:sldId id="441" r:id="rId70"/>
    <p:sldId id="458" r:id="rId71"/>
    <p:sldId id="437" r:id="rId72"/>
    <p:sldId id="453" r:id="rId73"/>
    <p:sldId id="495" r:id="rId74"/>
    <p:sldId id="499" r:id="rId75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0DFF0D"/>
    <a:srgbClr val="FFFFFF"/>
    <a:srgbClr val="3366CC"/>
  </p:clrMru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Style à thème 1 - Accentuation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9C7853C-536D-4A76-A0AE-DD22124D55A5}" styleName="Style à thème 1 - Accentuation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912C8C85-51F0-491E-9774-3900AFEF0FD7}" styleName="Style léger 2 - Accentuation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8799B23B-EC83-4686-B30A-512413B5E67A}" styleName="Style léger 3 - Accentuation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8B1032C-EA38-4F05-BA0D-38AFFFC7BED3}" styleName="Style léger 3 - Accentuation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84E427A-3D55-4303-BF80-6455036E1DE7}" styleName="Style à thème 1 - Accentuation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853" autoAdjust="0"/>
    <p:restoredTop sz="71147" autoAdjust="0"/>
  </p:normalViewPr>
  <p:slideViewPr>
    <p:cSldViewPr>
      <p:cViewPr>
        <p:scale>
          <a:sx n="70" d="100"/>
          <a:sy n="70" d="100"/>
        </p:scale>
        <p:origin x="-1416" y="-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99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76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slide" Target="slides/slide57.xml"/><Relationship Id="rId74" Type="http://schemas.openxmlformats.org/officeDocument/2006/relationships/slide" Target="slides/slide65.xml"/><Relationship Id="rId79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2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77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8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D1609DC6-7FF9-4086-90A3-4BC36EF4EE9B}" type="datetimeFigureOut">
              <a:rPr lang="fr-FR"/>
              <a:pPr>
                <a:defRPr/>
              </a:pPr>
              <a:t>06/10/2019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72AED6F1-F17D-4915-8501-7E4E55CA663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Ce phénomène est aussi appelé internalisation</a:t>
            </a:r>
          </a:p>
          <a:p>
            <a:r>
              <a:rPr lang="fr-FR" dirty="0" smtClean="0"/>
              <a:t>Absorption des nutriments </a:t>
            </a:r>
          </a:p>
          <a:p>
            <a:r>
              <a:rPr lang="fr-FR" dirty="0" smtClean="0"/>
              <a:t>Contrôle de la composition</a:t>
            </a:r>
            <a:r>
              <a:rPr lang="fr-FR" baseline="0" dirty="0" smtClean="0"/>
              <a:t> de la membrane plasmique et son renouvellement</a:t>
            </a:r>
          </a:p>
          <a:p>
            <a:r>
              <a:rPr lang="fr-FR" baseline="0" dirty="0" smtClean="0"/>
              <a:t>Transduction de signal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AED6F1-F17D-4915-8501-7E4E55CA663E}" type="slidenum">
              <a:rPr lang="fr-FR" smtClean="0"/>
              <a:pPr>
                <a:defRPr/>
              </a:pPr>
              <a:t>42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AED6F1-F17D-4915-8501-7E4E55CA663E}" type="slidenum">
              <a:rPr lang="fr-FR" smtClean="0"/>
              <a:pPr>
                <a:defRPr/>
              </a:pPr>
              <a:t>47</a:t>
            </a:fld>
            <a:endParaRPr lang="fr-FR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e libre 6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+mn-lt"/>
              <a:cs typeface="+mn-cs"/>
            </a:endParaRPr>
          </a:p>
        </p:txBody>
      </p:sp>
      <p:sp>
        <p:nvSpPr>
          <p:cNvPr id="5" name="Forme libre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+mn-lt"/>
              <a:cs typeface="+mn-cs"/>
            </a:endParaRPr>
          </a:p>
        </p:txBody>
      </p:sp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433051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fr-FR" smtClean="0"/>
              <a:t>Cliquez pour modifier le style des sous-titres du masque</a:t>
            </a:r>
            <a:endParaRPr lang="en-US"/>
          </a:p>
        </p:txBody>
      </p:sp>
      <p:sp>
        <p:nvSpPr>
          <p:cNvPr id="6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F86234-EF1E-4E96-B9CA-3D8FE737F5AB}" type="datetimeFigureOut">
              <a:rPr lang="fr-FR"/>
              <a:pPr>
                <a:defRPr/>
              </a:pPr>
              <a:t>06/10/2019</a:t>
            </a:fld>
            <a:endParaRPr lang="fr-FR"/>
          </a:p>
        </p:txBody>
      </p:sp>
      <p:sp>
        <p:nvSpPr>
          <p:cNvPr id="7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C0082A-17FF-4FC2-BF70-2D490FCDD20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ll dir="l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BF1129-FC23-4AAE-81BD-1960F3AFAA0B}" type="datetimeFigureOut">
              <a:rPr lang="fr-FR"/>
              <a:pPr>
                <a:defRPr/>
              </a:pPr>
              <a:t>06/10/2019</a:t>
            </a:fld>
            <a:endParaRPr lang="fr-FR"/>
          </a:p>
        </p:txBody>
      </p:sp>
      <p:sp>
        <p:nvSpPr>
          <p:cNvPr id="5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FD6B0B-71FB-4448-9ECA-861F51FE1A7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slow">
    <p:pull dir="lu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Pictures redrawn from Stashak: "Adam's Lameness in Horses"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CD8A152-B956-4B84-8AD0-B262C7269C3D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p:transition spd="slow">
    <p:pull dir="lu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Pictures redrawn from Stashak: "Adam's Lameness in Horses"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02E8580-5381-479C-9C3F-35B5C545EF86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p:transition spd="slow">
    <p:pull dir="lu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Pictures redrawn from Stashak: "Adam's Lameness in Horses"</a:t>
            </a: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89DCC6E-568E-4503-94E3-A8C52CA2424E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p:transition spd="slow">
    <p:pull dir="lu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Pictures redrawn from Stashak: "Adam's Lameness in Horses"</a:t>
            </a: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4A02BF3-A381-4D90-AC2A-D6E88EB0C40C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p:transition spd="slow">
    <p:pull dir="lu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Pictures redrawn from Stashak: "Adam's Lameness in Horses"</a:t>
            </a: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09FA761-649C-4109-B70C-8AF9BD2650E3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p:transition spd="slow">
    <p:pull dir="lu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Pictures redrawn from Stashak: "Adam's Lameness in Horses"</a:t>
            </a: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8E46718-8178-489E-A13F-78EB9746EBC7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p:transition spd="slow">
    <p:pull dir="lu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Pictures redrawn from Stashak: "Adam's Lameness in Horses"</a:t>
            </a: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90F439E-03F2-432F-ACE1-438483607150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p:transition spd="slow">
    <p:pull dir="lu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re et contenu sur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Pictures redrawn from Stashak: "Adam's Lameness in Horses"</a:t>
            </a: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942827F-B7BC-4210-A24A-67D77DC82160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p:transition spd="slow">
    <p:pull dir="lu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Pictures redrawn from Stashak: "Adam's Lameness in Horses"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695C9EA-16DF-4ECF-9A8F-61D1DF042A70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p:transition spd="slow">
    <p:pull dir="l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18D00-D851-4670-8DA8-EBC0FB96D3C8}" type="datetimeFigureOut">
              <a:rPr lang="fr-FR"/>
              <a:pPr>
                <a:defRPr/>
              </a:pPr>
              <a:t>06/10/2019</a:t>
            </a:fld>
            <a:endParaRPr lang="fr-FR"/>
          </a:p>
        </p:txBody>
      </p:sp>
      <p:sp>
        <p:nvSpPr>
          <p:cNvPr id="5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FE878-56B8-49F3-9B33-766DA592E45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slow">
    <p:pull dir="l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e libre 6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+mn-lt"/>
              <a:cs typeface="+mn-cs"/>
            </a:endParaRPr>
          </a:p>
        </p:txBody>
      </p:sp>
      <p:sp>
        <p:nvSpPr>
          <p:cNvPr id="5" name="Forme libre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+mn-lt"/>
              <a:cs typeface="+mn-cs"/>
            </a:endParaRPr>
          </a:p>
        </p:txBody>
      </p:sp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433051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fr-FR" smtClean="0"/>
              <a:t>Cliquez pour modifier le style des sous-titres du masque</a:t>
            </a:r>
            <a:endParaRPr lang="en-US"/>
          </a:p>
        </p:txBody>
      </p:sp>
      <p:sp>
        <p:nvSpPr>
          <p:cNvPr id="6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FA6204-87A5-431F-822A-25CB51242B37}" type="datetimeFigureOut">
              <a:rPr lang="fr-FR"/>
              <a:pPr>
                <a:defRPr/>
              </a:pPr>
              <a:t>06/10/2019</a:t>
            </a:fld>
            <a:endParaRPr lang="fr-FR" dirty="0"/>
          </a:p>
        </p:txBody>
      </p:sp>
      <p:sp>
        <p:nvSpPr>
          <p:cNvPr id="7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B2BFFD-CE71-46C9-BF6F-97D8B4A09235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ll dir="l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659430-7621-4DED-8372-E3C7B8D8E7BA}" type="datetimeFigureOut">
              <a:rPr lang="fr-FR"/>
              <a:pPr>
                <a:defRPr/>
              </a:pPr>
              <a:t>06/10/2019</a:t>
            </a:fld>
            <a:endParaRPr lang="fr-FR" dirty="0"/>
          </a:p>
        </p:txBody>
      </p:sp>
      <p:sp>
        <p:nvSpPr>
          <p:cNvPr id="5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2D2266-4659-4AB7-90F0-00FB30A9EE73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  <p:transition spd="slow">
    <p:pull dir="l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e libre 6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+mn-lt"/>
              <a:cs typeface="+mn-cs"/>
            </a:endParaRPr>
          </a:p>
        </p:txBody>
      </p:sp>
      <p:sp>
        <p:nvSpPr>
          <p:cNvPr id="5" name="Forme libre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+mn-lt"/>
              <a:cs typeface="+mn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3583838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85800" y="2485801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92C5CD-9403-4756-8D06-114D7845EEB4}" type="datetimeFigureOut">
              <a:rPr lang="fr-FR"/>
              <a:pPr>
                <a:defRPr/>
              </a:pPr>
              <a:t>06/10/2019</a:t>
            </a:fld>
            <a:endParaRPr lang="fr-FR" dirty="0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2FBF17-7630-418A-B7C0-E4892020E849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ll dir="l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600201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6A10B6-EBA2-47E1-A70D-38D700252ABF}" type="datetimeFigureOut">
              <a:rPr lang="fr-FR"/>
              <a:pPr>
                <a:defRPr/>
              </a:pPr>
              <a:t>06/10/2019</a:t>
            </a:fld>
            <a:endParaRPr lang="fr-FR" dirty="0"/>
          </a:p>
        </p:txBody>
      </p:sp>
      <p:sp>
        <p:nvSpPr>
          <p:cNvPr id="6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C33869-FE29-4651-935F-FC049F936F2A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  <p:transition spd="slow">
    <p:pull dir="l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1" y="5486400"/>
            <a:ext cx="4040188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6" y="5486400"/>
            <a:ext cx="4041775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1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AEABC-8E4C-4543-8FC7-5B66E58347DB}" type="datetimeFigureOut">
              <a:rPr lang="fr-FR"/>
              <a:pPr>
                <a:defRPr/>
              </a:pPr>
              <a:t>06/10/2019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FDF5A6-1A69-4E62-8728-FAD9E83A39A7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/>
          <a:lstStyle>
            <a:lvl1pPr algn="l">
              <a:defRPr sz="4600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E2946F-DF7F-4411-957F-1827812861B5}" type="datetimeFigureOut">
              <a:rPr lang="fr-FR"/>
              <a:pPr>
                <a:defRPr/>
              </a:pPr>
              <a:t>06/10/2019</a:t>
            </a:fld>
            <a:endParaRPr lang="fr-FR" dirty="0"/>
          </a:p>
        </p:txBody>
      </p:sp>
      <p:sp>
        <p:nvSpPr>
          <p:cNvPr id="4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8412E4-4884-4254-815C-48B3A0FF2BE7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  <p:transition spd="slow">
    <p:pull dir="l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0D817-BE61-49EB-AEDA-F8A75A2CC398}" type="datetimeFigureOut">
              <a:rPr lang="fr-FR"/>
              <a:pPr>
                <a:defRPr/>
              </a:pPr>
              <a:t>06/10/2019</a:t>
            </a:fld>
            <a:endParaRPr lang="fr-FR" dirty="0"/>
          </a:p>
        </p:txBody>
      </p:sp>
      <p:sp>
        <p:nvSpPr>
          <p:cNvPr id="3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681DD-28EA-40CB-B841-2D1719B0E6D6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  <p:transition spd="slow">
    <p:pull dir="l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85529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576EB4-8A5E-4688-B442-6911F9EFB380}" type="datetimeFigureOut">
              <a:rPr lang="fr-FR"/>
              <a:pPr>
                <a:defRPr/>
              </a:pPr>
              <a:t>06/10/2019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156575" y="6421438"/>
            <a:ext cx="76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0B1F85-E259-4660-936C-4FC5E516EF9E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  <p:transition spd="slow">
    <p:pull dir="l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08B2A0-1D70-46DD-AA4D-51E5FCDB9052}" type="datetimeFigureOut">
              <a:rPr lang="fr-FR"/>
              <a:pPr>
                <a:defRPr/>
              </a:pPr>
              <a:t>06/10/2019</a:t>
            </a:fld>
            <a:endParaRPr lang="fr-FR"/>
          </a:p>
        </p:txBody>
      </p:sp>
      <p:sp>
        <p:nvSpPr>
          <p:cNvPr id="5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9863E2-AAE6-446C-8D36-DEB60DFF9B5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slow">
    <p:pull dir="l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56733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fr-FR" noProof="0" smtClean="0"/>
              <a:t>Cliquez sur l'icône pour ajouter une image</a:t>
            </a:r>
            <a:endParaRPr lang="en-US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556733" y="2998766"/>
            <a:ext cx="3053867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1FC95-6599-4A15-A852-880E8D04877F}" type="datetimeFigureOut">
              <a:rPr lang="fr-FR"/>
              <a:pPr>
                <a:defRPr/>
              </a:pPr>
              <a:t>06/10/2019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5656AC-2609-43D2-AA68-15004C31CB35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4DD07-0260-4367-B54A-D6F5C69DF52F}" type="datetimeFigureOut">
              <a:rPr lang="fr-FR"/>
              <a:pPr>
                <a:defRPr/>
              </a:pPr>
              <a:t>06/10/2019</a:t>
            </a:fld>
            <a:endParaRPr lang="fr-FR" dirty="0"/>
          </a:p>
        </p:txBody>
      </p:sp>
      <p:sp>
        <p:nvSpPr>
          <p:cNvPr id="5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1884E9-713E-4DF1-AD63-1BC6C650AB4E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  <p:transition spd="slow">
    <p:pull dir="l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8A739-B409-4905-9A68-95EFD49D3256}" type="datetimeFigureOut">
              <a:rPr lang="fr-FR"/>
              <a:pPr>
                <a:defRPr/>
              </a:pPr>
              <a:t>06/10/2019</a:t>
            </a:fld>
            <a:endParaRPr lang="fr-FR" dirty="0"/>
          </a:p>
        </p:txBody>
      </p:sp>
      <p:sp>
        <p:nvSpPr>
          <p:cNvPr id="5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C1157C-EEFE-49A7-9D41-5BEDAEF8C4CB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  <p:transition spd="slow">
    <p:pull dir="l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+mn-lt"/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+mn-lt"/>
                <a:cs typeface="+mn-cs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+mn-lt"/>
                <a:cs typeface="+mn-cs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+mn-lt"/>
                <a:cs typeface="+mn-cs"/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+mn-lt"/>
                <a:cs typeface="+mn-cs"/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+mn-lt"/>
                <a:cs typeface="+mn-cs"/>
              </a:endParaRPr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+mn-lt"/>
                <a:cs typeface="+mn-cs"/>
              </a:endParaRPr>
            </a:p>
          </p:txBody>
        </p:sp>
      </p:grpSp>
      <p:sp>
        <p:nvSpPr>
          <p:cNvPr id="81930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81931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fr-FR" smtClean="0"/>
              <a:t>Cliquez pour modifier le style des sous-titres du masque</a:t>
            </a: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Pictures redrawn from Stashak: "Adam's Lameness in Horses"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DCB1B41-24D8-4EC5-B5A6-5E53095F3C61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p:transition spd="slow">
    <p:pull dir="l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Pictures redrawn from Stashak: "Adam's Lameness in Horses"</a:t>
            </a: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1215334-43C7-455A-B5B8-5313CC779354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p:transition spd="slow">
    <p:pull dir="l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Pictures redrawn from Stashak: "Adam's Lameness in Horses"</a:t>
            </a: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10A0763-36A2-42AB-8932-64D82AEC3F2B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p:transition spd="slow">
    <p:pull dir="l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Pictures redrawn from Stashak: "Adam's Lameness in Horses"</a:t>
            </a: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865EB14-3C73-4424-90BE-6C5D6D639DAE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p:transition spd="slow">
    <p:pull dir="l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Pictures redrawn from Stashak: "Adam's Lameness in Horses"</a:t>
            </a: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A8A1645-250C-4F04-9B09-E1D93677FAF0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p:transition spd="slow">
    <p:pull dir="l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Pictures redrawn from Stashak: "Adam's Lameness in Horses"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7EE062C-3878-49FF-B61D-71942FA46A17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p:transition spd="slow">
    <p:pull dir="l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Pictures redrawn from Stashak: "Adam's Lameness in Horses"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87D8774-5543-45E1-86BD-555DDA818FA2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p:transition spd="slow">
    <p:pull dir="l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e libre 6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+mn-lt"/>
              <a:cs typeface="+mn-cs"/>
            </a:endParaRPr>
          </a:p>
        </p:txBody>
      </p:sp>
      <p:sp>
        <p:nvSpPr>
          <p:cNvPr id="5" name="Forme libre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+mn-lt"/>
              <a:cs typeface="+mn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3583838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85800" y="2485801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5EF074-1474-4D77-9630-867AF83CF81F}" type="datetimeFigureOut">
              <a:rPr lang="fr-FR"/>
              <a:pPr>
                <a:defRPr/>
              </a:pPr>
              <a:t>06/10/2019</a:t>
            </a:fld>
            <a:endParaRPr lang="fr-FR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17A59-B3AB-4A35-9064-64D395A03DE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ll dir="l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Pictures redrawn from Stashak: "Adam's Lameness in Horses"</a:t>
            </a: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10BCEB6-C0A4-4532-A821-8DDB4C351D37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p:transition spd="slow">
    <p:pull dir="l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Pictures redrawn from Stashak: "Adam's Lameness in Horses"</a:t>
            </a: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401030A-9057-4AB4-8031-05A2BF56CC28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p:transition spd="slow">
    <p:pull dir="l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Pictures redrawn from Stashak: "Adam's Lameness in Horses"</a:t>
            </a: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DDA5F11-852B-407E-BC18-FF29FB484FD6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p:transition spd="slow">
    <p:pull dir="l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Pictures redrawn from Stashak: "Adam's Lameness in Horses"</a:t>
            </a: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70587E4-2D23-4417-A253-2715F4A4C716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p:transition spd="slow">
    <p:pull dir="l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Pictures redrawn from Stashak: "Adam's Lameness in Horses"</a:t>
            </a: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40A6705-DFD5-45CC-A2DB-AA50EAC7A6F4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p:transition spd="slow">
    <p:pull dir="l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re et contenu sur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Pictures redrawn from Stashak: "Adam's Lameness in Horses"</a:t>
            </a: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A90A593-853C-498D-9C2B-6C8FC4B955B6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p:transition spd="slow">
    <p:pull dir="l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Pictures redrawn from Stashak: "Adam's Lameness in Horses"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5F59050-D7EA-46DF-B750-2185C3C15BC3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p:transition spd="slow">
    <p:pull dir="l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e libre 6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+mn-lt"/>
              <a:cs typeface="+mn-cs"/>
            </a:endParaRPr>
          </a:p>
        </p:txBody>
      </p:sp>
      <p:sp>
        <p:nvSpPr>
          <p:cNvPr id="5" name="Forme libre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+mn-lt"/>
              <a:cs typeface="+mn-cs"/>
            </a:endParaRPr>
          </a:p>
        </p:txBody>
      </p:sp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433051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fr-FR" smtClean="0"/>
              <a:t>Cliquez pour modifier le style des sous-titres du masque</a:t>
            </a:r>
            <a:endParaRPr lang="en-US"/>
          </a:p>
        </p:txBody>
      </p:sp>
      <p:sp>
        <p:nvSpPr>
          <p:cNvPr id="6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/>
              <a:t>Pictures redrawn from Stashak: "Adam's Lameness in Horses"</a:t>
            </a:r>
          </a:p>
        </p:txBody>
      </p:sp>
      <p:sp>
        <p:nvSpPr>
          <p:cNvPr id="8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2897F8B-634A-4776-B026-F271CF435874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ll dir="l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/>
              <a:t>Pictures redrawn from Stashak: "Adam's Lameness in Horses"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BA84BE6-E14C-4BBD-AFCF-985207E98AF7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e libre 6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+mn-lt"/>
              <a:cs typeface="+mn-cs"/>
            </a:endParaRPr>
          </a:p>
        </p:txBody>
      </p:sp>
      <p:sp>
        <p:nvSpPr>
          <p:cNvPr id="5" name="Forme libre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+mn-lt"/>
              <a:cs typeface="+mn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3583838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85800" y="2485801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/>
              <a:t>Pictures redrawn from Stashak: "Adam's Lameness in Horses"</a:t>
            </a:r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C80E7AE-CB3F-41AF-8ED3-3E02AC4962DE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ll dir="l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600201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169451-ED87-4D25-9125-EBE98D03F067}" type="datetimeFigureOut">
              <a:rPr lang="fr-FR"/>
              <a:pPr>
                <a:defRPr/>
              </a:pPr>
              <a:t>06/10/2019</a:t>
            </a:fld>
            <a:endParaRPr lang="fr-FR"/>
          </a:p>
        </p:txBody>
      </p:sp>
      <p:sp>
        <p:nvSpPr>
          <p:cNvPr id="6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51DCCB-A524-465B-B407-3A0CECA9D4D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slow">
    <p:pull dir="l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600201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/>
              <a:t>Pictures redrawn from Stashak: "Adam's Lameness in Horses"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F18B7B7-00DC-4813-A2A6-A8B72D464701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1" y="5486400"/>
            <a:ext cx="4040188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6" y="5486400"/>
            <a:ext cx="4041775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1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/>
              <a:t>Pictures redrawn from Stashak: "Adam's Lameness in Horses"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F881504-4255-4464-B35D-ED6402BB5772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/>
          <a:lstStyle>
            <a:lvl1pPr algn="l">
              <a:defRPr sz="4600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E48FF0A-AA7C-42A4-A9A7-6EB33EEDDB2A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  <p:sp>
        <p:nvSpPr>
          <p:cNvPr id="5" name="Espace réservé du pied de page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/>
              <a:t>Pictures redrawn from Stashak: "Adam's Lameness in Horses"</a:t>
            </a:r>
          </a:p>
        </p:txBody>
      </p:sp>
    </p:spTree>
  </p:cSld>
  <p:clrMapOvr>
    <a:masterClrMapping/>
  </p:clrMapOvr>
  <p:transition spd="slow">
    <p:pull dir="l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/>
              <a:t>Pictures redrawn from Stashak: "Adam's Lameness in Horses"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DF80752-26D5-4796-8173-F0644A23A1A1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85529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/>
              <a:t>Pictures redrawn from Stashak: "Adam's Lameness in Horses"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156575" y="6421438"/>
            <a:ext cx="762000" cy="3651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B21AB38-8C38-4E90-8860-D5EF6217BFFD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p:transition spd="slow">
    <p:pull dir="l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56733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fr-FR" noProof="0" smtClean="0"/>
              <a:t>Cliquez sur l'icône pour ajouter une image</a:t>
            </a:r>
            <a:endParaRPr lang="en-US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556733" y="2998766"/>
            <a:ext cx="3053867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/>
              <a:t>Pictures redrawn from Stashak: "Adam's Lameness in Horses"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D481AE5-5F25-4787-9642-7BDF3370A4AF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/>
              <a:t>Pictures redrawn from Stashak: "Adam's Lameness in Horses"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1A353BD-62B5-4728-87C6-222E27DD6106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/>
              <a:t>Pictures redrawn from Stashak: "Adam's Lameness in Horses"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82FF123-926E-43BE-BA37-775D3ADFD00D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e libre 6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+mn-lt"/>
              <a:cs typeface="+mn-cs"/>
            </a:endParaRPr>
          </a:p>
        </p:txBody>
      </p:sp>
      <p:sp>
        <p:nvSpPr>
          <p:cNvPr id="5" name="Forme libre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+mn-lt"/>
              <a:cs typeface="+mn-cs"/>
            </a:endParaRPr>
          </a:p>
        </p:txBody>
      </p:sp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433051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fr-FR" smtClean="0"/>
              <a:t>Cliquez pour modifier le style des sous-titres du masque</a:t>
            </a:r>
            <a:endParaRPr lang="en-US"/>
          </a:p>
        </p:txBody>
      </p:sp>
      <p:sp>
        <p:nvSpPr>
          <p:cNvPr id="6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32C778-AABE-4DF5-B548-2D2C35E24F2D}" type="datetimeFigureOut">
              <a:rPr lang="fr-FR"/>
              <a:pPr>
                <a:defRPr/>
              </a:pPr>
              <a:t>06/10/2019</a:t>
            </a:fld>
            <a:endParaRPr lang="fr-FR" dirty="0"/>
          </a:p>
        </p:txBody>
      </p:sp>
      <p:sp>
        <p:nvSpPr>
          <p:cNvPr id="7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4932BD-1105-490F-B908-08215A2C5CC3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ll dir="l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CF7C07-4A06-4996-BE70-6C56FDDE10F2}" type="datetimeFigureOut">
              <a:rPr lang="fr-FR"/>
              <a:pPr>
                <a:defRPr/>
              </a:pPr>
              <a:t>06/10/2019</a:t>
            </a:fld>
            <a:endParaRPr lang="fr-FR" dirty="0"/>
          </a:p>
        </p:txBody>
      </p:sp>
      <p:sp>
        <p:nvSpPr>
          <p:cNvPr id="5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8257F9-648D-4AD7-8BBF-EF21E0D289F5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  <p:transition spd="slow">
    <p:pull dir="l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1" y="5486400"/>
            <a:ext cx="4040188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6" y="5486400"/>
            <a:ext cx="4041775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1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D74C96-DA03-4D43-8511-2517F8DD8D51}" type="datetimeFigureOut">
              <a:rPr lang="fr-FR"/>
              <a:pPr>
                <a:defRPr/>
              </a:pPr>
              <a:t>06/10/2019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3248CB-F567-4ECD-93EB-0FDA5665438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e libre 6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+mn-lt"/>
              <a:cs typeface="+mn-cs"/>
            </a:endParaRPr>
          </a:p>
        </p:txBody>
      </p:sp>
      <p:sp>
        <p:nvSpPr>
          <p:cNvPr id="5" name="Forme libre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+mn-lt"/>
              <a:cs typeface="+mn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3583838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85800" y="2485801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0DEF2B-9F92-400E-B002-2C2692B7D095}" type="datetimeFigureOut">
              <a:rPr lang="fr-FR"/>
              <a:pPr>
                <a:defRPr/>
              </a:pPr>
              <a:t>06/10/2019</a:t>
            </a:fld>
            <a:endParaRPr lang="fr-FR" dirty="0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0AC03-FF5D-4F2D-80DC-30AC0A94C013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ll dir="l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600201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538D88-662E-4448-9C43-31E2BD786AB5}" type="datetimeFigureOut">
              <a:rPr lang="fr-FR"/>
              <a:pPr>
                <a:defRPr/>
              </a:pPr>
              <a:t>06/10/2019</a:t>
            </a:fld>
            <a:endParaRPr lang="fr-FR" dirty="0"/>
          </a:p>
        </p:txBody>
      </p:sp>
      <p:sp>
        <p:nvSpPr>
          <p:cNvPr id="6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B62069-2618-456E-B2E2-CF81955FCA68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  <p:transition spd="slow">
    <p:pull dir="l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1" y="5486400"/>
            <a:ext cx="4040188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6" y="5486400"/>
            <a:ext cx="4041775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1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9F805C-7D0C-4E00-B882-44317F3149DC}" type="datetimeFigureOut">
              <a:rPr lang="fr-FR"/>
              <a:pPr>
                <a:defRPr/>
              </a:pPr>
              <a:t>06/10/2019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4E84E2-3105-4437-B0D3-CB35427FBDE9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/>
          <a:lstStyle>
            <a:lvl1pPr algn="l">
              <a:defRPr sz="4600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53CDDE-DC42-4957-A3A3-26CBB87625E8}" type="datetimeFigureOut">
              <a:rPr lang="fr-FR"/>
              <a:pPr>
                <a:defRPr/>
              </a:pPr>
              <a:t>06/10/2019</a:t>
            </a:fld>
            <a:endParaRPr lang="fr-FR" dirty="0"/>
          </a:p>
        </p:txBody>
      </p:sp>
      <p:sp>
        <p:nvSpPr>
          <p:cNvPr id="4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75BDF5-FA94-4A5E-AEEC-763942EABAF6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  <p:transition spd="slow">
    <p:pull dir="l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2B2B0-F420-4863-A78B-1F5F0B14EC38}" type="datetimeFigureOut">
              <a:rPr lang="fr-FR"/>
              <a:pPr>
                <a:defRPr/>
              </a:pPr>
              <a:t>06/10/2019</a:t>
            </a:fld>
            <a:endParaRPr lang="fr-FR" dirty="0"/>
          </a:p>
        </p:txBody>
      </p:sp>
      <p:sp>
        <p:nvSpPr>
          <p:cNvPr id="3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7205DE-2BB5-4125-A647-C57B092E90F5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  <p:transition spd="slow">
    <p:pull dir="l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85529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61C9CE-3FE2-42A0-8238-0719FAEF1E9E}" type="datetimeFigureOut">
              <a:rPr lang="fr-FR"/>
              <a:pPr>
                <a:defRPr/>
              </a:pPr>
              <a:t>06/10/2019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156575" y="6421438"/>
            <a:ext cx="76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76183C-0229-4E14-8178-20433F642063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  <p:transition spd="slow">
    <p:pull dir="l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56733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fr-FR" noProof="0" smtClean="0"/>
              <a:t>Cliquez sur l'icône pour ajouter une image</a:t>
            </a:r>
            <a:endParaRPr lang="en-US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556733" y="2998766"/>
            <a:ext cx="3053867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EF485C-BB7C-4924-8C03-140B382CC6BF}" type="datetimeFigureOut">
              <a:rPr lang="fr-FR"/>
              <a:pPr>
                <a:defRPr/>
              </a:pPr>
              <a:t>06/10/2019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CDF987-6D51-4D2A-86FE-6EB0914829F6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F01545-3523-4E92-A66B-926FB2AE93C2}" type="datetimeFigureOut">
              <a:rPr lang="fr-FR"/>
              <a:pPr>
                <a:defRPr/>
              </a:pPr>
              <a:t>06/10/2019</a:t>
            </a:fld>
            <a:endParaRPr lang="fr-FR" dirty="0"/>
          </a:p>
        </p:txBody>
      </p:sp>
      <p:sp>
        <p:nvSpPr>
          <p:cNvPr id="5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80FBD-D87A-48BA-86C1-8D8BC44154DE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  <p:transition spd="slow">
    <p:pull dir="l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16477-7E04-4EF6-AFF8-7E0C4CD2F7C9}" type="datetimeFigureOut">
              <a:rPr lang="fr-FR"/>
              <a:pPr>
                <a:defRPr/>
              </a:pPr>
              <a:t>06/10/2019</a:t>
            </a:fld>
            <a:endParaRPr lang="fr-FR" dirty="0"/>
          </a:p>
        </p:txBody>
      </p:sp>
      <p:sp>
        <p:nvSpPr>
          <p:cNvPr id="5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A5152C-6268-4EFF-B3EF-12ACC97BB85E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  <p:transition spd="slow">
    <p:pull dir="l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+mn-lt"/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+mn-lt"/>
                <a:cs typeface="+mn-cs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+mn-lt"/>
                <a:cs typeface="+mn-cs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+mn-lt"/>
                <a:cs typeface="+mn-cs"/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+mn-lt"/>
                <a:cs typeface="+mn-cs"/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+mn-lt"/>
                <a:cs typeface="+mn-cs"/>
              </a:endParaRPr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+mn-lt"/>
                <a:cs typeface="+mn-cs"/>
              </a:endParaRPr>
            </a:p>
          </p:txBody>
        </p:sp>
      </p:grpSp>
      <p:sp>
        <p:nvSpPr>
          <p:cNvPr id="81930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81931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fr-FR" smtClean="0"/>
              <a:t>Cliquez pour modifier le style des sous-titres du masque</a:t>
            </a: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Pictures redrawn from Stashak: "Adam's Lameness in Horses"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09D9111-0A46-48A9-90EF-A296FC32D1C6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p:transition spd="slow">
    <p:pull dir="l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/>
          <a:lstStyle>
            <a:lvl1pPr algn="l">
              <a:defRPr sz="4600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115269-0017-4AAA-87C9-F25C656F07C7}" type="datetimeFigureOut">
              <a:rPr lang="fr-FR"/>
              <a:pPr>
                <a:defRPr/>
              </a:pPr>
              <a:t>06/10/2019</a:t>
            </a:fld>
            <a:endParaRPr lang="fr-FR"/>
          </a:p>
        </p:txBody>
      </p:sp>
      <p:sp>
        <p:nvSpPr>
          <p:cNvPr id="4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D1301B-521A-488F-90DD-586D6D6D0EC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slow">
    <p:pull dir="l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Pictures redrawn from Stashak: "Adam's Lameness in Horses"</a:t>
            </a: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8825232-B168-406D-BBA6-E837B33E2ED8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p:transition spd="slow">
    <p:pull dir="l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Pictures redrawn from Stashak: "Adam's Lameness in Horses"</a:t>
            </a: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754E0EF-A04C-4517-BE76-119BC1A2C0D3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p:transition spd="slow">
    <p:pull dir="l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Pictures redrawn from Stashak: "Adam's Lameness in Horses"</a:t>
            </a: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BB680AC-AD40-4432-99C3-D80B706FB702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p:transition spd="slow">
    <p:pull dir="l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Pictures redrawn from Stashak: "Adam's Lameness in Horses"</a:t>
            </a: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BEFD08F-86A8-41D4-A168-2AEC21FB46FA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p:transition spd="slow">
    <p:pull dir="l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Pictures redrawn from Stashak: "Adam's Lameness in Horses"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2D0FEF5-F44A-4AAD-AF02-8622D7D0F69E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p:transition spd="slow">
    <p:pull dir="l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Pictures redrawn from Stashak: "Adam's Lameness in Horses"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F152873-EDB4-4207-A8C9-2694AEB9BC9A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p:transition spd="slow">
    <p:pull dir="l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Pictures redrawn from Stashak: "Adam's Lameness in Horses"</a:t>
            </a: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AFD9622-D17A-407C-9979-41ABB5CBA402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p:transition spd="slow">
    <p:pull dir="l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Pictures redrawn from Stashak: "Adam's Lameness in Horses"</a:t>
            </a: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222AD8E-45D7-48AE-8BA9-55A6D3035DA0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p:transition spd="slow">
    <p:pull dir="l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Pictures redrawn from Stashak: "Adam's Lameness in Horses"</a:t>
            </a: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0BE76E1-48E8-4D19-9215-1F76145C34EE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p:transition spd="slow">
    <p:pull dir="l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Pictures redrawn from Stashak: "Adam's Lameness in Horses"</a:t>
            </a: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B927C2B-67A3-4C99-B677-B56B9A872F6B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p:transition spd="slow">
    <p:pull dir="l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0852ED-A0BD-49E8-BEA2-CC637A3DE57C}" type="datetimeFigureOut">
              <a:rPr lang="fr-FR"/>
              <a:pPr>
                <a:defRPr/>
              </a:pPr>
              <a:t>06/10/2019</a:t>
            </a:fld>
            <a:endParaRPr lang="fr-FR"/>
          </a:p>
        </p:txBody>
      </p:sp>
      <p:sp>
        <p:nvSpPr>
          <p:cNvPr id="3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23AE6C-2D31-4ACA-965D-EC75BAE9A39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slow">
    <p:pull dir="lu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Pictures redrawn from Stashak: "Adam's Lameness in Horses"</a:t>
            </a: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446BFEC-FEBA-4FFA-9EDB-DE07F780BEF1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p:transition spd="slow">
    <p:pull dir="l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re et contenu sur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Pictures redrawn from Stashak: "Adam's Lameness in Horses"</a:t>
            </a: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CD08CEA-0EC9-4DA6-ACFC-1DE8371B1753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p:transition spd="slow">
    <p:pull dir="l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Pictures redrawn from Stashak: "Adam's Lameness in Horses"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7CAD241-3351-4092-A2D9-C22FCB49C15D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p:transition spd="slow">
    <p:pull dir="l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e libre 6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+mn-lt"/>
              <a:cs typeface="+mn-cs"/>
            </a:endParaRPr>
          </a:p>
        </p:txBody>
      </p:sp>
      <p:sp>
        <p:nvSpPr>
          <p:cNvPr id="5" name="Forme libre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+mn-lt"/>
              <a:cs typeface="+mn-cs"/>
            </a:endParaRPr>
          </a:p>
        </p:txBody>
      </p:sp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433051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fr-FR" smtClean="0"/>
              <a:t>Cliquez pour modifier le style des sous-titres du masque</a:t>
            </a:r>
            <a:endParaRPr lang="en-US"/>
          </a:p>
        </p:txBody>
      </p:sp>
      <p:sp>
        <p:nvSpPr>
          <p:cNvPr id="6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/>
              <a:t>Pictures redrawn from Stashak: "Adam's Lameness in Horses"</a:t>
            </a:r>
          </a:p>
        </p:txBody>
      </p:sp>
      <p:sp>
        <p:nvSpPr>
          <p:cNvPr id="8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5A34457-4809-4383-95AF-B6ACEAA743DD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ll dir="l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/>
              <a:t>Pictures redrawn from Stashak: "Adam's Lameness in Horses"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B377485-86A2-4BB2-969C-43320BA70B86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e libre 6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+mn-lt"/>
              <a:cs typeface="+mn-cs"/>
            </a:endParaRPr>
          </a:p>
        </p:txBody>
      </p:sp>
      <p:sp>
        <p:nvSpPr>
          <p:cNvPr id="5" name="Forme libre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+mn-lt"/>
              <a:cs typeface="+mn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3583838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85800" y="2485801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/>
              <a:t>Pictures redrawn from Stashak: "Adam's Lameness in Horses"</a:t>
            </a:r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D19F585-73D4-48CA-835E-C57E5562D2BC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ll dir="lu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600201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/>
              <a:t>Pictures redrawn from Stashak: "Adam's Lameness in Horses"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17FD787-5C87-4B2F-8BAC-333E7B1B17F9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1" y="5486400"/>
            <a:ext cx="4040188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6" y="5486400"/>
            <a:ext cx="4041775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1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/>
              <a:t>Pictures redrawn from Stashak: "Adam's Lameness in Horses"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0264310-B3D2-401D-89F3-7007E8EBF5A9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/>
          <a:lstStyle>
            <a:lvl1pPr algn="l">
              <a:defRPr sz="4600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98A10A6-32B3-4296-B861-8F4D237776A6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  <p:sp>
        <p:nvSpPr>
          <p:cNvPr id="5" name="Espace réservé du pied de page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/>
              <a:t>Pictures redrawn from Stashak: "Adam's Lameness in Horses"</a:t>
            </a:r>
          </a:p>
        </p:txBody>
      </p:sp>
    </p:spTree>
  </p:cSld>
  <p:clrMapOvr>
    <a:masterClrMapping/>
  </p:clrMapOvr>
  <p:transition spd="slow">
    <p:pull dir="lu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/>
              <a:t>Pictures redrawn from Stashak: "Adam's Lameness in Horses"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DA57DA9-E453-4368-A092-73F35229AF3C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85529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50CDAE-19CB-4D3D-91C7-4B07593A2262}" type="datetimeFigureOut">
              <a:rPr lang="fr-FR"/>
              <a:pPr>
                <a:defRPr/>
              </a:pPr>
              <a:t>06/10/2019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156575" y="6421438"/>
            <a:ext cx="76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6C09AB-0BF5-4EDC-8EA7-4A84BFA4221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slow">
    <p:pull dir="lu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85529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/>
              <a:t>Pictures redrawn from Stashak: "Adam's Lameness in Horses"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156575" y="6421438"/>
            <a:ext cx="762000" cy="3651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1C01288-6084-4B51-B2FB-62FC61D571F9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p:transition spd="slow">
    <p:pull dir="lu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56733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fr-FR" noProof="0" smtClean="0"/>
              <a:t>Cliquez sur l'icône pour ajouter une image</a:t>
            </a:r>
            <a:endParaRPr lang="en-US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556733" y="2998766"/>
            <a:ext cx="3053867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/>
              <a:t>Pictures redrawn from Stashak: "Adam's Lameness in Horses"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CB8AD74-4BA3-42B3-B1E6-312DEDFF5F91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/>
              <a:t>Pictures redrawn from Stashak: "Adam's Lameness in Horses"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57ED28D-3D3A-421E-8D2D-0E81367980C3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/>
              <a:t>Pictures redrawn from Stashak: "Adam's Lameness in Horses"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E32C2F7-46A4-4295-B351-63118D8D9F97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e libre 6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+mn-lt"/>
              <a:cs typeface="+mn-cs"/>
            </a:endParaRPr>
          </a:p>
        </p:txBody>
      </p:sp>
      <p:sp>
        <p:nvSpPr>
          <p:cNvPr id="5" name="Forme libre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+mn-lt"/>
              <a:cs typeface="+mn-cs"/>
            </a:endParaRPr>
          </a:p>
        </p:txBody>
      </p:sp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433051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fr-FR" smtClean="0"/>
              <a:t>Cliquez pour modifier le style des sous-titres du masque</a:t>
            </a:r>
            <a:endParaRPr lang="en-US"/>
          </a:p>
        </p:txBody>
      </p:sp>
      <p:sp>
        <p:nvSpPr>
          <p:cNvPr id="6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DD71BC-79AD-4433-A058-9406DAA8931A}" type="datetimeFigureOut">
              <a:rPr lang="fr-FR"/>
              <a:pPr>
                <a:defRPr/>
              </a:pPr>
              <a:t>06/10/2019</a:t>
            </a:fld>
            <a:endParaRPr lang="fr-FR" dirty="0"/>
          </a:p>
        </p:txBody>
      </p:sp>
      <p:sp>
        <p:nvSpPr>
          <p:cNvPr id="7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251E7E-7641-4A6B-98F5-6C638700C2F1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ll dir="lu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07941-1123-48D2-B229-AC7C01464B10}" type="datetimeFigureOut">
              <a:rPr lang="fr-FR"/>
              <a:pPr>
                <a:defRPr/>
              </a:pPr>
              <a:t>06/10/2019</a:t>
            </a:fld>
            <a:endParaRPr lang="fr-FR" dirty="0"/>
          </a:p>
        </p:txBody>
      </p:sp>
      <p:sp>
        <p:nvSpPr>
          <p:cNvPr id="5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F11DF-09EF-4408-8EB4-B3EF9D66D57A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  <p:transition spd="slow">
    <p:pull dir="lu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e libre 6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+mn-lt"/>
              <a:cs typeface="+mn-cs"/>
            </a:endParaRPr>
          </a:p>
        </p:txBody>
      </p:sp>
      <p:sp>
        <p:nvSpPr>
          <p:cNvPr id="5" name="Forme libre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+mn-lt"/>
              <a:cs typeface="+mn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3583838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85800" y="2485801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8FCDC-6445-44BC-93C0-C3CE5D52551A}" type="datetimeFigureOut">
              <a:rPr lang="fr-FR"/>
              <a:pPr>
                <a:defRPr/>
              </a:pPr>
              <a:t>06/10/2019</a:t>
            </a:fld>
            <a:endParaRPr lang="fr-FR" dirty="0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5FC870-9B56-4AE3-A0B7-B81C1AD80226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ll dir="lu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600201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428A6-B6B9-4A1B-93DD-2B1874242AD3}" type="datetimeFigureOut">
              <a:rPr lang="fr-FR"/>
              <a:pPr>
                <a:defRPr/>
              </a:pPr>
              <a:t>06/10/2019</a:t>
            </a:fld>
            <a:endParaRPr lang="fr-FR" dirty="0"/>
          </a:p>
        </p:txBody>
      </p:sp>
      <p:sp>
        <p:nvSpPr>
          <p:cNvPr id="6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708AF-1C07-4279-A0D8-ED8934C07BAD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  <p:transition spd="slow">
    <p:pull dir="lu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1" y="5486400"/>
            <a:ext cx="4040188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6" y="5486400"/>
            <a:ext cx="4041775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1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E4E706-EB18-4E8E-853A-252E7D366941}" type="datetimeFigureOut">
              <a:rPr lang="fr-FR"/>
              <a:pPr>
                <a:defRPr/>
              </a:pPr>
              <a:t>06/10/2019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8C645-741E-4528-9328-84698FB44804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/>
          <a:lstStyle>
            <a:lvl1pPr algn="l">
              <a:defRPr sz="4600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780140-CEB6-40F1-BEB2-96F711059752}" type="datetimeFigureOut">
              <a:rPr lang="fr-FR"/>
              <a:pPr>
                <a:defRPr/>
              </a:pPr>
              <a:t>06/10/2019</a:t>
            </a:fld>
            <a:endParaRPr lang="fr-FR" dirty="0"/>
          </a:p>
        </p:txBody>
      </p:sp>
      <p:sp>
        <p:nvSpPr>
          <p:cNvPr id="4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A7B317-F5DE-41BA-B415-C904FF5B41CA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  <p:transition spd="slow">
    <p:pull dir="l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56733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fr-FR" noProof="0" smtClean="0"/>
              <a:t>Cliquez sur l'icône pour ajouter une image</a:t>
            </a:r>
            <a:endParaRPr lang="en-US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556733" y="2998766"/>
            <a:ext cx="3053867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A186F-CADE-445E-94BC-3F7C249945B5}" type="datetimeFigureOut">
              <a:rPr lang="fr-FR"/>
              <a:pPr>
                <a:defRPr/>
              </a:pPr>
              <a:t>06/10/2019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82C71C-6B26-43A9-9409-03C79B2593B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FBDE56-8155-4EA3-95EF-7D1456AE423F}" type="datetimeFigureOut">
              <a:rPr lang="fr-FR"/>
              <a:pPr>
                <a:defRPr/>
              </a:pPr>
              <a:t>06/10/2019</a:t>
            </a:fld>
            <a:endParaRPr lang="fr-FR" dirty="0"/>
          </a:p>
        </p:txBody>
      </p:sp>
      <p:sp>
        <p:nvSpPr>
          <p:cNvPr id="3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FEF0F7-7D17-4638-8134-B8970456B435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  <p:transition spd="slow">
    <p:pull dir="lu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85529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1909D6-5FF3-4FFB-A313-3A48810845D2}" type="datetimeFigureOut">
              <a:rPr lang="fr-FR"/>
              <a:pPr>
                <a:defRPr/>
              </a:pPr>
              <a:t>06/10/2019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156575" y="6421438"/>
            <a:ext cx="76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D0DA32-98C1-4B9B-A2BA-BB4460F5ED56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  <p:transition spd="slow">
    <p:pull dir="lu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56733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fr-FR" noProof="0" smtClean="0"/>
              <a:t>Cliquez sur l'icône pour ajouter une image</a:t>
            </a:r>
            <a:endParaRPr lang="en-US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556733" y="2998766"/>
            <a:ext cx="3053867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29BDDC-06A3-4FB5-AE46-8FAB1243AABB}" type="datetimeFigureOut">
              <a:rPr lang="fr-FR"/>
              <a:pPr>
                <a:defRPr/>
              </a:pPr>
              <a:t>06/10/2019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C15984-3417-4FF7-971A-DC4EFC7F363C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06D63E-76BB-434A-9680-EBBA696546B2}" type="datetimeFigureOut">
              <a:rPr lang="fr-FR"/>
              <a:pPr>
                <a:defRPr/>
              </a:pPr>
              <a:t>06/10/2019</a:t>
            </a:fld>
            <a:endParaRPr lang="fr-FR" dirty="0"/>
          </a:p>
        </p:txBody>
      </p:sp>
      <p:sp>
        <p:nvSpPr>
          <p:cNvPr id="5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4A436-02AA-40FE-9904-1A920DEA3177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  <p:transition spd="slow">
    <p:pull dir="lu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F1FE32-629C-47DD-9ACE-F32D4211CC50}" type="datetimeFigureOut">
              <a:rPr lang="fr-FR"/>
              <a:pPr>
                <a:defRPr/>
              </a:pPr>
              <a:t>06/10/2019</a:t>
            </a:fld>
            <a:endParaRPr lang="fr-FR" dirty="0"/>
          </a:p>
        </p:txBody>
      </p:sp>
      <p:sp>
        <p:nvSpPr>
          <p:cNvPr id="5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EFB53F-9361-48E0-BD68-3D47450ADA29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  <p:transition spd="slow">
    <p:pull dir="lu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+mn-lt"/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+mn-lt"/>
                <a:cs typeface="+mn-cs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+mn-lt"/>
                <a:cs typeface="+mn-cs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+mn-lt"/>
                <a:cs typeface="+mn-cs"/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+mn-lt"/>
                <a:cs typeface="+mn-cs"/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+mn-lt"/>
                <a:cs typeface="+mn-cs"/>
              </a:endParaRPr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+mn-lt"/>
                <a:cs typeface="+mn-cs"/>
              </a:endParaRPr>
            </a:p>
          </p:txBody>
        </p:sp>
      </p:grpSp>
      <p:sp>
        <p:nvSpPr>
          <p:cNvPr id="81930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81931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fr-FR" smtClean="0"/>
              <a:t>Cliquez pour modifier le style des sous-titres du masque</a:t>
            </a: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Pictures redrawn from Stashak: "Adam's Lameness in Horses"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AF9543C-3AC4-4F20-830D-574B8427748E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p:transition spd="slow">
    <p:pull dir="lu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Pictures redrawn from Stashak: "Adam's Lameness in Horses"</a:t>
            </a: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294FC2A-C64C-4FD1-B05F-DFF3BCBC34CC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p:transition spd="slow">
    <p:pull dir="lu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Pictures redrawn from Stashak: "Adam's Lameness in Horses"</a:t>
            </a: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7B82FD3-50B4-43AE-BED2-B3E71E4E909D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p:transition spd="slow">
    <p:pull dir="lu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Pictures redrawn from Stashak: "Adam's Lameness in Horses"</a:t>
            </a: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EC49E2C-68ED-40E8-937E-73878CE38F2B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p:transition spd="slow">
    <p:pull dir="lu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Pictures redrawn from Stashak: "Adam's Lameness in Horses"</a:t>
            </a: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876B9EA-35B5-4E24-A378-B677758A1D3F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p:transition spd="slow">
    <p:pull dir="l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10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rme libre 11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+mn-lt"/>
              <a:cs typeface="+mn-cs"/>
            </a:endParaRPr>
          </a:p>
        </p:txBody>
      </p:sp>
      <p:sp>
        <p:nvSpPr>
          <p:cNvPr id="16" name="Forme libre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+mn-lt"/>
              <a:cs typeface="+mn-cs"/>
            </a:endParaRPr>
          </a:p>
        </p:txBody>
      </p:sp>
      <p:sp>
        <p:nvSpPr>
          <p:cNvPr id="1028" name="Espace réservé du titre 8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467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  <a:endParaRPr lang="en-US" smtClean="0"/>
          </a:p>
        </p:txBody>
      </p:sp>
      <p:sp>
        <p:nvSpPr>
          <p:cNvPr id="1029" name="Espace réservé du texte 29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smtClean="0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457200" y="6421438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DD21B0B-4E4D-42C3-930B-A2F3B6C87FF0}" type="datetimeFigureOut">
              <a:rPr lang="fr-FR"/>
              <a:pPr>
                <a:defRPr/>
              </a:pPr>
              <a:t>06/10/2019</a:t>
            </a:fld>
            <a:endParaRPr lang="fr-FR"/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3124200" y="6421438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8153400" y="6421438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54A5B7E-ACAD-4E94-BBA6-ED079EB26A7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71" r:id="rId1"/>
    <p:sldLayoutId id="2147483847" r:id="rId2"/>
    <p:sldLayoutId id="2147483872" r:id="rId3"/>
    <p:sldLayoutId id="2147483848" r:id="rId4"/>
    <p:sldLayoutId id="2147483873" r:id="rId5"/>
    <p:sldLayoutId id="2147483849" r:id="rId6"/>
    <p:sldLayoutId id="2147483850" r:id="rId7"/>
    <p:sldLayoutId id="2147483874" r:id="rId8"/>
    <p:sldLayoutId id="2147483875" r:id="rId9"/>
    <p:sldLayoutId id="2147483851" r:id="rId10"/>
    <p:sldLayoutId id="2147483852" r:id="rId11"/>
  </p:sldLayoutIdLst>
  <p:transition spd="slow">
    <p:pull dir="lu"/>
  </p:transition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9pPr>
    </p:titleStyle>
    <p:bodyStyle>
      <a:lvl1pPr marL="419100" indent="-382588" algn="l" rtl="0" fontAlgn="base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13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888" indent="-255588" algn="l" rtl="0" fontAlgn="base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Arial" charset="0"/>
        <a:buChar char="○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36538" algn="l" rtl="0" fontAlgn="base">
        <a:spcBef>
          <a:spcPct val="20000"/>
        </a:spcBef>
        <a:spcAft>
          <a:spcPct val="0"/>
        </a:spcAft>
        <a:buClr>
          <a:srgbClr val="E8E7EC"/>
        </a:buClr>
        <a:buSzPct val="9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89075" indent="-182563" algn="l" rtl="0" fontAlgn="base">
        <a:spcBef>
          <a:spcPct val="20000"/>
        </a:spcBef>
        <a:spcAft>
          <a:spcPct val="0"/>
        </a:spcAft>
        <a:buClr>
          <a:srgbClr val="C7CFBD"/>
        </a:buClr>
        <a:buSzPct val="100000"/>
        <a:buFont typeface="Arial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rme libre 11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+mn-lt"/>
              <a:cs typeface="+mn-cs"/>
            </a:endParaRPr>
          </a:p>
        </p:txBody>
      </p:sp>
      <p:sp>
        <p:nvSpPr>
          <p:cNvPr id="16" name="Forme libre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+mn-lt"/>
              <a:cs typeface="+mn-cs"/>
            </a:endParaRPr>
          </a:p>
        </p:txBody>
      </p:sp>
      <p:sp>
        <p:nvSpPr>
          <p:cNvPr id="13316" name="Espace réservé du titre 8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467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  <a:endParaRPr lang="en-US" smtClean="0"/>
          </a:p>
        </p:txBody>
      </p:sp>
      <p:sp>
        <p:nvSpPr>
          <p:cNvPr id="13317" name="Espace réservé du texte 29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smtClean="0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457200" y="6421438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rgbClr val="D4D2D0">
                    <a:shade val="50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6CF7E0E-36EB-4E4C-BD83-B1ADEE9DC77D}" type="datetimeFigureOut">
              <a:rPr lang="fr-FR"/>
              <a:pPr>
                <a:defRPr/>
              </a:pPr>
              <a:t>06/10/2019</a:t>
            </a:fld>
            <a:endParaRPr lang="fr-FR" dirty="0"/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3124200" y="6421438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dirty="0">
                <a:solidFill>
                  <a:srgbClr val="D4D2D0">
                    <a:shade val="50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8153400" y="6421438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rgbClr val="D4D2D0">
                    <a:shade val="50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74B4E05-7BA3-4541-B4C5-BE547D36D648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76" r:id="rId1"/>
    <p:sldLayoutId id="2147483853" r:id="rId2"/>
    <p:sldLayoutId id="2147483877" r:id="rId3"/>
    <p:sldLayoutId id="2147483854" r:id="rId4"/>
    <p:sldLayoutId id="2147483878" r:id="rId5"/>
    <p:sldLayoutId id="2147483855" r:id="rId6"/>
    <p:sldLayoutId id="2147483856" r:id="rId7"/>
    <p:sldLayoutId id="2147483879" r:id="rId8"/>
    <p:sldLayoutId id="2147483880" r:id="rId9"/>
    <p:sldLayoutId id="2147483857" r:id="rId10"/>
    <p:sldLayoutId id="2147483858" r:id="rId11"/>
  </p:sldLayoutIdLst>
  <p:transition spd="slow">
    <p:pull dir="lu"/>
  </p:transition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9pPr>
    </p:titleStyle>
    <p:bodyStyle>
      <a:lvl1pPr marL="419100" indent="-382588" algn="l" rtl="0" fontAlgn="base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13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888" indent="-255588" algn="l" rtl="0" fontAlgn="base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Arial" charset="0"/>
        <a:buChar char="○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36538" algn="l" rtl="0" fontAlgn="base">
        <a:spcBef>
          <a:spcPct val="20000"/>
        </a:spcBef>
        <a:spcAft>
          <a:spcPct val="0"/>
        </a:spcAft>
        <a:buClr>
          <a:srgbClr val="E8E7EC"/>
        </a:buClr>
        <a:buSzPct val="9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89075" indent="-182563" algn="l" rtl="0" fontAlgn="base">
        <a:spcBef>
          <a:spcPct val="20000"/>
        </a:spcBef>
        <a:spcAft>
          <a:spcPct val="0"/>
        </a:spcAft>
        <a:buClr>
          <a:srgbClr val="C7CFBD"/>
        </a:buClr>
        <a:buSzPct val="100000"/>
        <a:buFont typeface="Arial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80899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+mn-lt"/>
                <a:cs typeface="+mn-cs"/>
              </a:endParaRPr>
            </a:p>
          </p:txBody>
        </p:sp>
        <p:sp>
          <p:nvSpPr>
            <p:cNvPr id="80900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+mn-lt"/>
                <a:cs typeface="+mn-cs"/>
              </a:endParaRPr>
            </a:p>
          </p:txBody>
        </p:sp>
        <p:sp>
          <p:nvSpPr>
            <p:cNvPr id="80901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+mn-lt"/>
                <a:cs typeface="+mn-cs"/>
              </a:endParaRPr>
            </a:p>
          </p:txBody>
        </p:sp>
        <p:sp>
          <p:nvSpPr>
            <p:cNvPr id="80902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+mn-lt"/>
                <a:cs typeface="+mn-cs"/>
              </a:endParaRPr>
            </a:p>
          </p:txBody>
        </p:sp>
        <p:sp>
          <p:nvSpPr>
            <p:cNvPr id="80903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+mn-lt"/>
                <a:cs typeface="+mn-cs"/>
              </a:endParaRPr>
            </a:p>
          </p:txBody>
        </p:sp>
        <p:sp>
          <p:nvSpPr>
            <p:cNvPr id="80904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+mn-lt"/>
                <a:cs typeface="+mn-cs"/>
              </a:endParaRPr>
            </a:p>
          </p:txBody>
        </p:sp>
        <p:sp>
          <p:nvSpPr>
            <p:cNvPr id="80905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+mn-lt"/>
                <a:cs typeface="+mn-cs"/>
              </a:endParaRPr>
            </a:p>
          </p:txBody>
        </p:sp>
      </p:grpSp>
      <p:sp>
        <p:nvSpPr>
          <p:cNvPr id="80906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  <a:endParaRPr lang="en-US" smtClean="0"/>
          </a:p>
        </p:txBody>
      </p:sp>
      <p:sp>
        <p:nvSpPr>
          <p:cNvPr id="80907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smtClean="0"/>
          </a:p>
        </p:txBody>
      </p:sp>
      <p:sp>
        <p:nvSpPr>
          <p:cNvPr id="80908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909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Pictures redrawn from Stashak: "Adam's Lameness in Horses"</a:t>
            </a:r>
          </a:p>
        </p:txBody>
      </p:sp>
      <p:sp>
        <p:nvSpPr>
          <p:cNvPr id="80910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  <a:cs typeface="+mn-cs"/>
              </a:defRPr>
            </a:lvl1pPr>
          </a:lstStyle>
          <a:p>
            <a:pPr>
              <a:defRPr/>
            </a:pPr>
            <a:fld id="{52D55FC1-91EE-458E-A90A-47FB34621365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  <p:sldLayoutId id="2147483892" r:id="rId12"/>
    <p:sldLayoutId id="2147483893" r:id="rId13"/>
    <p:sldLayoutId id="2147483894" r:id="rId14"/>
  </p:sldLayoutIdLst>
  <p:transition spd="slow">
    <p:pull dir="lu"/>
  </p:transition>
  <p:timing>
    <p:tnLst>
      <p:par>
        <p:cTn id="1" dur="indefinite" restart="never" nodeType="tmRoot"/>
      </p:par>
    </p:tnLst>
  </p:timing>
  <p:hf hd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rme libre 11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+mn-lt"/>
              <a:cs typeface="+mn-cs"/>
            </a:endParaRPr>
          </a:p>
        </p:txBody>
      </p:sp>
      <p:sp>
        <p:nvSpPr>
          <p:cNvPr id="16" name="Forme libre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+mn-lt"/>
              <a:cs typeface="+mn-cs"/>
            </a:endParaRPr>
          </a:p>
        </p:txBody>
      </p:sp>
      <p:sp>
        <p:nvSpPr>
          <p:cNvPr id="40964" name="Espace réservé du titre 8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467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  <a:endParaRPr lang="en-US" smtClean="0"/>
          </a:p>
        </p:txBody>
      </p:sp>
      <p:sp>
        <p:nvSpPr>
          <p:cNvPr id="40965" name="Espace réservé du texte 29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smtClean="0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457200" y="6421438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315266D-9551-4742-A8BF-45056F6E02D0}" type="datetimeFigureOut">
              <a:rPr lang="fr-FR"/>
              <a:pPr>
                <a:defRPr/>
              </a:pPr>
              <a:t>06/10/2019</a:t>
            </a:fld>
            <a:endParaRPr lang="fr-FR"/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3124200" y="6421438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8153400" y="6421438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314C1AE-5C11-49E9-AAD7-A128D207373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</p:sldLayoutIdLst>
  <p:transition spd="slow">
    <p:pull dir="lu"/>
  </p:transition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9pPr>
    </p:titleStyle>
    <p:bodyStyle>
      <a:lvl1pPr marL="419100" indent="-382588" algn="l" rtl="0" fontAlgn="base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13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888" indent="-255588" algn="l" rtl="0" fontAlgn="base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Arial" charset="0"/>
        <a:buChar char="○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36538" algn="l" rtl="0" fontAlgn="base">
        <a:spcBef>
          <a:spcPct val="20000"/>
        </a:spcBef>
        <a:spcAft>
          <a:spcPct val="0"/>
        </a:spcAft>
        <a:buClr>
          <a:srgbClr val="E8E7EC"/>
        </a:buClr>
        <a:buSzPct val="9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89075" indent="-182563" algn="l" rtl="0" fontAlgn="base">
        <a:spcBef>
          <a:spcPct val="20000"/>
        </a:spcBef>
        <a:spcAft>
          <a:spcPct val="0"/>
        </a:spcAft>
        <a:buClr>
          <a:srgbClr val="C7CFBD"/>
        </a:buClr>
        <a:buSzPct val="100000"/>
        <a:buFont typeface="Arial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rme libre 11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+mn-lt"/>
              <a:cs typeface="+mn-cs"/>
            </a:endParaRPr>
          </a:p>
        </p:txBody>
      </p:sp>
      <p:sp>
        <p:nvSpPr>
          <p:cNvPr id="16" name="Forme libre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+mn-lt"/>
              <a:cs typeface="+mn-cs"/>
            </a:endParaRPr>
          </a:p>
        </p:txBody>
      </p:sp>
      <p:sp>
        <p:nvSpPr>
          <p:cNvPr id="53252" name="Espace réservé du titre 8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467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  <a:endParaRPr lang="en-US" smtClean="0"/>
          </a:p>
        </p:txBody>
      </p:sp>
      <p:sp>
        <p:nvSpPr>
          <p:cNvPr id="53253" name="Espace réservé du texte 29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smtClean="0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457200" y="6421438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rgbClr val="D4D2D0">
                    <a:shade val="50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4905037-5E2D-4A75-8BEF-DBD761CEBE6E}" type="datetimeFigureOut">
              <a:rPr lang="fr-FR"/>
              <a:pPr>
                <a:defRPr/>
              </a:pPr>
              <a:t>06/10/2019</a:t>
            </a:fld>
            <a:endParaRPr lang="fr-FR" dirty="0"/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3124200" y="6421438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dirty="0">
                <a:solidFill>
                  <a:srgbClr val="D4D2D0">
                    <a:shade val="50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8153400" y="6421438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rgbClr val="D4D2D0">
                    <a:shade val="50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ABA17A9-2617-4BEB-83ED-124A2FBFD910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06" r:id="rId1"/>
    <p:sldLayoutId id="2147483859" r:id="rId2"/>
    <p:sldLayoutId id="2147483907" r:id="rId3"/>
    <p:sldLayoutId id="2147483860" r:id="rId4"/>
    <p:sldLayoutId id="2147483908" r:id="rId5"/>
    <p:sldLayoutId id="2147483861" r:id="rId6"/>
    <p:sldLayoutId id="2147483862" r:id="rId7"/>
    <p:sldLayoutId id="2147483909" r:id="rId8"/>
    <p:sldLayoutId id="2147483910" r:id="rId9"/>
    <p:sldLayoutId id="2147483863" r:id="rId10"/>
    <p:sldLayoutId id="2147483864" r:id="rId11"/>
  </p:sldLayoutIdLst>
  <p:transition spd="slow">
    <p:pull dir="lu"/>
  </p:transition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9pPr>
    </p:titleStyle>
    <p:bodyStyle>
      <a:lvl1pPr marL="419100" indent="-382588" algn="l" rtl="0" fontAlgn="base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13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888" indent="-255588" algn="l" rtl="0" fontAlgn="base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Arial" charset="0"/>
        <a:buChar char="○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36538" algn="l" rtl="0" fontAlgn="base">
        <a:spcBef>
          <a:spcPct val="20000"/>
        </a:spcBef>
        <a:spcAft>
          <a:spcPct val="0"/>
        </a:spcAft>
        <a:buClr>
          <a:srgbClr val="E8E7EC"/>
        </a:buClr>
        <a:buSzPct val="9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89075" indent="-182563" algn="l" rtl="0" fontAlgn="base">
        <a:spcBef>
          <a:spcPct val="20000"/>
        </a:spcBef>
        <a:spcAft>
          <a:spcPct val="0"/>
        </a:spcAft>
        <a:buClr>
          <a:srgbClr val="C7CFBD"/>
        </a:buClr>
        <a:buSzPct val="100000"/>
        <a:buFont typeface="Arial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3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80899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+mn-lt"/>
                <a:cs typeface="+mn-cs"/>
              </a:endParaRPr>
            </a:p>
          </p:txBody>
        </p:sp>
        <p:sp>
          <p:nvSpPr>
            <p:cNvPr id="80900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+mn-lt"/>
                <a:cs typeface="+mn-cs"/>
              </a:endParaRPr>
            </a:p>
          </p:txBody>
        </p:sp>
        <p:sp>
          <p:nvSpPr>
            <p:cNvPr id="80901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+mn-lt"/>
                <a:cs typeface="+mn-cs"/>
              </a:endParaRPr>
            </a:p>
          </p:txBody>
        </p:sp>
        <p:sp>
          <p:nvSpPr>
            <p:cNvPr id="80902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+mn-lt"/>
                <a:cs typeface="+mn-cs"/>
              </a:endParaRPr>
            </a:p>
          </p:txBody>
        </p:sp>
        <p:sp>
          <p:nvSpPr>
            <p:cNvPr id="80903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+mn-lt"/>
                <a:cs typeface="+mn-cs"/>
              </a:endParaRPr>
            </a:p>
          </p:txBody>
        </p:sp>
        <p:sp>
          <p:nvSpPr>
            <p:cNvPr id="80904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+mn-lt"/>
                <a:cs typeface="+mn-cs"/>
              </a:endParaRPr>
            </a:p>
          </p:txBody>
        </p:sp>
        <p:sp>
          <p:nvSpPr>
            <p:cNvPr id="80905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+mn-lt"/>
                <a:cs typeface="+mn-cs"/>
              </a:endParaRPr>
            </a:p>
          </p:txBody>
        </p:sp>
      </p:grpSp>
      <p:sp>
        <p:nvSpPr>
          <p:cNvPr id="80906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  <a:endParaRPr lang="en-US" smtClean="0"/>
          </a:p>
        </p:txBody>
      </p:sp>
      <p:sp>
        <p:nvSpPr>
          <p:cNvPr id="80907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smtClean="0"/>
          </a:p>
        </p:txBody>
      </p:sp>
      <p:sp>
        <p:nvSpPr>
          <p:cNvPr id="80908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909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Pictures redrawn from Stashak: "Adam's Lameness in Horses"</a:t>
            </a:r>
          </a:p>
        </p:txBody>
      </p:sp>
      <p:sp>
        <p:nvSpPr>
          <p:cNvPr id="80910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  <a:cs typeface="+mn-cs"/>
              </a:defRPr>
            </a:lvl1pPr>
          </a:lstStyle>
          <a:p>
            <a:pPr>
              <a:defRPr/>
            </a:pPr>
            <a:fld id="{D013F56B-93EE-4493-8E87-DC9A059C6A1A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  <p:sldLayoutId id="2147483922" r:id="rId12"/>
    <p:sldLayoutId id="2147483923" r:id="rId13"/>
    <p:sldLayoutId id="2147483924" r:id="rId14"/>
  </p:sldLayoutIdLst>
  <p:transition spd="slow">
    <p:pull dir="lu"/>
  </p:transition>
  <p:timing>
    <p:tnLst>
      <p:par>
        <p:cTn id="1" dur="indefinite" restart="never" nodeType="tmRoot"/>
      </p:par>
    </p:tnLst>
  </p:timing>
  <p:hf hd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rme libre 11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+mn-lt"/>
              <a:cs typeface="+mn-cs"/>
            </a:endParaRPr>
          </a:p>
        </p:txBody>
      </p:sp>
      <p:sp>
        <p:nvSpPr>
          <p:cNvPr id="16" name="Forme libre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+mn-lt"/>
              <a:cs typeface="+mn-cs"/>
            </a:endParaRPr>
          </a:p>
        </p:txBody>
      </p:sp>
      <p:sp>
        <p:nvSpPr>
          <p:cNvPr id="80900" name="Espace réservé du titre 8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467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  <a:endParaRPr lang="en-US" smtClean="0"/>
          </a:p>
        </p:txBody>
      </p:sp>
      <p:sp>
        <p:nvSpPr>
          <p:cNvPr id="80901" name="Espace réservé du texte 29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smtClean="0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457200" y="6421438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C8ABB93-8889-4D15-A066-EDBFBED13A5B}" type="datetimeFigureOut">
              <a:rPr lang="fr-FR"/>
              <a:pPr>
                <a:defRPr/>
              </a:pPr>
              <a:t>06/10/2019</a:t>
            </a:fld>
            <a:endParaRPr lang="fr-FR"/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3124200" y="6421438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8153400" y="6421438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9E3F42C-4CAD-4454-BA1E-F5693DE4632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ransition spd="slow">
    <p:pull dir="lu"/>
  </p:transition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9pPr>
    </p:titleStyle>
    <p:bodyStyle>
      <a:lvl1pPr marL="419100" indent="-382588" algn="l" rtl="0" fontAlgn="base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13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888" indent="-255588" algn="l" rtl="0" fontAlgn="base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Arial" charset="0"/>
        <a:buChar char="○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36538" algn="l" rtl="0" fontAlgn="base">
        <a:spcBef>
          <a:spcPct val="20000"/>
        </a:spcBef>
        <a:spcAft>
          <a:spcPct val="0"/>
        </a:spcAft>
        <a:buClr>
          <a:srgbClr val="E8E7EC"/>
        </a:buClr>
        <a:buSzPct val="9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89075" indent="-182563" algn="l" rtl="0" fontAlgn="base">
        <a:spcBef>
          <a:spcPct val="20000"/>
        </a:spcBef>
        <a:spcAft>
          <a:spcPct val="0"/>
        </a:spcAft>
        <a:buClr>
          <a:srgbClr val="C7CFBD"/>
        </a:buClr>
        <a:buSzPct val="100000"/>
        <a:buFont typeface="Arial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rme libre 11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+mn-lt"/>
              <a:cs typeface="+mn-cs"/>
            </a:endParaRPr>
          </a:p>
        </p:txBody>
      </p:sp>
      <p:sp>
        <p:nvSpPr>
          <p:cNvPr id="16" name="Forme libre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+mn-lt"/>
              <a:cs typeface="+mn-cs"/>
            </a:endParaRPr>
          </a:p>
        </p:txBody>
      </p:sp>
      <p:sp>
        <p:nvSpPr>
          <p:cNvPr id="93188" name="Espace réservé du titre 8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467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  <a:endParaRPr lang="en-US" smtClean="0"/>
          </a:p>
        </p:txBody>
      </p:sp>
      <p:sp>
        <p:nvSpPr>
          <p:cNvPr id="93189" name="Espace réservé du texte 29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smtClean="0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457200" y="6421438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rgbClr val="D4D2D0">
                    <a:shade val="50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779BF76-2937-45E5-A31B-0BDADFD5ABCE}" type="datetimeFigureOut">
              <a:rPr lang="fr-FR"/>
              <a:pPr>
                <a:defRPr/>
              </a:pPr>
              <a:t>06/10/2019</a:t>
            </a:fld>
            <a:endParaRPr lang="fr-FR" dirty="0"/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3124200" y="6421438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dirty="0">
                <a:solidFill>
                  <a:srgbClr val="D4D2D0">
                    <a:shade val="50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8153400" y="6421438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rgbClr val="D4D2D0">
                    <a:shade val="50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BFEFE38-0D1D-4414-AA95-137CC0FCC404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36" r:id="rId1"/>
    <p:sldLayoutId id="2147483865" r:id="rId2"/>
    <p:sldLayoutId id="2147483937" r:id="rId3"/>
    <p:sldLayoutId id="2147483866" r:id="rId4"/>
    <p:sldLayoutId id="2147483938" r:id="rId5"/>
    <p:sldLayoutId id="2147483867" r:id="rId6"/>
    <p:sldLayoutId id="2147483868" r:id="rId7"/>
    <p:sldLayoutId id="2147483939" r:id="rId8"/>
    <p:sldLayoutId id="2147483940" r:id="rId9"/>
    <p:sldLayoutId id="2147483869" r:id="rId10"/>
    <p:sldLayoutId id="2147483870" r:id="rId11"/>
  </p:sldLayoutIdLst>
  <p:transition spd="slow">
    <p:pull dir="lu"/>
  </p:transition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9pPr>
    </p:titleStyle>
    <p:bodyStyle>
      <a:lvl1pPr marL="419100" indent="-382588" algn="l" rtl="0" fontAlgn="base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13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888" indent="-255588" algn="l" rtl="0" fontAlgn="base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Arial" charset="0"/>
        <a:buChar char="○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36538" algn="l" rtl="0" fontAlgn="base">
        <a:spcBef>
          <a:spcPct val="20000"/>
        </a:spcBef>
        <a:spcAft>
          <a:spcPct val="0"/>
        </a:spcAft>
        <a:buClr>
          <a:srgbClr val="E8E7EC"/>
        </a:buClr>
        <a:buSzPct val="9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89075" indent="-182563" algn="l" rtl="0" fontAlgn="base">
        <a:spcBef>
          <a:spcPct val="20000"/>
        </a:spcBef>
        <a:spcAft>
          <a:spcPct val="0"/>
        </a:spcAft>
        <a:buClr>
          <a:srgbClr val="C7CFBD"/>
        </a:buClr>
        <a:buSzPct val="100000"/>
        <a:buFont typeface="Arial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47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80899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+mn-lt"/>
                <a:cs typeface="+mn-cs"/>
              </a:endParaRPr>
            </a:p>
          </p:txBody>
        </p:sp>
        <p:sp>
          <p:nvSpPr>
            <p:cNvPr id="80900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+mn-lt"/>
                <a:cs typeface="+mn-cs"/>
              </a:endParaRPr>
            </a:p>
          </p:txBody>
        </p:sp>
        <p:sp>
          <p:nvSpPr>
            <p:cNvPr id="80901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+mn-lt"/>
                <a:cs typeface="+mn-cs"/>
              </a:endParaRPr>
            </a:p>
          </p:txBody>
        </p:sp>
        <p:sp>
          <p:nvSpPr>
            <p:cNvPr id="80902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+mn-lt"/>
                <a:cs typeface="+mn-cs"/>
              </a:endParaRPr>
            </a:p>
          </p:txBody>
        </p:sp>
        <p:sp>
          <p:nvSpPr>
            <p:cNvPr id="80903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+mn-lt"/>
                <a:cs typeface="+mn-cs"/>
              </a:endParaRPr>
            </a:p>
          </p:txBody>
        </p:sp>
        <p:sp>
          <p:nvSpPr>
            <p:cNvPr id="80904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+mn-lt"/>
                <a:cs typeface="+mn-cs"/>
              </a:endParaRPr>
            </a:p>
          </p:txBody>
        </p:sp>
        <p:sp>
          <p:nvSpPr>
            <p:cNvPr id="80905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+mn-lt"/>
                <a:cs typeface="+mn-cs"/>
              </a:endParaRPr>
            </a:p>
          </p:txBody>
        </p:sp>
      </p:grpSp>
      <p:sp>
        <p:nvSpPr>
          <p:cNvPr id="80906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  <a:endParaRPr lang="en-US" smtClean="0"/>
          </a:p>
        </p:txBody>
      </p:sp>
      <p:sp>
        <p:nvSpPr>
          <p:cNvPr id="80907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smtClean="0"/>
          </a:p>
        </p:txBody>
      </p:sp>
      <p:sp>
        <p:nvSpPr>
          <p:cNvPr id="80908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909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Pictures redrawn from Stashak: "Adam's Lameness in Horses"</a:t>
            </a:r>
          </a:p>
        </p:txBody>
      </p:sp>
      <p:sp>
        <p:nvSpPr>
          <p:cNvPr id="80910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  <a:cs typeface="+mn-cs"/>
              </a:defRPr>
            </a:lvl1pPr>
          </a:lstStyle>
          <a:p>
            <a:pPr>
              <a:defRPr/>
            </a:pPr>
            <a:fld id="{0406F78C-32BD-469B-82C5-FE3510E0912E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  <p:sldLayoutId id="2147483952" r:id="rId12"/>
    <p:sldLayoutId id="2147483953" r:id="rId13"/>
    <p:sldLayoutId id="2147483954" r:id="rId14"/>
  </p:sldLayoutIdLst>
  <p:transition spd="slow">
    <p:pull dir="lu"/>
  </p:transition>
  <p:timing>
    <p:tnLst>
      <p:par>
        <p:cTn id="1" dur="indefinite" restart="never" nodeType="tmRoot"/>
      </p:par>
    </p:tnLst>
  </p:timing>
  <p:hf hd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61" name="Text Box 5"/>
          <p:cNvSpPr txBox="1">
            <a:spLocks noChangeArrowheads="1"/>
          </p:cNvSpPr>
          <p:nvPr/>
        </p:nvSpPr>
        <p:spPr bwMode="auto">
          <a:xfrm>
            <a:off x="683568" y="1052736"/>
            <a:ext cx="7610475" cy="263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endParaRPr lang="fr-FR" dirty="0">
              <a:latin typeface="Garamond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3" y="19050"/>
            <a:ext cx="8829675" cy="681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152873-EDB4-4207-A8C9-2694AEB9BC9A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5" y="142877"/>
            <a:ext cx="8572527" cy="6500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152873-EDB4-4207-A8C9-2694AEB9BC9A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75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920163" cy="671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152873-EDB4-4207-A8C9-2694AEB9BC9A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715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152873-EDB4-4207-A8C9-2694AEB9BC9A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152873-EDB4-4207-A8C9-2694AEB9BC9A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8929718" cy="6596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152873-EDB4-4207-A8C9-2694AEB9BC9A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Pictures redrawn from Stashak: "Adam's Lameness in Horses"</a:t>
            </a:r>
            <a:endParaRPr lang="en-US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152873-EDB4-4207-A8C9-2694AEB9BC9A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534525" cy="711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ll dir="l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152873-EDB4-4207-A8C9-2694AEB9BC9A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42877"/>
            <a:ext cx="8715404" cy="6286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152873-EDB4-4207-A8C9-2694AEB9BC9A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799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152873-EDB4-4207-A8C9-2694AEB9BC9A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858279" cy="6667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152873-EDB4-4207-A8C9-2694AEB9BC9A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4099" name="Picture 3" descr="C:\Users\serv\Desktop\ALLAOUI\cours cytophysio\transport mbn\structure générale des GLUT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8072494" cy="550072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152873-EDB4-4207-A8C9-2694AEB9BC9A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6" y="1"/>
            <a:ext cx="8858280" cy="6760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152873-EDB4-4207-A8C9-2694AEB9BC9A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8858280" cy="6641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ll dir="l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152873-EDB4-4207-A8C9-2694AEB9BC9A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250" y="71414"/>
            <a:ext cx="8953500" cy="645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152873-EDB4-4207-A8C9-2694AEB9BC9A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001156" cy="6539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152873-EDB4-4207-A8C9-2694AEB9BC9A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152873-EDB4-4207-A8C9-2694AEB9BC9A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152873-EDB4-4207-A8C9-2694AEB9BC9A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cxnSp>
        <p:nvCxnSpPr>
          <p:cNvPr id="7" name="Connecteur droit avec flèche 6"/>
          <p:cNvCxnSpPr/>
          <p:nvPr/>
        </p:nvCxnSpPr>
        <p:spPr bwMode="auto">
          <a:xfrm rot="10800000">
            <a:off x="6429388" y="6357959"/>
            <a:ext cx="642942" cy="17857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8" y="104775"/>
            <a:ext cx="8929718" cy="664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152873-EDB4-4207-A8C9-2694AEB9BC9A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ll dir="l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152873-EDB4-4207-A8C9-2694AEB9BC9A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Pictures redrawn from </a:t>
            </a:r>
            <a:r>
              <a:rPr lang="en-US" dirty="0" err="1" smtClean="0"/>
              <a:t>Stashak</a:t>
            </a:r>
            <a:r>
              <a:rPr lang="en-US" dirty="0" smtClean="0"/>
              <a:t>: "Adam's Lameness in Horses"</a:t>
            </a:r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152873-EDB4-4207-A8C9-2694AEB9BC9A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488668"/>
            <a:ext cx="914400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r-FR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Figure: Différents types de transport membranaires</a:t>
            </a:r>
            <a:endParaRPr lang="fr-FR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r="-52" b="2290"/>
          <a:stretch>
            <a:fillRect/>
          </a:stretch>
        </p:blipFill>
        <p:spPr bwMode="auto">
          <a:xfrm>
            <a:off x="4763" y="0"/>
            <a:ext cx="91392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Pictures redrawn from Stashak: "Adam's Lameness in Horses"</a:t>
            </a:r>
            <a:endParaRPr lang="en-US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152873-EDB4-4207-A8C9-2694AEB9BC9A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13" y="-24"/>
            <a:ext cx="90963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152873-EDB4-4207-A8C9-2694AEB9BC9A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8715403" cy="630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152873-EDB4-4207-A8C9-2694AEB9BC9A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8" y="59868"/>
            <a:ext cx="9001156" cy="6726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152873-EDB4-4207-A8C9-2694AEB9BC9A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3" y="0"/>
            <a:ext cx="9134475" cy="715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152873-EDB4-4207-A8C9-2694AEB9BC9A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3074" name="Picture 2" descr="C:\Users\serv\Desktop\ALLAOUI\cours cytophysio\transport mbn\le transport mem du Glu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2" y="1"/>
            <a:ext cx="9144032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152873-EDB4-4207-A8C9-2694AEB9BC9A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33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152873-EDB4-4207-A8C9-2694AEB9BC9A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806" y="1"/>
            <a:ext cx="89677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152873-EDB4-4207-A8C9-2694AEB9BC9A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3" y="1"/>
            <a:ext cx="9058275" cy="6429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152873-EDB4-4207-A8C9-2694AEB9BC9A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8929717" cy="6664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Pictures redrawn from Stashak: "Adam's Lameness in Horses"</a:t>
            </a:r>
            <a:endParaRPr lang="en-US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152873-EDB4-4207-A8C9-2694AEB9BC9A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152873-EDB4-4207-A8C9-2694AEB9BC9A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152873-EDB4-4207-A8C9-2694AEB9BC9A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4"/>
            <a:ext cx="9991725" cy="715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Pictures redrawn from Stashak: "Adam's Lameness in Horses"</a:t>
            </a:r>
            <a:endParaRPr lang="en-US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152873-EDB4-4207-A8C9-2694AEB9BC9A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351" y="71438"/>
            <a:ext cx="8939243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ll dir="l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152873-EDB4-4207-A8C9-2694AEB9BC9A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642910" y="285728"/>
            <a:ext cx="28725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Low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3200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 </a:t>
            </a:r>
            <a:endParaRPr kumimoji="0" lang="fr-FR" sz="32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6" y="142852"/>
            <a:ext cx="8929718" cy="6596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Pictures redrawn from Stashak: "Adam's Lameness in Horses"</a:t>
            </a:r>
            <a:endParaRPr lang="en-US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152873-EDB4-4207-A8C9-2694AEB9BC9A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525" y="0"/>
            <a:ext cx="9153525" cy="6858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152873-EDB4-4207-A8C9-2694AEB9BC9A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8" y="71439"/>
            <a:ext cx="8929718" cy="6572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152873-EDB4-4207-A8C9-2694AEB9BC9A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ll dir="lu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152873-EDB4-4207-A8C9-2694AEB9BC9A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17020" t="9766" r="13799" b="6250"/>
          <a:stretch>
            <a:fillRect/>
          </a:stretch>
        </p:blipFill>
        <p:spPr bwMode="auto">
          <a:xfrm>
            <a:off x="0" y="24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152873-EDB4-4207-A8C9-2694AEB9BC9A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19063"/>
            <a:ext cx="8786842" cy="661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152873-EDB4-4207-A8C9-2694AEB9BC9A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155"/>
            <a:ext cx="9144000" cy="6596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152873-EDB4-4207-A8C9-2694AEB9BC9A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8786841" cy="657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152873-EDB4-4207-A8C9-2694AEB9BC9A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3999" cy="6572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152873-EDB4-4207-A8C9-2694AEB9BC9A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501222" cy="7109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" y="0"/>
            <a:ext cx="90297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Pictures redrawn from </a:t>
            </a:r>
            <a:r>
              <a:rPr lang="en-US" dirty="0" err="1" smtClean="0"/>
              <a:t>Stashak</a:t>
            </a:r>
            <a:r>
              <a:rPr lang="en-US" dirty="0" smtClean="0"/>
              <a:t>: "Adam's Lameness in Horses"</a:t>
            </a:r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152873-EDB4-4207-A8C9-2694AEB9BC9A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63125" cy="726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152873-EDB4-4207-A8C9-2694AEB9BC9A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4838" y="433388"/>
            <a:ext cx="7934325" cy="599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Pictures redrawn from Stashak: "Adam's Lameness in Horses"</a:t>
            </a:r>
            <a:endParaRPr lang="en-US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152873-EDB4-4207-A8C9-2694AEB9BC9A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3525" cy="680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152873-EDB4-4207-A8C9-2694AEB9BC9A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pic>
        <p:nvPicPr>
          <p:cNvPr id="225282" name="Picture 2" descr="C:\Users\serv\Desktop\N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Pictures redrawn from Stashak: "Adam's Lameness in Horses"</a:t>
            </a:r>
            <a:endParaRPr lang="en-US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152873-EDB4-4207-A8C9-2694AEB9BC9A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20864" t="9765" r="48938" b="6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152873-EDB4-4207-A8C9-2694AEB9BC9A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-24"/>
            <a:ext cx="9143999" cy="6858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Pictures redrawn from Stashak: "Adam's Lameness in Horses"</a:t>
            </a:r>
            <a:endParaRPr lang="en-US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152873-EDB4-4207-A8C9-2694AEB9BC9A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17020" t="33203" r="16544" b="6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Pictures redrawn from Stashak: "Adam's Lameness in Horses"</a:t>
            </a:r>
            <a:endParaRPr lang="en-US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152873-EDB4-4207-A8C9-2694AEB9BC9A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414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 bwMode="auto">
          <a:xfrm>
            <a:off x="0" y="4143356"/>
            <a:ext cx="9144000" cy="271464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fr-FR" sz="2400" b="1" dirty="0" smtClean="0">
                <a:latin typeface="Times New Roman" pitchFamily="18" charset="0"/>
                <a:cs typeface="Times New Roman" pitchFamily="18" charset="0"/>
              </a:rPr>
              <a:t>Figure : Micrographies électroniques illustrant le phénomène </a:t>
            </a:r>
          </a:p>
          <a:p>
            <a:r>
              <a:rPr lang="fr-FR" sz="2400" b="1" dirty="0" smtClean="0">
                <a:latin typeface="Times New Roman" pitchFamily="18" charset="0"/>
                <a:cs typeface="Times New Roman" pitchFamily="18" charset="0"/>
              </a:rPr>
              <a:t>d’</a:t>
            </a:r>
            <a:r>
              <a:rPr lang="fr-FR" sz="2400" b="1" dirty="0" err="1" smtClean="0">
                <a:latin typeface="Times New Roman" pitchFamily="18" charset="0"/>
                <a:cs typeface="Times New Roman" pitchFamily="18" charset="0"/>
              </a:rPr>
              <a:t>endocytose</a:t>
            </a:r>
            <a:endParaRPr lang="fr-FR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rabicParenBoth"/>
            </a:pPr>
            <a:r>
              <a:rPr lang="fr-FR" sz="2400" b="1" dirty="0" smtClean="0">
                <a:latin typeface="Times New Roman" pitchFamily="18" charset="0"/>
                <a:cs typeface="Times New Roman" pitchFamily="18" charset="0"/>
              </a:rPr>
              <a:t>et (2) Vésicules d’</a:t>
            </a:r>
            <a:r>
              <a:rPr lang="fr-FR" sz="2400" b="1" dirty="0" err="1" smtClean="0">
                <a:latin typeface="Times New Roman" pitchFamily="18" charset="0"/>
                <a:cs typeface="Times New Roman" pitchFamily="18" charset="0"/>
              </a:rPr>
              <a:t>endocytose</a:t>
            </a:r>
            <a:r>
              <a:rPr lang="fr-FR" sz="2400" b="1" dirty="0" smtClean="0">
                <a:latin typeface="Times New Roman" pitchFamily="18" charset="0"/>
                <a:cs typeface="Times New Roman" pitchFamily="18" charset="0"/>
              </a:rPr>
              <a:t> en cours de pincement, recouvertes</a:t>
            </a:r>
          </a:p>
          <a:p>
            <a:pPr marL="457200" indent="-457200"/>
            <a:r>
              <a:rPr lang="fr-FR" sz="2400" b="1" dirty="0" smtClean="0">
                <a:latin typeface="Times New Roman" pitchFamily="18" charset="0"/>
                <a:cs typeface="Times New Roman" pitchFamily="18" charset="0"/>
              </a:rPr>
              <a:t> d’une enveloppe de </a:t>
            </a:r>
            <a:r>
              <a:rPr lang="fr-FR" sz="2400" b="1" dirty="0" err="1" smtClean="0">
                <a:latin typeface="Times New Roman" pitchFamily="18" charset="0"/>
                <a:cs typeface="Times New Roman" pitchFamily="18" charset="0"/>
              </a:rPr>
              <a:t>clathrine</a:t>
            </a:r>
            <a:r>
              <a:rPr lang="fr-FR" sz="2400" b="1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457200" indent="-457200"/>
            <a:r>
              <a:rPr lang="fr-FR" sz="2400" b="1" dirty="0" smtClean="0">
                <a:latin typeface="Times New Roman" pitchFamily="18" charset="0"/>
                <a:cs typeface="Times New Roman" pitchFamily="18" charset="0"/>
              </a:rPr>
              <a:t>(3) Vésicule recouverte refermée, sous la surface de la membrane</a:t>
            </a:r>
          </a:p>
          <a:p>
            <a:pPr marL="457200" indent="-457200"/>
            <a:r>
              <a:rPr lang="fr-FR" sz="2400" b="1" dirty="0" smtClean="0">
                <a:latin typeface="Times New Roman" pitchFamily="18" charset="0"/>
                <a:cs typeface="Times New Roman" pitchFamily="18" charset="0"/>
              </a:rPr>
              <a:t> plasmique, avant qu’elle ait perdu son feutrage protéique.</a:t>
            </a:r>
          </a:p>
          <a:p>
            <a:pPr marL="457200" indent="-457200"/>
            <a:r>
              <a:rPr lang="fr-FR" sz="2400" b="1" dirty="0" smtClean="0">
                <a:latin typeface="Times New Roman" pitchFamily="18" charset="0"/>
                <a:cs typeface="Times New Roman" pitchFamily="18" charset="0"/>
              </a:rPr>
              <a:t> (4) Vésicule non recouverte de </a:t>
            </a:r>
            <a:r>
              <a:rPr lang="fr-FR" sz="2400" b="1" dirty="0" err="1" smtClean="0">
                <a:latin typeface="Times New Roman" pitchFamily="18" charset="0"/>
                <a:cs typeface="Times New Roman" pitchFamily="18" charset="0"/>
              </a:rPr>
              <a:t>clathrine</a:t>
            </a:r>
            <a:r>
              <a:rPr lang="fr-FR" sz="2400" b="1" dirty="0" smtClean="0">
                <a:latin typeface="Times New Roman" pitchFamily="18" charset="0"/>
                <a:cs typeface="Times New Roman" pitchFamily="18" charset="0"/>
              </a:rPr>
              <a:t>, à titre de comparaison.</a:t>
            </a:r>
          </a:p>
        </p:txBody>
      </p:sp>
      <p:sp>
        <p:nvSpPr>
          <p:cNvPr id="6" name="Ellipse 5"/>
          <p:cNvSpPr/>
          <p:nvPr/>
        </p:nvSpPr>
        <p:spPr bwMode="auto">
          <a:xfrm>
            <a:off x="0" y="500042"/>
            <a:ext cx="357158" cy="642942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7" name="Ellipse 6"/>
          <p:cNvSpPr/>
          <p:nvPr/>
        </p:nvSpPr>
        <p:spPr bwMode="auto">
          <a:xfrm>
            <a:off x="6000760" y="0"/>
            <a:ext cx="357158" cy="642942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kumimoji="0" lang="fr-FR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Ellipse 7"/>
          <p:cNvSpPr/>
          <p:nvPr/>
        </p:nvSpPr>
        <p:spPr bwMode="auto">
          <a:xfrm>
            <a:off x="0" y="2143116"/>
            <a:ext cx="357158" cy="642942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kumimoji="0" lang="fr-FR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Ellipse 8"/>
          <p:cNvSpPr/>
          <p:nvPr/>
        </p:nvSpPr>
        <p:spPr bwMode="auto">
          <a:xfrm>
            <a:off x="5929322" y="2000240"/>
            <a:ext cx="357158" cy="642942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kumimoji="0" lang="fr-FR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ll dir="l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152873-EDB4-4207-A8C9-2694AEB9BC9A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8929717" cy="6500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152873-EDB4-4207-A8C9-2694AEB9BC9A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963" y="80963"/>
            <a:ext cx="8920193" cy="669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ll dir="lu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152873-EDB4-4207-A8C9-2694AEB9BC9A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90" y="142879"/>
            <a:ext cx="8072462" cy="6429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152873-EDB4-4207-A8C9-2694AEB9BC9A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  <p:pic>
        <p:nvPicPr>
          <p:cNvPr id="1026" name="Picture 2" descr="C:\Users\serv\Desktop\sans-titred.png"/>
          <p:cNvPicPr>
            <a:picLocks noChangeAspect="1" noChangeArrowheads="1"/>
          </p:cNvPicPr>
          <p:nvPr/>
        </p:nvPicPr>
        <p:blipFill>
          <a:blip r:embed="rId2"/>
          <a:srcRect l="2218" t="2098" r="21828" b="34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152873-EDB4-4207-A8C9-2694AEB9BC9A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  <p:sp>
        <p:nvSpPr>
          <p:cNvPr id="4" name="Rectangle 6"/>
          <p:cNvSpPr>
            <a:spLocks noRot="1" noChangeArrowheads="1"/>
          </p:cNvSpPr>
          <p:nvPr/>
        </p:nvSpPr>
        <p:spPr bwMode="auto">
          <a:xfrm>
            <a:off x="2143108" y="2285992"/>
            <a:ext cx="4143404" cy="1000132"/>
          </a:xfrm>
          <a:prstGeom prst="rect">
            <a:avLst/>
          </a:prstGeom>
          <a:gradFill rotWithShape="1">
            <a:gsLst>
              <a:gs pos="0">
                <a:srgbClr val="0000FF">
                  <a:gamma/>
                  <a:shade val="46275"/>
                  <a:invGamma/>
                </a:srgbClr>
              </a:gs>
              <a:gs pos="5000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lin ang="5400000" scaled="1"/>
          </a:gradFill>
          <a:ln w="76200" cmpd="thinThick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b="1" dirty="0" err="1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Exocytose</a:t>
            </a:r>
            <a:endParaRPr lang="en-US" sz="3200" b="1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152873-EDB4-4207-A8C9-2694AEB9BC9A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50781" t="6043" b="330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152873-EDB4-4207-A8C9-2694AEB9BC9A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388" y="0"/>
            <a:ext cx="9091611" cy="6572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ll dir="lu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Pictures redrawn from Stashak: "Adam's Lameness in Horses"</a:t>
            </a:r>
            <a:endParaRPr lang="en-US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152873-EDB4-4207-A8C9-2694AEB9BC9A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05975" cy="700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ll dir="l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152873-EDB4-4207-A8C9-2694AEB9BC9A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152873-EDB4-4207-A8C9-2694AEB9BC9A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152873-EDB4-4207-A8C9-2694AEB9BC9A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"/>
            <a:ext cx="9144000" cy="678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1">
  <a:themeElements>
    <a:clrScheme name="Personnalisé 1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F6DE55"/>
      </a:accent2>
      <a:accent3>
        <a:srgbClr val="E8E7EC"/>
      </a:accent3>
      <a:accent4>
        <a:srgbClr val="C7CFBD"/>
      </a:accent4>
      <a:accent5>
        <a:srgbClr val="D8D3C7"/>
      </a:accent5>
      <a:accent6>
        <a:srgbClr val="CBCDD1"/>
      </a:accent6>
      <a:hlink>
        <a:srgbClr val="00C8C3"/>
      </a:hlink>
      <a:folHlink>
        <a:srgbClr val="A116E0"/>
      </a:folHlink>
    </a:clrScheme>
    <a:fontScheme name="Technique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que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Technique">
  <a:themeElements>
    <a:clrScheme name="Personnalisé 1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F6DE55"/>
      </a:accent2>
      <a:accent3>
        <a:srgbClr val="E8E7EC"/>
      </a:accent3>
      <a:accent4>
        <a:srgbClr val="C7CFBD"/>
      </a:accent4>
      <a:accent5>
        <a:srgbClr val="D8D3C7"/>
      </a:accent5>
      <a:accent6>
        <a:srgbClr val="CBCDD1"/>
      </a:accent6>
      <a:hlink>
        <a:srgbClr val="00C8C3"/>
      </a:hlink>
      <a:folHlink>
        <a:srgbClr val="A116E0"/>
      </a:folHlink>
    </a:clrScheme>
    <a:fontScheme name="Technique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que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rbit">
  <a:themeElements>
    <a:clrScheme name="Orbit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Thème1">
  <a:themeElements>
    <a:clrScheme name="Personnalisé 1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F6DE55"/>
      </a:accent2>
      <a:accent3>
        <a:srgbClr val="E8E7EC"/>
      </a:accent3>
      <a:accent4>
        <a:srgbClr val="C7CFBD"/>
      </a:accent4>
      <a:accent5>
        <a:srgbClr val="D8D3C7"/>
      </a:accent5>
      <a:accent6>
        <a:srgbClr val="CBCDD1"/>
      </a:accent6>
      <a:hlink>
        <a:srgbClr val="00C8C3"/>
      </a:hlink>
      <a:folHlink>
        <a:srgbClr val="A116E0"/>
      </a:folHlink>
    </a:clrScheme>
    <a:fontScheme name="Technique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que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Technique">
  <a:themeElements>
    <a:clrScheme name="Personnalisé 1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F6DE55"/>
      </a:accent2>
      <a:accent3>
        <a:srgbClr val="E8E7EC"/>
      </a:accent3>
      <a:accent4>
        <a:srgbClr val="C7CFBD"/>
      </a:accent4>
      <a:accent5>
        <a:srgbClr val="D8D3C7"/>
      </a:accent5>
      <a:accent6>
        <a:srgbClr val="CBCDD1"/>
      </a:accent6>
      <a:hlink>
        <a:srgbClr val="00C8C3"/>
      </a:hlink>
      <a:folHlink>
        <a:srgbClr val="A116E0"/>
      </a:folHlink>
    </a:clrScheme>
    <a:fontScheme name="Technique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que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rbit">
  <a:themeElements>
    <a:clrScheme name="Orbit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Thème1">
  <a:themeElements>
    <a:clrScheme name="Personnalisé 1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F6DE55"/>
      </a:accent2>
      <a:accent3>
        <a:srgbClr val="E8E7EC"/>
      </a:accent3>
      <a:accent4>
        <a:srgbClr val="C7CFBD"/>
      </a:accent4>
      <a:accent5>
        <a:srgbClr val="D8D3C7"/>
      </a:accent5>
      <a:accent6>
        <a:srgbClr val="CBCDD1"/>
      </a:accent6>
      <a:hlink>
        <a:srgbClr val="00C8C3"/>
      </a:hlink>
      <a:folHlink>
        <a:srgbClr val="A116E0"/>
      </a:folHlink>
    </a:clrScheme>
    <a:fontScheme name="Technique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que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Technique">
  <a:themeElements>
    <a:clrScheme name="Personnalisé 1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F6DE55"/>
      </a:accent2>
      <a:accent3>
        <a:srgbClr val="E8E7EC"/>
      </a:accent3>
      <a:accent4>
        <a:srgbClr val="C7CFBD"/>
      </a:accent4>
      <a:accent5>
        <a:srgbClr val="D8D3C7"/>
      </a:accent5>
      <a:accent6>
        <a:srgbClr val="CBCDD1"/>
      </a:accent6>
      <a:hlink>
        <a:srgbClr val="00C8C3"/>
      </a:hlink>
      <a:folHlink>
        <a:srgbClr val="A116E0"/>
      </a:folHlink>
    </a:clrScheme>
    <a:fontScheme name="Technique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que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Orbit">
  <a:themeElements>
    <a:clrScheme name="Orbit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Thème1</Template>
  <TotalTime>13060</TotalTime>
  <Words>297</Words>
  <Application>Microsoft Office PowerPoint</Application>
  <PresentationFormat>Affichage à l'écran (4:3)</PresentationFormat>
  <Paragraphs>95</Paragraphs>
  <Slides>66</Slides>
  <Notes>2</Notes>
  <HiddenSlides>0</HiddenSlides>
  <MMClips>0</MMClips>
  <ScaleCrop>false</ScaleCrop>
  <HeadingPairs>
    <vt:vector size="4" baseType="variant">
      <vt:variant>
        <vt:lpstr>Thème</vt:lpstr>
      </vt:variant>
      <vt:variant>
        <vt:i4>9</vt:i4>
      </vt:variant>
      <vt:variant>
        <vt:lpstr>Titres des diapositives</vt:lpstr>
      </vt:variant>
      <vt:variant>
        <vt:i4>66</vt:i4>
      </vt:variant>
    </vt:vector>
  </HeadingPairs>
  <TitlesOfParts>
    <vt:vector size="75" baseType="lpstr">
      <vt:lpstr>Thème1</vt:lpstr>
      <vt:lpstr>2_Technique</vt:lpstr>
      <vt:lpstr>Orbit</vt:lpstr>
      <vt:lpstr>1_Thème1</vt:lpstr>
      <vt:lpstr>3_Technique</vt:lpstr>
      <vt:lpstr>1_Orbit</vt:lpstr>
      <vt:lpstr>2_Thème1</vt:lpstr>
      <vt:lpstr>4_Technique</vt:lpstr>
      <vt:lpstr>2_Orbit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  <vt:lpstr>Diapositive 44</vt:lpstr>
      <vt:lpstr>Diapositive 45</vt:lpstr>
      <vt:lpstr>Diapositive 46</vt:lpstr>
      <vt:lpstr>Diapositive 47</vt:lpstr>
      <vt:lpstr>Diapositive 48</vt:lpstr>
      <vt:lpstr>Diapositive 49</vt:lpstr>
      <vt:lpstr>Diapositive 50</vt:lpstr>
      <vt:lpstr>Diapositive 51</vt:lpstr>
      <vt:lpstr>Diapositive 52</vt:lpstr>
      <vt:lpstr>Diapositive 53</vt:lpstr>
      <vt:lpstr>Diapositive 54</vt:lpstr>
      <vt:lpstr>Diapositive 55</vt:lpstr>
      <vt:lpstr>Diapositive 56</vt:lpstr>
      <vt:lpstr>Diapositive 57</vt:lpstr>
      <vt:lpstr>Diapositive 58</vt:lpstr>
      <vt:lpstr>Diapositive 59</vt:lpstr>
      <vt:lpstr>Diapositive 60</vt:lpstr>
      <vt:lpstr>Diapositive 61</vt:lpstr>
      <vt:lpstr>Diapositive 62</vt:lpstr>
      <vt:lpstr>Diapositive 63</vt:lpstr>
      <vt:lpstr>Diapositive 64</vt:lpstr>
      <vt:lpstr>Diapositive 65</vt:lpstr>
      <vt:lpstr>Diapositive 66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seminaire</dc:title>
  <dc:creator>Boussaada</dc:creator>
  <cp:lastModifiedBy>CM</cp:lastModifiedBy>
  <cp:revision>1079</cp:revision>
  <dcterms:created xsi:type="dcterms:W3CDTF">2010-05-30T12:17:30Z</dcterms:created>
  <dcterms:modified xsi:type="dcterms:W3CDTF">2019-10-06T17:17:21Z</dcterms:modified>
</cp:coreProperties>
</file>