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338" r:id="rId3"/>
    <p:sldId id="373" r:id="rId4"/>
    <p:sldId id="321" r:id="rId5"/>
    <p:sldId id="327" r:id="rId6"/>
    <p:sldId id="336" r:id="rId7"/>
    <p:sldId id="350" r:id="rId8"/>
    <p:sldId id="332" r:id="rId9"/>
    <p:sldId id="342" r:id="rId10"/>
    <p:sldId id="343" r:id="rId11"/>
    <p:sldId id="374" r:id="rId12"/>
    <p:sldId id="369" r:id="rId13"/>
    <p:sldId id="370" r:id="rId14"/>
    <p:sldId id="371" r:id="rId15"/>
    <p:sldId id="375" r:id="rId16"/>
    <p:sldId id="364" r:id="rId17"/>
    <p:sldId id="365" r:id="rId18"/>
    <p:sldId id="354" r:id="rId19"/>
    <p:sldId id="356" r:id="rId20"/>
    <p:sldId id="357" r:id="rId21"/>
    <p:sldId id="351" r:id="rId22"/>
    <p:sldId id="360" r:id="rId23"/>
    <p:sldId id="361" r:id="rId24"/>
    <p:sldId id="295" r:id="rId25"/>
    <p:sldId id="372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952590"/>
    <a:srgbClr val="0033CC"/>
    <a:srgbClr val="FFCCFF"/>
    <a:srgbClr val="336699"/>
    <a:srgbClr val="006600"/>
    <a:srgbClr val="B208AA"/>
    <a:srgbClr val="A91181"/>
    <a:srgbClr val="B70314"/>
  </p:clrMru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824" autoAdjust="0"/>
    <p:restoredTop sz="98387" autoAdjust="0"/>
  </p:normalViewPr>
  <p:slideViewPr>
    <p:cSldViewPr>
      <p:cViewPr>
        <p:scale>
          <a:sx n="60" d="100"/>
          <a:sy n="60" d="100"/>
        </p:scale>
        <p:origin x="-1524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C2317-7266-4C72-AD97-2985CEDAA577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FC310-B0D4-44B0-9F69-4E238F65326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AF69987-B743-4A8F-B95C-BEA6D9133A28}" type="datetimeFigureOut">
              <a:rPr lang="fr-FR" smtClean="0"/>
              <a:pPr/>
              <a:t>06/10/2019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9C6CA95-638E-458E-B889-E9BE13445C46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pull dir="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1928794" y="2500306"/>
            <a:ext cx="5643602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59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rcRect l="10848" t="10812" r="10902" b="5405"/>
          <a:stretch>
            <a:fillRect/>
          </a:stretch>
        </p:blipFill>
        <p:spPr bwMode="auto">
          <a:xfrm>
            <a:off x="357158" y="285728"/>
            <a:ext cx="8358246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14"/>
            <a:ext cx="8920189" cy="666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71463"/>
            <a:ext cx="8353425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25025" cy="724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63125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48825" cy="726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rcRect l="3342" t="14161" r="2132" b="7258"/>
          <a:stretch>
            <a:fillRect/>
          </a:stretch>
        </p:blipFill>
        <p:spPr bwMode="auto">
          <a:xfrm>
            <a:off x="0" y="428604"/>
            <a:ext cx="914400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rcRect l="17039" t="10319" r="13773" b="5405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14282" y="0"/>
            <a:ext cx="8229600" cy="857232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kumimoji="0" lang="fr-FR" sz="5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2-Les protéines membranaires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fr-FR" sz="5100" b="1" dirty="0" smtClean="0">
                <a:solidFill>
                  <a:srgbClr val="0033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Rôle des protéines membranaires</a:t>
            </a:r>
            <a:r>
              <a:rPr kumimoji="0" lang="fr-FR" sz="5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85720" y="785794"/>
            <a:ext cx="83582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457200" algn="l"/>
              </a:tabLs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Echange sélectif de la matière (transporteurs membranaires, canaux ioniques et protéines impliquées dans l'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exocytose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l'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endocytose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/>
          <p:cNvPicPr/>
          <p:nvPr/>
        </p:nvPicPr>
        <p:blipFill>
          <a:blip r:embed="rId2"/>
          <a:srcRect t="18822" r="635" b="40904"/>
          <a:stretch>
            <a:fillRect/>
          </a:stretch>
        </p:blipFill>
        <p:spPr bwMode="auto">
          <a:xfrm>
            <a:off x="214282" y="2071678"/>
            <a:ext cx="857256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4282" y="2071678"/>
            <a:ext cx="2214578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rcRect l="60699" t="11473" r="11648" b="8839"/>
          <a:stretch>
            <a:fillRect/>
          </a:stretch>
        </p:blipFill>
        <p:spPr bwMode="auto">
          <a:xfrm>
            <a:off x="3500430" y="142852"/>
            <a:ext cx="535785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85720" y="285728"/>
            <a:ext cx="3071834" cy="63390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Low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fr-F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Adhérence à la matrice extracellulaire et aux cellules adjacentes (</a:t>
            </a:r>
            <a:r>
              <a:rPr lang="fr-FR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intégrines</a:t>
            </a:r>
            <a:r>
              <a:rPr lang="fr-F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</a:t>
            </a:r>
            <a:r>
              <a:rPr lang="fr-FR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cadhérines</a:t>
            </a:r>
            <a:r>
              <a:rPr lang="fr-F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Low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fr-F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Connexion avec le cytosquelette (</a:t>
            </a:r>
            <a:r>
              <a:rPr lang="fr-FR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vinculine</a:t>
            </a:r>
            <a:r>
              <a:rPr lang="fr-F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associée avec les </a:t>
            </a:r>
            <a:r>
              <a:rPr lang="fr-FR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intégrines</a:t>
            </a:r>
            <a:r>
              <a:rPr lang="fr-F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la membrane plasmique)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8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214291"/>
            <a:ext cx="3786214" cy="60722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Low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fr-F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 Réception des signaux extracellulaires (récepteur du facteur de croissance EGF)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Low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fr-F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5) Transduction du signal par des molécules effectrices (protéine-G)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Low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fr-F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6) Support d'activités enzymatiques (protéine kinase C (PKC) et </a:t>
            </a:r>
            <a:r>
              <a:rPr lang="fr-FR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succinate</a:t>
            </a:r>
            <a:r>
              <a:rPr lang="fr-F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fr-FR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coQ</a:t>
            </a:r>
            <a:r>
              <a:rPr lang="fr-F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-réductase (métabolisme mitochondrial).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/>
          <p:nvPr/>
        </p:nvPicPr>
        <p:blipFill>
          <a:blip r:embed="rId2"/>
          <a:srcRect l="51896" t="10681" r="5211" b="10815"/>
          <a:stretch>
            <a:fillRect/>
          </a:stretch>
        </p:blipFill>
        <p:spPr bwMode="auto">
          <a:xfrm>
            <a:off x="4500562" y="214290"/>
            <a:ext cx="428628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arto="http://schemas.microsoft.com/office/word/2006/arto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596" y="642918"/>
            <a:ext cx="8143931" cy="500066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5643578"/>
            <a:ext cx="83582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09900" algn="l"/>
              </a:tabLst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Figure  : Attachement des glucides à la membrane plasmique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09900" algn="l"/>
              </a:tabLst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(modèle de la mosaïque fluide)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28596" y="0"/>
            <a:ext cx="5757874" cy="58177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3- Les glucides membranaires</a:t>
            </a: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rcRect l="7797" t="49241" r="50796" b="15912"/>
          <a:stretch>
            <a:fillRect/>
          </a:stretch>
        </p:blipFill>
        <p:spPr bwMode="auto">
          <a:xfrm>
            <a:off x="4643438" y="3214686"/>
            <a:ext cx="4500562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/>
          <p:nvPr/>
        </p:nvPicPr>
        <p:blipFill>
          <a:blip r:embed="rId3"/>
          <a:srcRect l="20636" t="12944" r="20137" b="6032"/>
          <a:stretch>
            <a:fillRect/>
          </a:stretch>
        </p:blipFill>
        <p:spPr bwMode="auto">
          <a:xfrm>
            <a:off x="4714876" y="0"/>
            <a:ext cx="4429124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2"/>
          <a:srcRect l="59555" t="84088" r="11608" b="8309"/>
          <a:stretch>
            <a:fillRect/>
          </a:stretch>
        </p:blipFill>
        <p:spPr bwMode="auto">
          <a:xfrm>
            <a:off x="0" y="6000744"/>
            <a:ext cx="478631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2"/>
          <a:srcRect l="53640" t="39737" r="6432" b="20980"/>
          <a:stretch>
            <a:fillRect/>
          </a:stretch>
        </p:blipFill>
        <p:spPr bwMode="auto">
          <a:xfrm>
            <a:off x="0" y="0"/>
            <a:ext cx="4714876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rcRect l="24435" t="13093" r="25146" b="9707"/>
          <a:stretch>
            <a:fillRect/>
          </a:stretch>
        </p:blipFill>
        <p:spPr bwMode="auto">
          <a:xfrm>
            <a:off x="0" y="285728"/>
            <a:ext cx="914400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5786" y="1357298"/>
            <a:ext cx="7572428" cy="253336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3"/>
          </a:lnRef>
          <a:fillRef idx="1003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MERCI</a:t>
            </a:r>
            <a:endParaRPr lang="fr-FR" sz="5400" b="1" cap="none" spc="0" dirty="0">
              <a:ln w="11430">
                <a:solidFill>
                  <a:srgbClr val="00B05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05975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67875" cy="722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5" y="174503"/>
            <a:ext cx="8786841" cy="6540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71438"/>
            <a:ext cx="9143999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6" y="142876"/>
            <a:ext cx="8929718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5643602" cy="65321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1- Les Lipides membranaires</a:t>
            </a:r>
            <a:endParaRPr lang="fr-FR" sz="32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13" y="257175"/>
            <a:ext cx="8920181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rcRect l="22992" t="12039" r="22496" b="8108"/>
          <a:stretch>
            <a:fillRect/>
          </a:stretch>
        </p:blipFill>
        <p:spPr bwMode="auto">
          <a:xfrm>
            <a:off x="142844" y="285728"/>
            <a:ext cx="871543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Origin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5366</TotalTime>
  <Words>117</Words>
  <Application>Microsoft Office PowerPoint</Application>
  <PresentationFormat>Affichage à l'écran (4:3)</PresentationFormat>
  <Paragraphs>13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Débit</vt:lpstr>
      <vt:lpstr>Diapositive 1</vt:lpstr>
      <vt:lpstr>Diapositive 2</vt:lpstr>
      <vt:lpstr>Diapositive 3</vt:lpstr>
      <vt:lpstr>Diapositive 4</vt:lpstr>
      <vt:lpstr>Diapositive 5</vt:lpstr>
      <vt:lpstr>Diapositive 6</vt:lpstr>
      <vt:lpstr>  1- Les Lipides membranaires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assia</dc:creator>
  <cp:lastModifiedBy>CM</cp:lastModifiedBy>
  <cp:revision>691</cp:revision>
  <dcterms:created xsi:type="dcterms:W3CDTF">2011-07-24T07:54:23Z</dcterms:created>
  <dcterms:modified xsi:type="dcterms:W3CDTF">2019-10-06T17:10:28Z</dcterms:modified>
</cp:coreProperties>
</file>