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9" r:id="rId3"/>
    <p:sldId id="292" r:id="rId4"/>
    <p:sldId id="290" r:id="rId5"/>
    <p:sldId id="286" r:id="rId6"/>
    <p:sldId id="259" r:id="rId7"/>
    <p:sldId id="261" r:id="rId8"/>
    <p:sldId id="263" r:id="rId9"/>
    <p:sldId id="28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7F9D-1BD9-41F5-A58A-0C925D82D516}" type="datetimeFigureOut">
              <a:rPr lang="fr-FR" smtClean="0"/>
              <a:pPr/>
              <a:t>17/12/2022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ED7C-C1D0-4A58-8C2B-119AC706B7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4800" dirty="0" smtClean="0"/>
          </a:p>
          <a:p>
            <a:pPr>
              <a:buNone/>
            </a:pPr>
            <a:r>
              <a:rPr lang="fr-FR" sz="4800" b="1" dirty="0"/>
              <a:t> </a:t>
            </a:r>
            <a:r>
              <a:rPr lang="fr-FR" sz="4800" b="1" dirty="0" smtClean="0"/>
              <a:t>    </a:t>
            </a:r>
            <a:r>
              <a:rPr lang="fr-FR" sz="4800" b="1" u="sng" dirty="0" smtClean="0"/>
              <a:t>ANATOMIE  </a:t>
            </a:r>
            <a:r>
              <a:rPr lang="fr-FR" sz="4800" b="1" u="sng" dirty="0" smtClean="0"/>
              <a:t>DES VOLAILLES</a:t>
            </a:r>
            <a:endParaRPr lang="fr-FR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latin typeface="Arial" pitchFamily="34" charset="0"/>
                <a:cs typeface="Arial" pitchFamily="34" charset="0"/>
              </a:rPr>
              <a:t>CEINTURE  ET  MEMBRE THORACIQUES</a:t>
            </a:r>
            <a:endParaRPr lang="fr-FR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Scapula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couchée horizontalement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sur la cage thoracique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Coracoide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s’unit dorsalement à la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scapula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ventralement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au sternum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Clavicule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:n’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aucune relation avec le sternum;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s’unit à celle du côté opposé pour former «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la fourchette » ou os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furculaire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;elle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maintient l’écartement des 2 épaules pendant le vol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-Humérus: plus allongé chez les Ansériformes que chez les Galliformes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Radius:plus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faible que l’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ulna</a:t>
            </a:r>
            <a:endParaRPr lang="fr-F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Ulna:volumineuse,olécrâne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court.Tout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mouvement de pro-supination est impossible chez les oiseaux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Carpe: 2 os,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un os radial et un os ulnaire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Métacarpe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formé de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os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les MC principaux (3 et 4 ) écartés l’un de l’autre en région moyenne puis soudés par leur extrémité. Le  MC 2 est rudimentaire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-Les doigts sont réduits: 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doigt 2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n’a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qu’une phalange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improprement appelé »pouce »,le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doigt 3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le plus grand comporte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phalanges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;le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doigt 4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n’a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qu’une phalange accolée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à la base de la phalange proximale du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doigt 3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HP\Desktop\dossier oiseaux\20181201_104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85728"/>
            <a:ext cx="75724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latin typeface="Arial" pitchFamily="34" charset="0"/>
                <a:cs typeface="Arial" pitchFamily="34" charset="0"/>
              </a:rPr>
              <a:t>CEINTURE  ET MEMBRE  PELVIENS</a:t>
            </a:r>
            <a:endParaRPr lang="fr-F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55000" lnSpcReduction="20000"/>
          </a:bodyPr>
          <a:lstStyle/>
          <a:p>
            <a:endParaRPr lang="fr-F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-Coxal ne possède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 de symphyse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lium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:très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allongé,2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parties:pré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post-acétabulaire ,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l’ensemble s’unit à la dernière vertèbre thoracique et à toutes les vertèbres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lombales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 sacrales formant une large voûte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 le bouclier tergal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ischium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plus petit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-pubis, étroit et allongé avec foramen obturé 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acétabulum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Fémur:fort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,tête volumineuse portée par un col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Patella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ou rotule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Tibia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fort,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plus long que le fémur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appelé « 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tibio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-tarse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 »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Fibula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atrophiée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,ne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descend jamais jusqu’en bas du tibia 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Tarso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-métatarse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formé par 3 ou 4 os soudés, se termine par 3 trochlées bien dissociées ,supportant chacune un doigt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-Seul reste distinct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calcanéus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,réduit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plat,plaqué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contre la trochlée du tibia comme un os sésamoïde ou une rotule.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doigts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principaux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(2,3 et 4)dirigés vers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l’avant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un rudimentaire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(1),dirigé vers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l’arrière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Le doigt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médial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phalanges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doigt moyen 4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latéral 5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le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pouce est rattaché par du tissu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fibro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-cartilagineux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à la partie caudale du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tarso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-métatarse;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phalanges ressemblent à celles des carnivores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; la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phalange distale possède un processus unguéal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pointu incurvé vers le sol et supportant l’étui corné de la griffe.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HP\Desktop\dossier oiseaux\20181201_104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500858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MUSCLES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rmAutofit fontScale="85000" lnSpcReduction="20000"/>
          </a:bodyPr>
          <a:lstStyle/>
          <a:p>
            <a:endParaRPr lang="fr-F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-Couleur des muscles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rouge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chez les bons voiliers et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rose pâle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chez les mauvais voiliers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Tendons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des muscles ont la particularité de pouvoir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s’ossifier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muscles jambiers de la dinde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-Muscles peauciers répartis sur tout le corps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-Puissance musculaire localisée dans les ceintures, les muscles de la région dorsale, quasi-rigide, régressent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-Principaux muscles du membre thoracique: 2 pectoraux, 1 muscle abaisseur et 1 muscle releveur de l’aile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-Muscles du bras: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coraco-brachial,deltoide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scapulo-huméral ,pairs et un grand dorsal complètent l’action des 2 pectoraux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-Principaux muscles du membre pelvien: muscles de la cuisse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puissants,quadriceps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fémoral surtout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mm.extenseurs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et fléchisseurs agissent en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cynergie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au vol et à l’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aterrissage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-Muscles jambiers très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puissants,constitués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par un volumineux système de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gastrocnémiens</a:t>
            </a:r>
            <a:endParaRPr lang="fr-F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-Le trajet particulier des tendons des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mm.fléchisseurs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des doigts jouent un rôle dans la flexion passive des articulations des doigts: Cette disposition permet à l’oiseau de s’accrocher à un perchoir en position accroupie (pendant le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sommeil,par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exemple) sans perte d’énergie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Mm. du thorax et de l’abdomen: rôle principal de permettre les mouvements respiratoires; ces changements de volume et ces mouvements entrainent un remplissage et une évacuation des sacs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aériens,surtout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ceux de l’abdomen, aboutissant à une ventilation pulmonaire à l’inspiration et à l’expiration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Mécanisme respiratoire lié à la conformation des poumons qui sont inextensibles et à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l’absence de diaphragme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proprement dit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-Mm. abdominaux minces , interviennent dans la défécation et la ponte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-Mm. de la tête et du cou: représentés surtout par les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mm.moteurs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des valves du bec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Mm.de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la langue réduits et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hyoidiens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très complexes car l’appareil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hyoidien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est développé et très mobile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-Cou très mobile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HP\Desktop\dossier oiseaux\Muscles oiseau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3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Squelette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Tête petite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 conique, prolongée par </a:t>
            </a:r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bec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-Os du crâne soudés, os de la face mobiles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 occipital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avec un </a:t>
            </a:r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seul condyle,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os pariétal,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frontal,sphénoide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ethmoide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temporal,</a:t>
            </a:r>
            <a:r>
              <a:rPr lang="fr-FR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carré</a:t>
            </a:r>
            <a:endParaRPr lang="fr-FR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-Os de la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face:maxillaire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,intermaxillaire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fort,nasal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palatin,lacrymal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,zygomatique,</a:t>
            </a:r>
          </a:p>
          <a:p>
            <a:pPr>
              <a:buNone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vomer,ptérygoide,</a:t>
            </a:r>
            <a:r>
              <a:rPr lang="fr-FR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mandibule</a:t>
            </a:r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avec fusion de plusieurs </a:t>
            </a:r>
            <a:r>
              <a:rPr lang="fr-FR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,appareil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hyoidien,cavités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nasales avec 3 cornets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HP\Desktop\dossier oiseaux\20181201_104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643601" cy="602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HP\Desktop\Quadratum-Os carr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171700"/>
            <a:ext cx="18288000" cy="1120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92500"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-Colonne vertébrale :vertèbres avec un corps et un arc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-Nombre de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vertèbres cervicales toujours supérieur à 7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proportionnel à la longueur du cou (perroquet:8,poule:13-14,canard et dinde:14-15,oie:17-18,certains cygnes:25)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-Emboitement réciproque des vertèbres qui donne au cou une grande mobilité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Atlas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réduit à un simple anneau avec cavité unique qui reçoit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 condyle occipital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avec processus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odontoïde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long  qui passe par l’atlas et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 jusqu’à l’occipital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-Vertèbres suivantes avec: crête ventrale, processus épineux et processus transverses larges avec une petit processus pointu dirigé caudalement et qui représente les vestiges des côtes cervicales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- 5 à 10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vertèbres dorsales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souvent soudées en un os unique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sauf la 1</a:t>
            </a:r>
            <a:r>
              <a:rPr lang="fr-F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qui reste libre et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l’avant-dernière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. La dernière souvent rattachée  à l’os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lombo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-sacral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-14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Vertèbres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lombales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 sacrales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chez les oiseaux domestiques, soudées: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Lombo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-sacrum ou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synsacrum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  recouvre l’ilium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-5-6 Vertèbres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coccygiennes,bien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développées et mobiles sauf la 1</a:t>
            </a:r>
            <a:r>
              <a:rPr lang="fr-FR" b="1" baseline="30000" dirty="0" smtClean="0">
                <a:latin typeface="Arial" pitchFamily="34" charset="0"/>
                <a:cs typeface="Arial" pitchFamily="34" charset="0"/>
              </a:rPr>
              <a:t>ère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 Dernier segment volumineux: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pygostyle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en forme de pyramide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trifaciée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paires de côtes  chez la poule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9 chez le canard et l’oie, deux 1ères et dernière souvent asternales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Côtes dorsales ou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vertébrales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,avec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petit processus unciné qui recouvre la côte suivante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Côtes ventrales ou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sternales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,remplacent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cartilages costaux ,absents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chez les oiseaux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Sternum ,très 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étendu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,forme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le plancher des cavités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thoracique et abdominale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donne attache aux muscles pectoraux et solide chez les bons voiliers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Sternum percé  de plusieurs ouvertures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par lesquelles passent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sacs aériens</a:t>
            </a: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Ventralement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, une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lame:</a:t>
            </a:r>
            <a:r>
              <a:rPr lang="fr-F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bréchet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, absente chez les ratites (Autruche) 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HP\Desktop\dossier oiseaux\Squelette volail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1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HP\Desktop\dossier oiseaux\Bréch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78661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HP\Desktop\056 Squelette oise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752</Words>
  <Application>Microsoft Office PowerPoint</Application>
  <PresentationFormat>Affichage à l'écran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Squelette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CEINTURE  ET  MEMBRE THORACIQUES</vt:lpstr>
      <vt:lpstr>Diapositive 11</vt:lpstr>
      <vt:lpstr>CEINTURE  ET MEMBRE  PELVIENS</vt:lpstr>
      <vt:lpstr>Diapositive 13</vt:lpstr>
      <vt:lpstr>MUSCLES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HP</cp:lastModifiedBy>
  <cp:revision>16</cp:revision>
  <dcterms:created xsi:type="dcterms:W3CDTF">2022-12-13T19:00:25Z</dcterms:created>
  <dcterms:modified xsi:type="dcterms:W3CDTF">2022-12-17T16:09:06Z</dcterms:modified>
</cp:coreProperties>
</file>