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05/03/2021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05/03/2021</a:t>
            </a:fld>
            <a:endParaRPr lang="fr-BE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05/03/2021</a:t>
            </a:fld>
            <a:endParaRPr lang="fr-BE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05/03/2021</a:t>
            </a:fld>
            <a:endParaRPr lang="fr-BE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05/03/2021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BE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A309A6D-C09C-4548-B29A-6CF363A7E532}" type="datetimeFigureOut">
              <a:rPr lang="fr-FR" smtClean="0"/>
              <a:t>05/03/2021</a:t>
            </a:fld>
            <a:endParaRPr lang="fr-BE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BE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BE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BE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309A6D-C09C-4548-B29A-6CF363A7E532}" type="datetimeFigureOut">
              <a:rPr lang="fr-FR" smtClean="0"/>
              <a:t>05/03/2021</a:t>
            </a:fld>
            <a:endParaRPr lang="fr-BE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BE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4668DC-857F-487D-BFFA-8C0CA5037977}" type="slidenum">
              <a:rPr lang="fr-BE" smtClean="0"/>
              <a:t>‹N°›</a:t>
            </a:fld>
            <a:endParaRPr lang="fr-BE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fr-FR" dirty="0" smtClean="0"/>
              <a:t>Œufs de </a:t>
            </a:r>
            <a:r>
              <a:rPr lang="fr-FR" i="1" dirty="0" err="1" smtClean="0"/>
              <a:t>Trichures</a:t>
            </a:r>
            <a:r>
              <a:rPr lang="fr-FR" dirty="0" smtClean="0"/>
              <a:t> </a:t>
            </a:r>
            <a:r>
              <a:rPr lang="fr-FR" dirty="0" err="1" smtClean="0"/>
              <a:t>sp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 descr="C:\Users\PC\Pictures\oeufstrichure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95537" y="1340768"/>
            <a:ext cx="7920880" cy="5184576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4730540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err="1" smtClean="0"/>
              <a:t>Trichures</a:t>
            </a:r>
            <a:r>
              <a:rPr lang="fr-FR" dirty="0" smtClean="0"/>
              <a:t> </a:t>
            </a:r>
            <a:r>
              <a:rPr lang="fr-FR" dirty="0" err="1" smtClean="0"/>
              <a:t>sp</a:t>
            </a:r>
            <a:endParaRPr lang="fr-FR" dirty="0"/>
          </a:p>
        </p:txBody>
      </p:sp>
      <p:pic>
        <p:nvPicPr>
          <p:cNvPr id="1026" name="Picture 2" descr="C:\Users\PC\Pictures\trichures-300x207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640" y="1556792"/>
            <a:ext cx="6696744" cy="489654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123692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7664" y="1556792"/>
            <a:ext cx="5472608" cy="46085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75755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Bureau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Bureau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Bureau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6</Words>
  <Application>Microsoft Office PowerPoint</Application>
  <PresentationFormat>Affichage à l'écran (4:3)</PresentationFormat>
  <Paragraphs>2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Œufs de Trichures sp</vt:lpstr>
      <vt:lpstr>Trichures sp</vt:lpstr>
      <vt:lpstr>Présentation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Œufs de Trichures sp</dc:title>
  <dc:creator>acer</dc:creator>
  <cp:lastModifiedBy>acer</cp:lastModifiedBy>
  <cp:revision>1</cp:revision>
  <dcterms:created xsi:type="dcterms:W3CDTF">2021-03-05T20:13:11Z</dcterms:created>
  <dcterms:modified xsi:type="dcterms:W3CDTF">2021-03-05T20:13:30Z</dcterms:modified>
</cp:coreProperties>
</file>