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5" r:id="rId3"/>
    <p:sldId id="293" r:id="rId4"/>
    <p:sldId id="294" r:id="rId5"/>
    <p:sldId id="266" r:id="rId6"/>
    <p:sldId id="263" r:id="rId7"/>
    <p:sldId id="282" r:id="rId8"/>
    <p:sldId id="284" r:id="rId9"/>
    <p:sldId id="285" r:id="rId10"/>
    <p:sldId id="283" r:id="rId11"/>
    <p:sldId id="268" r:id="rId12"/>
    <p:sldId id="277" r:id="rId13"/>
    <p:sldId id="257" r:id="rId14"/>
    <p:sldId id="290" r:id="rId15"/>
    <p:sldId id="286" r:id="rId16"/>
    <p:sldId id="258" r:id="rId17"/>
    <p:sldId id="269" r:id="rId18"/>
    <p:sldId id="275" r:id="rId19"/>
    <p:sldId id="280" r:id="rId20"/>
    <p:sldId id="281" r:id="rId21"/>
    <p:sldId id="279" r:id="rId22"/>
    <p:sldId id="267" r:id="rId23"/>
    <p:sldId id="272" r:id="rId24"/>
    <p:sldId id="278" r:id="rId25"/>
    <p:sldId id="276" r:id="rId26"/>
    <p:sldId id="296" r:id="rId27"/>
    <p:sldId id="271" r:id="rId28"/>
    <p:sldId id="273" r:id="rId29"/>
    <p:sldId id="287" r:id="rId30"/>
    <p:sldId id="289" r:id="rId31"/>
    <p:sldId id="274" r:id="rId32"/>
    <p:sldId id="264" r:id="rId33"/>
    <p:sldId id="265" r:id="rId34"/>
    <p:sldId id="291" r:id="rId35"/>
    <p:sldId id="292" r:id="rId36"/>
    <p:sldId id="262" r:id="rId37"/>
    <p:sldId id="259" r:id="rId38"/>
    <p:sldId id="260" r:id="rId39"/>
    <p:sldId id="26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47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93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4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16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03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0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87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F471-ACE4-4174-A489-3405C313E9A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A813-4DE6-4332-BCEA-9A5D963A6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63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a-sciences.com/sante/definitions/medecine-osteocyte-2157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les ostÃ©oblast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568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oto d'un ostÃ©ocyte observÃ© au microscope Ã©lectronique Ã  transmission. Source : Wikipedia, article Â« ostÃ©ocyte Â». Domaine publi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9928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58924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Photo d'un ostéocyte observé au microscope électronique à transmission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0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ostÃ©ocytes, des cellules du tissu oss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9872" y="6021288"/>
            <a:ext cx="3256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Les </a:t>
            </a:r>
            <a:r>
              <a:rPr lang="fr-FR" sz="4000" b="1" dirty="0">
                <a:solidFill>
                  <a:schemeClr val="accent1"/>
                </a:solidFill>
                <a:hlinkClick r:id="rId3"/>
              </a:rPr>
              <a:t>ostéocytes</a:t>
            </a:r>
            <a:endParaRPr lang="fr-FR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1" y="1268760"/>
            <a:ext cx="409943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s tit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2484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81" y="4869160"/>
            <a:ext cx="4099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Observation d'un ostéocyte au microscope optique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8024" y="48691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Observation d'un ostéocyte au microscope électronique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42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ostÃ©oclastes, des cellules osseuses Ã  plusieurs noya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5373216"/>
            <a:ext cx="4775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>
                <a:solidFill>
                  <a:schemeClr val="accent1"/>
                </a:solidFill>
              </a:rPr>
              <a:t>Les ostéoclastes</a:t>
            </a:r>
          </a:p>
        </p:txBody>
      </p:sp>
    </p:spTree>
    <p:extLst>
      <p:ext uri="{BB962C8B-B14F-4D97-AF65-F5344CB8AC3E}">
        <p14:creationId xmlns:p14="http://schemas.microsoft.com/office/powerpoint/2010/main" val="16234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les types de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0"/>
            <a:ext cx="91655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0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59105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66429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48409" y="262607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CA" sz="3600" b="1" dirty="0">
                <a:latin typeface="Calibri" pitchFamily="34" charset="0"/>
              </a:rPr>
              <a:t>Os longs</a:t>
            </a:r>
            <a:endParaRPr lang="fr-FR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6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Ã©sultat de recherche d'images pour &quot;les types de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4807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1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 de recherche d'images pour &quot;les types de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86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83"/>
            <a:ext cx="9144000" cy="68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7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97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Ã©sultat de recherche d'images pour &quot;les diffÃ©rentes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6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75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9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2000250"/>
            <a:ext cx="5429250" cy="3571875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/>
              <a:t>Les os plats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1226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hec.teso.net/enseignements/p1/polyp1/ossification/fig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1912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3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Ã©sultat de recherche d'images pour &quot;les diffÃ©rentes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91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Ã©sultat de recherche d'images pour &quot;les diffÃ©rentes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79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26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les ostéocyt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38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 long d'embryon humain en coupe longitudinale (Collection de l'ENS de Ly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85698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61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61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Ã©sultat de recherche d'images pour &quot;les diffÃ©rentes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62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78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5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071688"/>
            <a:ext cx="3857625" cy="28384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928813"/>
            <a:ext cx="3643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/>
              <a:t>Les os courts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9727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Ã©sultat de recherche d'images pour &quot;les diffÃ©rentes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Ã©sultat de recherche d'images pour &quot;les types de cellules osseus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7231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2008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les ostÃ©oblast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5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32</Words>
  <Application>Microsoft Office PowerPoint</Application>
  <PresentationFormat>Affichage à l'écran (4:3)</PresentationFormat>
  <Paragraphs>9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22</cp:revision>
  <dcterms:created xsi:type="dcterms:W3CDTF">2019-01-10T01:10:54Z</dcterms:created>
  <dcterms:modified xsi:type="dcterms:W3CDTF">2021-05-20T14:20:37Z</dcterms:modified>
</cp:coreProperties>
</file>