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676F4-AB28-4672-A29A-F3F0C2070A40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>
            <a:normAutofit fontScale="90000"/>
          </a:bodyPr>
          <a:lstStyle/>
          <a:p>
            <a:r>
              <a:rPr lang="fr-FR" sz="3200" u="sng" dirty="0" smtClean="0"/>
              <a:t>ANATOMIE   TOPOGRAPHIQUE  GAUCHE  EQUIDE</a:t>
            </a:r>
            <a:endParaRPr lang="fr-FR" sz="32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857232"/>
            <a:ext cx="6400800" cy="478156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HP\Desktop\Splanchno\Topo gauche chev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23900"/>
            <a:ext cx="8501122" cy="5919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ANATOMIE   TOPOGRAPHIQUE  GAUCHE  BOVIN</a:t>
            </a:r>
            <a:endParaRPr lang="fr-FR" sz="3200" dirty="0"/>
          </a:p>
        </p:txBody>
      </p:sp>
      <p:pic>
        <p:nvPicPr>
          <p:cNvPr id="2050" name="Picture 2" descr="C:\Users\HP\Desktop\Splanchno\topo gauche vach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572560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ANATOMIE   TOPOGRAPHIQUE  DROITE  BOVIN</a:t>
            </a:r>
            <a:endParaRPr lang="fr-FR" sz="2800" dirty="0"/>
          </a:p>
        </p:txBody>
      </p:sp>
      <p:pic>
        <p:nvPicPr>
          <p:cNvPr id="2050" name="Picture 2" descr="C:\Users\HP\Desktop\images (2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929618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ANATOMIE   TOPOGRAPHIQUE  GAUCHE  CHIEN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HP\Desktop\organes-internes-du-chi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7" y="928670"/>
            <a:ext cx="7215238" cy="5715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Autofit/>
          </a:bodyPr>
          <a:lstStyle/>
          <a:p>
            <a:r>
              <a:rPr lang="fr-FR" sz="3200" u="sng" dirty="0" smtClean="0"/>
              <a:t>ANATOMIE   TOPOGRAPHIQUE  GAUCHE  CHAT</a:t>
            </a:r>
            <a:endParaRPr lang="fr-FR" sz="3200" dirty="0"/>
          </a:p>
        </p:txBody>
      </p:sp>
      <p:pic>
        <p:nvPicPr>
          <p:cNvPr id="4099" name="Picture 3" descr="C:\Users\HP\Desktop\Splanchno\topo gauche ch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643997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ANATOMIE  TOPOGRAPHIQUE  GAUCHE  LAPIN</a:t>
            </a:r>
            <a:endParaRPr lang="fr-FR" sz="3200" u="sng" dirty="0"/>
          </a:p>
        </p:txBody>
      </p:sp>
      <p:pic>
        <p:nvPicPr>
          <p:cNvPr id="1026" name="Picture 2" descr="C:\Users\HP\Desktop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85818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fr-FR" sz="3200" u="sng" dirty="0" smtClean="0"/>
              <a:t>ANATOMIE  </a:t>
            </a:r>
            <a:r>
              <a:rPr lang="fr-FR" sz="3200" u="sng" dirty="0" smtClean="0"/>
              <a:t>TOPOGRAPHIQUE  </a:t>
            </a:r>
            <a:r>
              <a:rPr lang="fr-FR" sz="3200" u="sng" dirty="0" smtClean="0"/>
              <a:t>DROITE </a:t>
            </a:r>
            <a:r>
              <a:rPr lang="fr-FR" sz="3200" u="sng" dirty="0" smtClean="0"/>
              <a:t> </a:t>
            </a:r>
            <a:r>
              <a:rPr lang="fr-FR" sz="3200" u="sng" dirty="0" smtClean="0"/>
              <a:t>LAPIN</a:t>
            </a:r>
            <a:endParaRPr lang="fr-FR" sz="3200" dirty="0"/>
          </a:p>
        </p:txBody>
      </p:sp>
      <p:pic>
        <p:nvPicPr>
          <p:cNvPr id="3074" name="Picture 2" descr="C:\Users\HP\Desktop\images (1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8286808" cy="5715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ANATOMIE   </a:t>
            </a:r>
            <a:r>
              <a:rPr lang="fr-FR" sz="3200" u="sng" smtClean="0"/>
              <a:t>TOPOGRAPHIQUE  DROITE  LAPIN</a:t>
            </a:r>
            <a:endParaRPr lang="fr-FR" sz="3200" dirty="0"/>
          </a:p>
        </p:txBody>
      </p:sp>
      <p:pic>
        <p:nvPicPr>
          <p:cNvPr id="5123" name="Picture 3" descr="C:\Users\HP\Desktop\Splanchno\topo droite lapi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50112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32</Words>
  <Application>Microsoft Office PowerPoint</Application>
  <PresentationFormat>Affichage à l'écran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ANATOMIE   TOPOGRAPHIQUE  GAUCHE  EQUIDE</vt:lpstr>
      <vt:lpstr>ANATOMIE   TOPOGRAPHIQUE  GAUCHE  BOVIN</vt:lpstr>
      <vt:lpstr>ANATOMIE   TOPOGRAPHIQUE  DROITE  BOVIN</vt:lpstr>
      <vt:lpstr>ANATOMIE   TOPOGRAPHIQUE  GAUCHE  CHIEN</vt:lpstr>
      <vt:lpstr>ANATOMIE   TOPOGRAPHIQUE  GAUCHE  CHAT</vt:lpstr>
      <vt:lpstr>ANATOMIE  TOPOGRAPHIQUE  GAUCHE  LAPIN</vt:lpstr>
      <vt:lpstr>ANATOMIE  TOPOGRAPHIQUE  DROITE  LAPIN</vt:lpstr>
      <vt:lpstr>ANATOMIE   TOPOGRAPHIQUE  DROITE  LAPIN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  TOPOGRAPHIQUE  GAUCHE EQUIDE</dc:title>
  <dc:creator>HP</dc:creator>
  <cp:lastModifiedBy>HP</cp:lastModifiedBy>
  <cp:revision>8</cp:revision>
  <dcterms:created xsi:type="dcterms:W3CDTF">2020-09-04T23:51:43Z</dcterms:created>
  <dcterms:modified xsi:type="dcterms:W3CDTF">2021-02-26T21:34:03Z</dcterms:modified>
</cp:coreProperties>
</file>