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844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9400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1871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323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849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1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442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62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0529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8611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134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95027-F995-4343-B378-61998E50140C}" type="datetimeFigureOut">
              <a:rPr lang="fr-FR" smtClean="0"/>
              <a:t>20/12/2019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F2255-A685-424C-BA18-EF25E6692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370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16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ismphoto.com/photos/23/001485-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7776864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01794" y="5589240"/>
            <a:ext cx="4086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Muscle myocardique. </a:t>
            </a:r>
            <a:r>
              <a:rPr lang="fr-FR" dirty="0" err="1"/>
              <a:t>Coeur</a:t>
            </a:r>
            <a:r>
              <a:rPr lang="fr-FR" dirty="0"/>
              <a:t> humain. MO.</a:t>
            </a:r>
          </a:p>
        </p:txBody>
      </p:sp>
    </p:spTree>
    <p:extLst>
      <p:ext uri="{BB962C8B-B14F-4D97-AF65-F5344CB8AC3E}">
        <p14:creationId xmlns:p14="http://schemas.microsoft.com/office/powerpoint/2010/main" val="2099931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ismphoto.com/photos/23/001368-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48680"/>
            <a:ext cx="4464496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78612" y="40050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Coupe longitudinale d’un muscle squelettique (muscle strié). Coupe histologique, MO, </a:t>
            </a:r>
            <a:r>
              <a:rPr lang="fr-FR" dirty="0" err="1"/>
              <a:t>conraste</a:t>
            </a:r>
            <a:r>
              <a:rPr lang="fr-FR" dirty="0"/>
              <a:t> de phase.</a:t>
            </a:r>
          </a:p>
        </p:txBody>
      </p:sp>
    </p:spTree>
    <p:extLst>
      <p:ext uri="{BB962C8B-B14F-4D97-AF65-F5344CB8AC3E}">
        <p14:creationId xmlns:p14="http://schemas.microsoft.com/office/powerpoint/2010/main" val="261346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www.ismphoto.com/photos/23/002064-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6632"/>
            <a:ext cx="525658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07704" y="501317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Muscle strié (muscle squelettique) : myofibrilles, sarcomères, noyau (à gauche) et mitochondries. MET</a:t>
            </a:r>
          </a:p>
        </p:txBody>
      </p:sp>
    </p:spTree>
    <p:extLst>
      <p:ext uri="{BB962C8B-B14F-4D97-AF65-F5344CB8AC3E}">
        <p14:creationId xmlns:p14="http://schemas.microsoft.com/office/powerpoint/2010/main" val="247551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www.ismphoto.com/photos/23/002530-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4664"/>
            <a:ext cx="4412934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835696" y="450912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/>
              <a:t>Plaque motrice (jonction </a:t>
            </a:r>
            <a:r>
              <a:rPr lang="fr-FR" dirty="0" err="1" smtClean="0"/>
              <a:t>neuro-musculaire</a:t>
            </a:r>
            <a:r>
              <a:rPr lang="fr-FR" dirty="0" smtClean="0"/>
              <a:t>). Coupe histologique, MO, x 500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950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www.ismphoto.com/photos/23/005872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6632"/>
            <a:ext cx="5832648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016224" y="581867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Muscle squelettique humain (muscle strié). Lame basale et environnement conjonctif </a:t>
            </a:r>
            <a:r>
              <a:rPr lang="fr-FR" dirty="0" err="1"/>
              <a:t>microfibrillaire</a:t>
            </a:r>
            <a:r>
              <a:rPr lang="fr-FR" dirty="0"/>
              <a:t>. MET, fausses couleurs.</a:t>
            </a:r>
          </a:p>
        </p:txBody>
      </p:sp>
    </p:spTree>
    <p:extLst>
      <p:ext uri="{BB962C8B-B14F-4D97-AF65-F5344CB8AC3E}">
        <p14:creationId xmlns:p14="http://schemas.microsoft.com/office/powerpoint/2010/main" val="2215738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www.ismphoto.com/photos/23/006450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16632"/>
            <a:ext cx="410445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79712" y="4653136"/>
            <a:ext cx="4513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Muscle lisse humain. Coupe histologique, MO,</a:t>
            </a:r>
          </a:p>
        </p:txBody>
      </p:sp>
    </p:spTree>
    <p:extLst>
      <p:ext uri="{BB962C8B-B14F-4D97-AF65-F5344CB8AC3E}">
        <p14:creationId xmlns:p14="http://schemas.microsoft.com/office/powerpoint/2010/main" val="630997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www.ismphoto.com/photos/23/014885-9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6632"/>
            <a:ext cx="4464496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93567" y="443711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onction neuromusculaire: plaques motrices. Coupe histologique. MO.</a:t>
            </a:r>
          </a:p>
        </p:txBody>
      </p:sp>
    </p:spTree>
    <p:extLst>
      <p:ext uri="{BB962C8B-B14F-4D97-AF65-F5344CB8AC3E}">
        <p14:creationId xmlns:p14="http://schemas.microsoft.com/office/powerpoint/2010/main" val="1282042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www.ismphoto.com/photos/23/014818-9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472" y="165836"/>
            <a:ext cx="4752528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34250" y="450912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Muscle cardiaque humain, c.t. et </a:t>
            </a:r>
            <a:r>
              <a:rPr lang="fr-FR" dirty="0" err="1"/>
              <a:t>c.l</a:t>
            </a:r>
            <a:r>
              <a:rPr lang="fr-FR" dirty="0"/>
              <a:t>., fibres ramifiées avec noyaux centraux et disques intercalés. MO.</a:t>
            </a:r>
          </a:p>
        </p:txBody>
      </p:sp>
    </p:spTree>
    <p:extLst>
      <p:ext uri="{BB962C8B-B14F-4D97-AF65-F5344CB8AC3E}">
        <p14:creationId xmlns:p14="http://schemas.microsoft.com/office/powerpoint/2010/main" val="39855043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118</Words>
  <Application>Microsoft Office PowerPoint</Application>
  <PresentationFormat>Affichage à l'écran (4:3)</PresentationFormat>
  <Paragraphs>8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Admin</cp:lastModifiedBy>
  <cp:revision>5</cp:revision>
  <dcterms:created xsi:type="dcterms:W3CDTF">2019-12-20T17:26:16Z</dcterms:created>
  <dcterms:modified xsi:type="dcterms:W3CDTF">2019-12-20T18:13:57Z</dcterms:modified>
</cp:coreProperties>
</file>