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6" r:id="rId2"/>
    <p:sldId id="281" r:id="rId3"/>
    <p:sldId id="284" r:id="rId4"/>
    <p:sldId id="303" r:id="rId5"/>
    <p:sldId id="302" r:id="rId6"/>
    <p:sldId id="304" r:id="rId7"/>
    <p:sldId id="305" r:id="rId8"/>
    <p:sldId id="314" r:id="rId9"/>
    <p:sldId id="277" r:id="rId10"/>
    <p:sldId id="289" r:id="rId11"/>
    <p:sldId id="315" r:id="rId12"/>
    <p:sldId id="283" r:id="rId13"/>
    <p:sldId id="298" r:id="rId14"/>
    <p:sldId id="299" r:id="rId15"/>
    <p:sldId id="316" r:id="rId16"/>
    <p:sldId id="291" r:id="rId17"/>
    <p:sldId id="292" r:id="rId18"/>
    <p:sldId id="290" r:id="rId19"/>
    <p:sldId id="310" r:id="rId20"/>
    <p:sldId id="311" r:id="rId21"/>
    <p:sldId id="312" r:id="rId22"/>
    <p:sldId id="313" r:id="rId23"/>
    <p:sldId id="293" r:id="rId24"/>
    <p:sldId id="294" r:id="rId25"/>
    <p:sldId id="295" r:id="rId26"/>
    <p:sldId id="296" r:id="rId27"/>
    <p:sldId id="297" r:id="rId28"/>
    <p:sldId id="260" r:id="rId29"/>
    <p:sldId id="261" r:id="rId30"/>
    <p:sldId id="300" r:id="rId31"/>
    <p:sldId id="270" r:id="rId32"/>
    <p:sldId id="258" r:id="rId33"/>
    <p:sldId id="271" r:id="rId34"/>
    <p:sldId id="288" r:id="rId35"/>
    <p:sldId id="257" r:id="rId36"/>
    <p:sldId id="272" r:id="rId37"/>
    <p:sldId id="273" r:id="rId38"/>
    <p:sldId id="308" r:id="rId39"/>
    <p:sldId id="309" r:id="rId40"/>
    <p:sldId id="286" r:id="rId41"/>
    <p:sldId id="275" r:id="rId42"/>
    <p:sldId id="276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60" d="100"/>
          <a:sy n="60" d="100"/>
        </p:scale>
        <p:origin x="15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27B5475-CAA6-4D41-816F-3ECB8C7557C8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81D00E4-1F62-4956-A1E9-19CC337ED8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CHAPITRE 1 </a:t>
            </a:r>
            <a:br>
              <a:rPr lang="fr-FR" sz="3600" b="1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fr-FR" sz="3600" b="1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particularité de la cellule végétale</a:t>
            </a:r>
          </a:p>
        </p:txBody>
      </p:sp>
    </p:spTree>
    <p:extLst>
      <p:ext uri="{BB962C8B-B14F-4D97-AF65-F5344CB8AC3E}">
        <p14:creationId xmlns:p14="http://schemas.microsoft.com/office/powerpoint/2010/main" val="328002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864" t="20508" r="19290" b="6250"/>
          <a:stretch>
            <a:fillRect/>
          </a:stretch>
        </p:blipFill>
        <p:spPr bwMode="auto">
          <a:xfrm>
            <a:off x="357158" y="428604"/>
            <a:ext cx="8280437" cy="569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1EF6154-F4A7-A6B5-5B54-CA59A924E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38" y="1988840"/>
            <a:ext cx="928787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8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9311" y="204676"/>
            <a:ext cx="7846027" cy="59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952"/>
            <a:ext cx="9136074" cy="686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8858280" cy="1470025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CHAPITRE 1 </a:t>
            </a:r>
            <a:br>
              <a:rPr lang="fr-FR" sz="3600" b="1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fr-FR" sz="3600" b="1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DIFFÉRENTES CLASSE DES VÉGÉTAUX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47688"/>
            <a:ext cx="77152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9560E8-2A95-4D03-56DE-1BDBB18E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02" y="908720"/>
            <a:ext cx="938129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9802" t="16797" r="18155" b="7031"/>
          <a:stretch>
            <a:fillRect/>
          </a:stretch>
        </p:blipFill>
        <p:spPr bwMode="auto">
          <a:xfrm>
            <a:off x="642910" y="428604"/>
            <a:ext cx="807249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9766" t="10742" r="17642" b="6250"/>
          <a:stretch>
            <a:fillRect/>
          </a:stretch>
        </p:blipFill>
        <p:spPr bwMode="auto">
          <a:xfrm>
            <a:off x="642910" y="357166"/>
            <a:ext cx="814393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0315" t="23437" r="19289" b="6250"/>
          <a:stretch>
            <a:fillRect/>
          </a:stretch>
        </p:blipFill>
        <p:spPr bwMode="auto">
          <a:xfrm>
            <a:off x="785786" y="928670"/>
            <a:ext cx="785818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" y="709613"/>
            <a:ext cx="737235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t="8887"/>
          <a:stretch>
            <a:fillRect/>
          </a:stretch>
        </p:blipFill>
        <p:spPr bwMode="auto">
          <a:xfrm>
            <a:off x="357158" y="642918"/>
            <a:ext cx="8215369" cy="565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19802" t="10456" r="17606" b="4943"/>
          <a:stretch>
            <a:fillRect/>
          </a:stretch>
        </p:blipFill>
        <p:spPr bwMode="auto">
          <a:xfrm>
            <a:off x="500034" y="285728"/>
            <a:ext cx="814393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4066" y="500042"/>
            <a:ext cx="8238615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5842" t="9961" r="8821" b="6054"/>
          <a:stretch>
            <a:fillRect/>
          </a:stretch>
        </p:blipFill>
        <p:spPr bwMode="auto">
          <a:xfrm>
            <a:off x="357158" y="714356"/>
            <a:ext cx="85011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571604" y="202148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Thallophytes pluricellulaires: algues rouges et brunes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9766" t="10742" r="18191" b="6250"/>
          <a:stretch>
            <a:fillRect/>
          </a:stretch>
        </p:blipFill>
        <p:spPr bwMode="auto">
          <a:xfrm>
            <a:off x="785786" y="214290"/>
            <a:ext cx="8072494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9766" t="10742" r="17642" b="6250"/>
          <a:stretch>
            <a:fillRect/>
          </a:stretch>
        </p:blipFill>
        <p:spPr bwMode="auto">
          <a:xfrm>
            <a:off x="500034" y="285728"/>
            <a:ext cx="814393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9766" t="10742" r="18191" b="6250"/>
          <a:stretch>
            <a:fillRect/>
          </a:stretch>
        </p:blipFill>
        <p:spPr bwMode="auto">
          <a:xfrm>
            <a:off x="428596" y="285728"/>
            <a:ext cx="82153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9766" t="9765" r="17642" b="6250"/>
          <a:stretch>
            <a:fillRect/>
          </a:stretch>
        </p:blipFill>
        <p:spPr bwMode="auto">
          <a:xfrm>
            <a:off x="571472" y="357166"/>
            <a:ext cx="8143932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9766" t="10742" r="17642" b="6250"/>
          <a:stretch>
            <a:fillRect/>
          </a:stretch>
        </p:blipFill>
        <p:spPr bwMode="auto">
          <a:xfrm>
            <a:off x="642910" y="357166"/>
            <a:ext cx="814393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0319" y="522562"/>
            <a:ext cx="7859333" cy="560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790575"/>
            <a:ext cx="73914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9217" t="10742" r="17642" b="6250"/>
          <a:stretch>
            <a:fillRect/>
          </a:stretch>
        </p:blipFill>
        <p:spPr bwMode="auto">
          <a:xfrm>
            <a:off x="500034" y="285728"/>
            <a:ext cx="82153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cpbr.gov.au/bryophyte/photos-800/grrimmia-sp-exposed-rock-W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571504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Click to enlarg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643314"/>
            <a:ext cx="21526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14612" y="5500702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Bryophytes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9766" t="10742" r="17642" b="6250"/>
          <a:stretch>
            <a:fillRect/>
          </a:stretch>
        </p:blipFill>
        <p:spPr bwMode="auto">
          <a:xfrm>
            <a:off x="571472" y="428604"/>
            <a:ext cx="814393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819150"/>
            <a:ext cx="73914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9766" t="10742" r="17642" b="6250"/>
          <a:stretch>
            <a:fillRect/>
          </a:stretch>
        </p:blipFill>
        <p:spPr bwMode="auto">
          <a:xfrm>
            <a:off x="642910" y="428604"/>
            <a:ext cx="814393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4783" y="478120"/>
            <a:ext cx="3337481" cy="564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071670" y="92867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Fougères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1038"/>
            <a:ext cx="73152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9766" t="15625" r="17642" b="6250"/>
          <a:stretch>
            <a:fillRect/>
          </a:stretch>
        </p:blipFill>
        <p:spPr bwMode="auto">
          <a:xfrm>
            <a:off x="571472" y="785794"/>
            <a:ext cx="814393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1142976" y="42860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Gymnospermes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9766" t="10742" r="20388" b="6250"/>
          <a:stretch>
            <a:fillRect/>
          </a:stretch>
        </p:blipFill>
        <p:spPr bwMode="auto">
          <a:xfrm>
            <a:off x="785786" y="357166"/>
            <a:ext cx="778674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Les gymnospermes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/>
              <a:t>Ils forment des graines.</a:t>
            </a:r>
          </a:p>
          <a:p>
            <a:pPr eaLnBrk="1" hangingPunct="1"/>
            <a:r>
              <a:rPr lang="fr-FR"/>
              <a:t>Leurs graines ne sont </a:t>
            </a:r>
            <a:r>
              <a:rPr lang="fr-FR" u="sng"/>
              <a:t>pas</a:t>
            </a:r>
            <a:r>
              <a:rPr lang="fr-FR"/>
              <a:t> enfermées dans des fruits (contrairement aux angiospermes).</a:t>
            </a:r>
          </a:p>
          <a:p>
            <a:pPr eaLnBrk="1" hangingPunct="1"/>
            <a:endParaRPr lang="en-US"/>
          </a:p>
        </p:txBody>
      </p:sp>
      <p:pic>
        <p:nvPicPr>
          <p:cNvPr id="6148" name="Picture 7" descr="180px-StonePine"/>
          <p:cNvPicPr>
            <a:picLocks noChangeAspect="1" noChangeArrowheads="1"/>
          </p:cNvPicPr>
          <p:nvPr/>
        </p:nvPicPr>
        <p:blipFill>
          <a:blip r:embed="rId2"/>
          <a:srcRect b="10373"/>
          <a:stretch>
            <a:fillRect/>
          </a:stretch>
        </p:blipFill>
        <p:spPr bwMode="auto">
          <a:xfrm>
            <a:off x="990600" y="39624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 descr="istockphoto_1015781_half_ap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657600"/>
            <a:ext cx="24447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rt0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857232"/>
            <a:ext cx="533877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457200"/>
          </a:xfrm>
        </p:spPr>
        <p:txBody>
          <a:bodyPr/>
          <a:lstStyle/>
          <a:p>
            <a:r>
              <a:rPr lang="fr-FR" sz="2400">
                <a:latin typeface="Tahoma" pitchFamily="34" charset="0"/>
              </a:rPr>
              <a:t>Membrane squelettique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9800" y="1143000"/>
            <a:ext cx="4475163" cy="3025775"/>
            <a:chOff x="1492" y="1203"/>
            <a:chExt cx="2819" cy="190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492" y="1203"/>
              <a:ext cx="2723" cy="1876"/>
              <a:chOff x="1492" y="1203"/>
              <a:chExt cx="2723" cy="1876"/>
            </a:xfrm>
          </p:grpSpPr>
          <p:sp>
            <p:nvSpPr>
              <p:cNvPr id="27654" name="Freeform 6"/>
              <p:cNvSpPr>
                <a:spLocks/>
              </p:cNvSpPr>
              <p:nvPr/>
            </p:nvSpPr>
            <p:spPr bwMode="auto">
              <a:xfrm>
                <a:off x="1492" y="1203"/>
                <a:ext cx="2612" cy="1657"/>
              </a:xfrm>
              <a:custGeom>
                <a:avLst/>
                <a:gdLst/>
                <a:ahLst/>
                <a:cxnLst>
                  <a:cxn ang="0">
                    <a:pos x="6616" y="4769"/>
                  </a:cxn>
                  <a:cxn ang="0">
                    <a:pos x="6911" y="4884"/>
                  </a:cxn>
                  <a:cxn ang="0">
                    <a:pos x="7165" y="4965"/>
                  </a:cxn>
                  <a:cxn ang="0">
                    <a:pos x="7239" y="4968"/>
                  </a:cxn>
                  <a:cxn ang="0">
                    <a:pos x="7289" y="4946"/>
                  </a:cxn>
                  <a:cxn ang="0">
                    <a:pos x="7350" y="4890"/>
                  </a:cxn>
                  <a:cxn ang="0">
                    <a:pos x="7484" y="4689"/>
                  </a:cxn>
                  <a:cxn ang="0">
                    <a:pos x="7558" y="4601"/>
                  </a:cxn>
                  <a:cxn ang="0">
                    <a:pos x="7652" y="4466"/>
                  </a:cxn>
                  <a:cxn ang="0">
                    <a:pos x="7721" y="4133"/>
                  </a:cxn>
                  <a:cxn ang="0">
                    <a:pos x="7700" y="3439"/>
                  </a:cxn>
                  <a:cxn ang="0">
                    <a:pos x="7661" y="2619"/>
                  </a:cxn>
                  <a:cxn ang="0">
                    <a:pos x="7708" y="2401"/>
                  </a:cxn>
                  <a:cxn ang="0">
                    <a:pos x="7774" y="2310"/>
                  </a:cxn>
                  <a:cxn ang="0">
                    <a:pos x="7816" y="2249"/>
                  </a:cxn>
                  <a:cxn ang="0">
                    <a:pos x="7834" y="2188"/>
                  </a:cxn>
                  <a:cxn ang="0">
                    <a:pos x="7831" y="2126"/>
                  </a:cxn>
                  <a:cxn ang="0">
                    <a:pos x="7811" y="2061"/>
                  </a:cxn>
                  <a:cxn ang="0">
                    <a:pos x="7762" y="1966"/>
                  </a:cxn>
                  <a:cxn ang="0">
                    <a:pos x="7566" y="1710"/>
                  </a:cxn>
                  <a:cxn ang="0">
                    <a:pos x="7102" y="1239"/>
                  </a:cxn>
                  <a:cxn ang="0">
                    <a:pos x="6179" y="251"/>
                  </a:cxn>
                  <a:cxn ang="0">
                    <a:pos x="6165" y="227"/>
                  </a:cxn>
                  <a:cxn ang="0">
                    <a:pos x="6164" y="216"/>
                  </a:cxn>
                  <a:cxn ang="0">
                    <a:pos x="6168" y="208"/>
                  </a:cxn>
                  <a:cxn ang="0">
                    <a:pos x="6168" y="204"/>
                  </a:cxn>
                  <a:cxn ang="0">
                    <a:pos x="6166" y="200"/>
                  </a:cxn>
                  <a:cxn ang="0">
                    <a:pos x="6119" y="173"/>
                  </a:cxn>
                  <a:cxn ang="0">
                    <a:pos x="5828" y="52"/>
                  </a:cxn>
                  <a:cxn ang="0">
                    <a:pos x="4037" y="0"/>
                  </a:cxn>
                  <a:cxn ang="0">
                    <a:pos x="1695" y="62"/>
                  </a:cxn>
                  <a:cxn ang="0">
                    <a:pos x="1628" y="99"/>
                  </a:cxn>
                  <a:cxn ang="0">
                    <a:pos x="1566" y="163"/>
                  </a:cxn>
                  <a:cxn ang="0">
                    <a:pos x="660" y="1180"/>
                  </a:cxn>
                  <a:cxn ang="0">
                    <a:pos x="263" y="1557"/>
                  </a:cxn>
                  <a:cxn ang="0">
                    <a:pos x="84" y="1776"/>
                  </a:cxn>
                  <a:cxn ang="0">
                    <a:pos x="10" y="1910"/>
                  </a:cxn>
                  <a:cxn ang="0">
                    <a:pos x="0" y="1963"/>
                  </a:cxn>
                  <a:cxn ang="0">
                    <a:pos x="7" y="2007"/>
                  </a:cxn>
                  <a:cxn ang="0">
                    <a:pos x="49" y="2087"/>
                  </a:cxn>
                  <a:cxn ang="0">
                    <a:pos x="170" y="2224"/>
                  </a:cxn>
                  <a:cxn ang="0">
                    <a:pos x="785" y="2843"/>
                  </a:cxn>
                  <a:cxn ang="0">
                    <a:pos x="1190" y="3285"/>
                  </a:cxn>
                  <a:cxn ang="0">
                    <a:pos x="1489" y="3709"/>
                  </a:cxn>
                  <a:cxn ang="0">
                    <a:pos x="1569" y="3811"/>
                  </a:cxn>
                  <a:cxn ang="0">
                    <a:pos x="1571" y="3816"/>
                  </a:cxn>
                  <a:cxn ang="0">
                    <a:pos x="1563" y="3840"/>
                  </a:cxn>
                  <a:cxn ang="0">
                    <a:pos x="1489" y="3950"/>
                  </a:cxn>
                  <a:cxn ang="0">
                    <a:pos x="981" y="4575"/>
                  </a:cxn>
                  <a:cxn ang="0">
                    <a:pos x="961" y="4614"/>
                  </a:cxn>
                  <a:cxn ang="0">
                    <a:pos x="971" y="4623"/>
                  </a:cxn>
                  <a:cxn ang="0">
                    <a:pos x="1002" y="4636"/>
                  </a:cxn>
                  <a:cxn ang="0">
                    <a:pos x="1076" y="4625"/>
                  </a:cxn>
                  <a:cxn ang="0">
                    <a:pos x="1226" y="4521"/>
                  </a:cxn>
                  <a:cxn ang="0">
                    <a:pos x="1693" y="4025"/>
                  </a:cxn>
                  <a:cxn ang="0">
                    <a:pos x="1824" y="3919"/>
                  </a:cxn>
                  <a:cxn ang="0">
                    <a:pos x="1872" y="3905"/>
                  </a:cxn>
                  <a:cxn ang="0">
                    <a:pos x="2277" y="3954"/>
                  </a:cxn>
                  <a:cxn ang="0">
                    <a:pos x="3963" y="3955"/>
                  </a:cxn>
                  <a:cxn ang="0">
                    <a:pos x="4902" y="4218"/>
                  </a:cxn>
                  <a:cxn ang="0">
                    <a:pos x="6259" y="4715"/>
                  </a:cxn>
                  <a:cxn ang="0">
                    <a:pos x="6558" y="4771"/>
                  </a:cxn>
                </a:cxnLst>
                <a:rect l="0" t="0" r="r" b="b"/>
                <a:pathLst>
                  <a:path w="7835" h="4970">
                    <a:moveTo>
                      <a:pt x="6598" y="4768"/>
                    </a:moveTo>
                    <a:lnTo>
                      <a:pt x="6605" y="4768"/>
                    </a:lnTo>
                    <a:lnTo>
                      <a:pt x="6616" y="4769"/>
                    </a:lnTo>
                    <a:lnTo>
                      <a:pt x="6641" y="4775"/>
                    </a:lnTo>
                    <a:lnTo>
                      <a:pt x="6714" y="4802"/>
                    </a:lnTo>
                    <a:lnTo>
                      <a:pt x="6911" y="4884"/>
                    </a:lnTo>
                    <a:lnTo>
                      <a:pt x="7018" y="4925"/>
                    </a:lnTo>
                    <a:lnTo>
                      <a:pt x="7119" y="4956"/>
                    </a:lnTo>
                    <a:lnTo>
                      <a:pt x="7165" y="4965"/>
                    </a:lnTo>
                    <a:lnTo>
                      <a:pt x="7205" y="4970"/>
                    </a:lnTo>
                    <a:lnTo>
                      <a:pt x="7223" y="4970"/>
                    </a:lnTo>
                    <a:lnTo>
                      <a:pt x="7239" y="4968"/>
                    </a:lnTo>
                    <a:lnTo>
                      <a:pt x="7255" y="4965"/>
                    </a:lnTo>
                    <a:lnTo>
                      <a:pt x="7267" y="4960"/>
                    </a:lnTo>
                    <a:lnTo>
                      <a:pt x="7289" y="4946"/>
                    </a:lnTo>
                    <a:lnTo>
                      <a:pt x="7311" y="4930"/>
                    </a:lnTo>
                    <a:lnTo>
                      <a:pt x="7330" y="4911"/>
                    </a:lnTo>
                    <a:lnTo>
                      <a:pt x="7350" y="4890"/>
                    </a:lnTo>
                    <a:lnTo>
                      <a:pt x="7384" y="4843"/>
                    </a:lnTo>
                    <a:lnTo>
                      <a:pt x="7418" y="4792"/>
                    </a:lnTo>
                    <a:lnTo>
                      <a:pt x="7484" y="4689"/>
                    </a:lnTo>
                    <a:lnTo>
                      <a:pt x="7519" y="4641"/>
                    </a:lnTo>
                    <a:lnTo>
                      <a:pt x="7539" y="4621"/>
                    </a:lnTo>
                    <a:lnTo>
                      <a:pt x="7558" y="4601"/>
                    </a:lnTo>
                    <a:lnTo>
                      <a:pt x="7595" y="4562"/>
                    </a:lnTo>
                    <a:lnTo>
                      <a:pt x="7625" y="4518"/>
                    </a:lnTo>
                    <a:lnTo>
                      <a:pt x="7652" y="4466"/>
                    </a:lnTo>
                    <a:lnTo>
                      <a:pt x="7673" y="4409"/>
                    </a:lnTo>
                    <a:lnTo>
                      <a:pt x="7705" y="4280"/>
                    </a:lnTo>
                    <a:lnTo>
                      <a:pt x="7721" y="4133"/>
                    </a:lnTo>
                    <a:lnTo>
                      <a:pt x="7727" y="3971"/>
                    </a:lnTo>
                    <a:lnTo>
                      <a:pt x="7723" y="3799"/>
                    </a:lnTo>
                    <a:lnTo>
                      <a:pt x="7700" y="3439"/>
                    </a:lnTo>
                    <a:lnTo>
                      <a:pt x="7670" y="3083"/>
                    </a:lnTo>
                    <a:lnTo>
                      <a:pt x="7656" y="2759"/>
                    </a:lnTo>
                    <a:lnTo>
                      <a:pt x="7661" y="2619"/>
                    </a:lnTo>
                    <a:lnTo>
                      <a:pt x="7677" y="2499"/>
                    </a:lnTo>
                    <a:lnTo>
                      <a:pt x="7691" y="2447"/>
                    </a:lnTo>
                    <a:lnTo>
                      <a:pt x="7708" y="2401"/>
                    </a:lnTo>
                    <a:lnTo>
                      <a:pt x="7729" y="2362"/>
                    </a:lnTo>
                    <a:lnTo>
                      <a:pt x="7755" y="2330"/>
                    </a:lnTo>
                    <a:lnTo>
                      <a:pt x="7774" y="2310"/>
                    </a:lnTo>
                    <a:lnTo>
                      <a:pt x="7791" y="2290"/>
                    </a:lnTo>
                    <a:lnTo>
                      <a:pt x="7805" y="2269"/>
                    </a:lnTo>
                    <a:lnTo>
                      <a:pt x="7816" y="2249"/>
                    </a:lnTo>
                    <a:lnTo>
                      <a:pt x="7824" y="2228"/>
                    </a:lnTo>
                    <a:lnTo>
                      <a:pt x="7829" y="2209"/>
                    </a:lnTo>
                    <a:lnTo>
                      <a:pt x="7834" y="2188"/>
                    </a:lnTo>
                    <a:lnTo>
                      <a:pt x="7835" y="2168"/>
                    </a:lnTo>
                    <a:lnTo>
                      <a:pt x="7834" y="2147"/>
                    </a:lnTo>
                    <a:lnTo>
                      <a:pt x="7831" y="2126"/>
                    </a:lnTo>
                    <a:lnTo>
                      <a:pt x="7826" y="2105"/>
                    </a:lnTo>
                    <a:lnTo>
                      <a:pt x="7819" y="2083"/>
                    </a:lnTo>
                    <a:lnTo>
                      <a:pt x="7811" y="2061"/>
                    </a:lnTo>
                    <a:lnTo>
                      <a:pt x="7801" y="2038"/>
                    </a:lnTo>
                    <a:lnTo>
                      <a:pt x="7777" y="1991"/>
                    </a:lnTo>
                    <a:lnTo>
                      <a:pt x="7762" y="1966"/>
                    </a:lnTo>
                    <a:lnTo>
                      <a:pt x="7737" y="1928"/>
                    </a:lnTo>
                    <a:lnTo>
                      <a:pt x="7661" y="1826"/>
                    </a:lnTo>
                    <a:lnTo>
                      <a:pt x="7566" y="1710"/>
                    </a:lnTo>
                    <a:lnTo>
                      <a:pt x="7515" y="1653"/>
                    </a:lnTo>
                    <a:lnTo>
                      <a:pt x="7465" y="1602"/>
                    </a:lnTo>
                    <a:lnTo>
                      <a:pt x="7102" y="1239"/>
                    </a:lnTo>
                    <a:lnTo>
                      <a:pt x="6719" y="834"/>
                    </a:lnTo>
                    <a:lnTo>
                      <a:pt x="6195" y="270"/>
                    </a:lnTo>
                    <a:lnTo>
                      <a:pt x="6179" y="251"/>
                    </a:lnTo>
                    <a:lnTo>
                      <a:pt x="6170" y="237"/>
                    </a:lnTo>
                    <a:lnTo>
                      <a:pt x="6166" y="231"/>
                    </a:lnTo>
                    <a:lnTo>
                      <a:pt x="6165" y="227"/>
                    </a:lnTo>
                    <a:lnTo>
                      <a:pt x="6164" y="223"/>
                    </a:lnTo>
                    <a:lnTo>
                      <a:pt x="6164" y="219"/>
                    </a:lnTo>
                    <a:lnTo>
                      <a:pt x="6164" y="216"/>
                    </a:lnTo>
                    <a:lnTo>
                      <a:pt x="6165" y="214"/>
                    </a:lnTo>
                    <a:lnTo>
                      <a:pt x="6167" y="210"/>
                    </a:lnTo>
                    <a:lnTo>
                      <a:pt x="6168" y="208"/>
                    </a:lnTo>
                    <a:lnTo>
                      <a:pt x="6168" y="205"/>
                    </a:lnTo>
                    <a:lnTo>
                      <a:pt x="6168" y="205"/>
                    </a:lnTo>
                    <a:lnTo>
                      <a:pt x="6168" y="204"/>
                    </a:lnTo>
                    <a:lnTo>
                      <a:pt x="6168" y="203"/>
                    </a:lnTo>
                    <a:lnTo>
                      <a:pt x="6168" y="202"/>
                    </a:lnTo>
                    <a:lnTo>
                      <a:pt x="6166" y="200"/>
                    </a:lnTo>
                    <a:lnTo>
                      <a:pt x="6164" y="198"/>
                    </a:lnTo>
                    <a:lnTo>
                      <a:pt x="6156" y="192"/>
                    </a:lnTo>
                    <a:lnTo>
                      <a:pt x="6119" y="173"/>
                    </a:lnTo>
                    <a:lnTo>
                      <a:pt x="5929" y="83"/>
                    </a:lnTo>
                    <a:lnTo>
                      <a:pt x="5885" y="67"/>
                    </a:lnTo>
                    <a:lnTo>
                      <a:pt x="5828" y="52"/>
                    </a:lnTo>
                    <a:lnTo>
                      <a:pt x="5675" y="30"/>
                    </a:lnTo>
                    <a:lnTo>
                      <a:pt x="5240" y="2"/>
                    </a:lnTo>
                    <a:lnTo>
                      <a:pt x="4037" y="0"/>
                    </a:lnTo>
                    <a:lnTo>
                      <a:pt x="1747" y="53"/>
                    </a:lnTo>
                    <a:lnTo>
                      <a:pt x="1720" y="55"/>
                    </a:lnTo>
                    <a:lnTo>
                      <a:pt x="1695" y="62"/>
                    </a:lnTo>
                    <a:lnTo>
                      <a:pt x="1671" y="71"/>
                    </a:lnTo>
                    <a:lnTo>
                      <a:pt x="1649" y="83"/>
                    </a:lnTo>
                    <a:lnTo>
                      <a:pt x="1628" y="99"/>
                    </a:lnTo>
                    <a:lnTo>
                      <a:pt x="1607" y="118"/>
                    </a:lnTo>
                    <a:lnTo>
                      <a:pt x="1587" y="139"/>
                    </a:lnTo>
                    <a:lnTo>
                      <a:pt x="1566" y="163"/>
                    </a:lnTo>
                    <a:lnTo>
                      <a:pt x="1379" y="404"/>
                    </a:lnTo>
                    <a:lnTo>
                      <a:pt x="923" y="909"/>
                    </a:lnTo>
                    <a:lnTo>
                      <a:pt x="660" y="1180"/>
                    </a:lnTo>
                    <a:lnTo>
                      <a:pt x="380" y="1443"/>
                    </a:lnTo>
                    <a:lnTo>
                      <a:pt x="324" y="1495"/>
                    </a:lnTo>
                    <a:lnTo>
                      <a:pt x="263" y="1557"/>
                    </a:lnTo>
                    <a:lnTo>
                      <a:pt x="199" y="1628"/>
                    </a:lnTo>
                    <a:lnTo>
                      <a:pt x="138" y="1701"/>
                    </a:lnTo>
                    <a:lnTo>
                      <a:pt x="84" y="1776"/>
                    </a:lnTo>
                    <a:lnTo>
                      <a:pt x="40" y="1846"/>
                    </a:lnTo>
                    <a:lnTo>
                      <a:pt x="24" y="1879"/>
                    </a:lnTo>
                    <a:lnTo>
                      <a:pt x="10" y="1910"/>
                    </a:lnTo>
                    <a:lnTo>
                      <a:pt x="3" y="1937"/>
                    </a:lnTo>
                    <a:lnTo>
                      <a:pt x="1" y="1951"/>
                    </a:lnTo>
                    <a:lnTo>
                      <a:pt x="0" y="1963"/>
                    </a:lnTo>
                    <a:lnTo>
                      <a:pt x="1" y="1977"/>
                    </a:lnTo>
                    <a:lnTo>
                      <a:pt x="3" y="1991"/>
                    </a:lnTo>
                    <a:lnTo>
                      <a:pt x="7" y="2007"/>
                    </a:lnTo>
                    <a:lnTo>
                      <a:pt x="14" y="2022"/>
                    </a:lnTo>
                    <a:lnTo>
                      <a:pt x="29" y="2054"/>
                    </a:lnTo>
                    <a:lnTo>
                      <a:pt x="49" y="2087"/>
                    </a:lnTo>
                    <a:lnTo>
                      <a:pt x="75" y="2121"/>
                    </a:lnTo>
                    <a:lnTo>
                      <a:pt x="103" y="2155"/>
                    </a:lnTo>
                    <a:lnTo>
                      <a:pt x="170" y="2224"/>
                    </a:lnTo>
                    <a:lnTo>
                      <a:pt x="448" y="2479"/>
                    </a:lnTo>
                    <a:lnTo>
                      <a:pt x="612" y="2650"/>
                    </a:lnTo>
                    <a:lnTo>
                      <a:pt x="785" y="2843"/>
                    </a:lnTo>
                    <a:lnTo>
                      <a:pt x="960" y="3037"/>
                    </a:lnTo>
                    <a:lnTo>
                      <a:pt x="1126" y="3215"/>
                    </a:lnTo>
                    <a:lnTo>
                      <a:pt x="1190" y="3285"/>
                    </a:lnTo>
                    <a:lnTo>
                      <a:pt x="1254" y="3368"/>
                    </a:lnTo>
                    <a:lnTo>
                      <a:pt x="1378" y="3546"/>
                    </a:lnTo>
                    <a:lnTo>
                      <a:pt x="1489" y="3709"/>
                    </a:lnTo>
                    <a:lnTo>
                      <a:pt x="1533" y="3770"/>
                    </a:lnTo>
                    <a:lnTo>
                      <a:pt x="1552" y="3794"/>
                    </a:lnTo>
                    <a:lnTo>
                      <a:pt x="1569" y="3811"/>
                    </a:lnTo>
                    <a:lnTo>
                      <a:pt x="1570" y="3812"/>
                    </a:lnTo>
                    <a:lnTo>
                      <a:pt x="1570" y="3813"/>
                    </a:lnTo>
                    <a:lnTo>
                      <a:pt x="1571" y="3816"/>
                    </a:lnTo>
                    <a:lnTo>
                      <a:pt x="1570" y="3821"/>
                    </a:lnTo>
                    <a:lnTo>
                      <a:pt x="1569" y="3826"/>
                    </a:lnTo>
                    <a:lnTo>
                      <a:pt x="1563" y="3840"/>
                    </a:lnTo>
                    <a:lnTo>
                      <a:pt x="1554" y="3856"/>
                    </a:lnTo>
                    <a:lnTo>
                      <a:pt x="1526" y="3898"/>
                    </a:lnTo>
                    <a:lnTo>
                      <a:pt x="1489" y="3950"/>
                    </a:lnTo>
                    <a:lnTo>
                      <a:pt x="1271" y="4218"/>
                    </a:lnTo>
                    <a:lnTo>
                      <a:pt x="1051" y="4485"/>
                    </a:lnTo>
                    <a:lnTo>
                      <a:pt x="981" y="4575"/>
                    </a:lnTo>
                    <a:lnTo>
                      <a:pt x="965" y="4602"/>
                    </a:lnTo>
                    <a:lnTo>
                      <a:pt x="961" y="4611"/>
                    </a:lnTo>
                    <a:lnTo>
                      <a:pt x="961" y="4614"/>
                    </a:lnTo>
                    <a:lnTo>
                      <a:pt x="961" y="4615"/>
                    </a:lnTo>
                    <a:lnTo>
                      <a:pt x="962" y="4616"/>
                    </a:lnTo>
                    <a:lnTo>
                      <a:pt x="971" y="4623"/>
                    </a:lnTo>
                    <a:lnTo>
                      <a:pt x="981" y="4629"/>
                    </a:lnTo>
                    <a:lnTo>
                      <a:pt x="992" y="4633"/>
                    </a:lnTo>
                    <a:lnTo>
                      <a:pt x="1002" y="4636"/>
                    </a:lnTo>
                    <a:lnTo>
                      <a:pt x="1025" y="4637"/>
                    </a:lnTo>
                    <a:lnTo>
                      <a:pt x="1050" y="4633"/>
                    </a:lnTo>
                    <a:lnTo>
                      <a:pt x="1076" y="4625"/>
                    </a:lnTo>
                    <a:lnTo>
                      <a:pt x="1104" y="4610"/>
                    </a:lnTo>
                    <a:lnTo>
                      <a:pt x="1163" y="4573"/>
                    </a:lnTo>
                    <a:lnTo>
                      <a:pt x="1226" y="4521"/>
                    </a:lnTo>
                    <a:lnTo>
                      <a:pt x="1294" y="4457"/>
                    </a:lnTo>
                    <a:lnTo>
                      <a:pt x="1431" y="4312"/>
                    </a:lnTo>
                    <a:lnTo>
                      <a:pt x="1693" y="4025"/>
                    </a:lnTo>
                    <a:lnTo>
                      <a:pt x="1750" y="3972"/>
                    </a:lnTo>
                    <a:lnTo>
                      <a:pt x="1800" y="3933"/>
                    </a:lnTo>
                    <a:lnTo>
                      <a:pt x="1824" y="3919"/>
                    </a:lnTo>
                    <a:lnTo>
                      <a:pt x="1844" y="3910"/>
                    </a:lnTo>
                    <a:lnTo>
                      <a:pt x="1863" y="3905"/>
                    </a:lnTo>
                    <a:lnTo>
                      <a:pt x="1872" y="3905"/>
                    </a:lnTo>
                    <a:lnTo>
                      <a:pt x="1880" y="3906"/>
                    </a:lnTo>
                    <a:lnTo>
                      <a:pt x="2064" y="3936"/>
                    </a:lnTo>
                    <a:lnTo>
                      <a:pt x="2277" y="3954"/>
                    </a:lnTo>
                    <a:lnTo>
                      <a:pt x="2764" y="3966"/>
                    </a:lnTo>
                    <a:lnTo>
                      <a:pt x="3823" y="3947"/>
                    </a:lnTo>
                    <a:lnTo>
                      <a:pt x="3963" y="3955"/>
                    </a:lnTo>
                    <a:lnTo>
                      <a:pt x="4124" y="3981"/>
                    </a:lnTo>
                    <a:lnTo>
                      <a:pt x="4492" y="4079"/>
                    </a:lnTo>
                    <a:lnTo>
                      <a:pt x="4902" y="4218"/>
                    </a:lnTo>
                    <a:lnTo>
                      <a:pt x="5324" y="4377"/>
                    </a:lnTo>
                    <a:lnTo>
                      <a:pt x="6100" y="4665"/>
                    </a:lnTo>
                    <a:lnTo>
                      <a:pt x="6259" y="4715"/>
                    </a:lnTo>
                    <a:lnTo>
                      <a:pt x="6398" y="4750"/>
                    </a:lnTo>
                    <a:lnTo>
                      <a:pt x="6513" y="4769"/>
                    </a:lnTo>
                    <a:lnTo>
                      <a:pt x="6558" y="4771"/>
                    </a:lnTo>
                    <a:lnTo>
                      <a:pt x="6598" y="4768"/>
                    </a:lnTo>
                    <a:close/>
                  </a:path>
                </a:pathLst>
              </a:custGeom>
              <a:solidFill>
                <a:srgbClr val="F3EA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55" name="Freeform 7"/>
              <p:cNvSpPr>
                <a:spLocks/>
              </p:cNvSpPr>
              <p:nvPr/>
            </p:nvSpPr>
            <p:spPr bwMode="auto">
              <a:xfrm>
                <a:off x="1492" y="1203"/>
                <a:ext cx="2612" cy="1657"/>
              </a:xfrm>
              <a:custGeom>
                <a:avLst/>
                <a:gdLst/>
                <a:ahLst/>
                <a:cxnLst>
                  <a:cxn ang="0">
                    <a:pos x="6616" y="4769"/>
                  </a:cxn>
                  <a:cxn ang="0">
                    <a:pos x="6911" y="4884"/>
                  </a:cxn>
                  <a:cxn ang="0">
                    <a:pos x="7165" y="4965"/>
                  </a:cxn>
                  <a:cxn ang="0">
                    <a:pos x="7239" y="4968"/>
                  </a:cxn>
                  <a:cxn ang="0">
                    <a:pos x="7289" y="4946"/>
                  </a:cxn>
                  <a:cxn ang="0">
                    <a:pos x="7350" y="4890"/>
                  </a:cxn>
                  <a:cxn ang="0">
                    <a:pos x="7484" y="4689"/>
                  </a:cxn>
                  <a:cxn ang="0">
                    <a:pos x="7558" y="4601"/>
                  </a:cxn>
                  <a:cxn ang="0">
                    <a:pos x="7652" y="4466"/>
                  </a:cxn>
                  <a:cxn ang="0">
                    <a:pos x="7721" y="4133"/>
                  </a:cxn>
                  <a:cxn ang="0">
                    <a:pos x="7700" y="3439"/>
                  </a:cxn>
                  <a:cxn ang="0">
                    <a:pos x="7661" y="2619"/>
                  </a:cxn>
                  <a:cxn ang="0">
                    <a:pos x="7708" y="2401"/>
                  </a:cxn>
                  <a:cxn ang="0">
                    <a:pos x="7774" y="2310"/>
                  </a:cxn>
                  <a:cxn ang="0">
                    <a:pos x="7816" y="2249"/>
                  </a:cxn>
                  <a:cxn ang="0">
                    <a:pos x="7834" y="2188"/>
                  </a:cxn>
                  <a:cxn ang="0">
                    <a:pos x="7831" y="2126"/>
                  </a:cxn>
                  <a:cxn ang="0">
                    <a:pos x="7811" y="2061"/>
                  </a:cxn>
                  <a:cxn ang="0">
                    <a:pos x="7762" y="1966"/>
                  </a:cxn>
                  <a:cxn ang="0">
                    <a:pos x="7566" y="1710"/>
                  </a:cxn>
                  <a:cxn ang="0">
                    <a:pos x="7102" y="1239"/>
                  </a:cxn>
                  <a:cxn ang="0">
                    <a:pos x="6179" y="251"/>
                  </a:cxn>
                  <a:cxn ang="0">
                    <a:pos x="6165" y="227"/>
                  </a:cxn>
                  <a:cxn ang="0">
                    <a:pos x="6164" y="216"/>
                  </a:cxn>
                  <a:cxn ang="0">
                    <a:pos x="6168" y="208"/>
                  </a:cxn>
                  <a:cxn ang="0">
                    <a:pos x="6168" y="204"/>
                  </a:cxn>
                  <a:cxn ang="0">
                    <a:pos x="6166" y="200"/>
                  </a:cxn>
                  <a:cxn ang="0">
                    <a:pos x="6119" y="173"/>
                  </a:cxn>
                  <a:cxn ang="0">
                    <a:pos x="5828" y="52"/>
                  </a:cxn>
                  <a:cxn ang="0">
                    <a:pos x="4037" y="0"/>
                  </a:cxn>
                  <a:cxn ang="0">
                    <a:pos x="1695" y="62"/>
                  </a:cxn>
                  <a:cxn ang="0">
                    <a:pos x="1628" y="99"/>
                  </a:cxn>
                  <a:cxn ang="0">
                    <a:pos x="1566" y="163"/>
                  </a:cxn>
                  <a:cxn ang="0">
                    <a:pos x="660" y="1180"/>
                  </a:cxn>
                  <a:cxn ang="0">
                    <a:pos x="263" y="1557"/>
                  </a:cxn>
                  <a:cxn ang="0">
                    <a:pos x="84" y="1776"/>
                  </a:cxn>
                  <a:cxn ang="0">
                    <a:pos x="10" y="1910"/>
                  </a:cxn>
                  <a:cxn ang="0">
                    <a:pos x="0" y="1963"/>
                  </a:cxn>
                  <a:cxn ang="0">
                    <a:pos x="7" y="2007"/>
                  </a:cxn>
                  <a:cxn ang="0">
                    <a:pos x="49" y="2087"/>
                  </a:cxn>
                  <a:cxn ang="0">
                    <a:pos x="170" y="2224"/>
                  </a:cxn>
                  <a:cxn ang="0">
                    <a:pos x="785" y="2843"/>
                  </a:cxn>
                  <a:cxn ang="0">
                    <a:pos x="1190" y="3285"/>
                  </a:cxn>
                  <a:cxn ang="0">
                    <a:pos x="1489" y="3709"/>
                  </a:cxn>
                  <a:cxn ang="0">
                    <a:pos x="1569" y="3811"/>
                  </a:cxn>
                  <a:cxn ang="0">
                    <a:pos x="1571" y="3816"/>
                  </a:cxn>
                  <a:cxn ang="0">
                    <a:pos x="1563" y="3840"/>
                  </a:cxn>
                  <a:cxn ang="0">
                    <a:pos x="1489" y="3950"/>
                  </a:cxn>
                  <a:cxn ang="0">
                    <a:pos x="981" y="4575"/>
                  </a:cxn>
                  <a:cxn ang="0">
                    <a:pos x="961" y="4614"/>
                  </a:cxn>
                  <a:cxn ang="0">
                    <a:pos x="971" y="4623"/>
                  </a:cxn>
                  <a:cxn ang="0">
                    <a:pos x="1002" y="4636"/>
                  </a:cxn>
                  <a:cxn ang="0">
                    <a:pos x="1076" y="4625"/>
                  </a:cxn>
                  <a:cxn ang="0">
                    <a:pos x="1226" y="4521"/>
                  </a:cxn>
                  <a:cxn ang="0">
                    <a:pos x="1693" y="4025"/>
                  </a:cxn>
                  <a:cxn ang="0">
                    <a:pos x="1824" y="3919"/>
                  </a:cxn>
                  <a:cxn ang="0">
                    <a:pos x="1872" y="3905"/>
                  </a:cxn>
                  <a:cxn ang="0">
                    <a:pos x="2277" y="3954"/>
                  </a:cxn>
                  <a:cxn ang="0">
                    <a:pos x="3963" y="3955"/>
                  </a:cxn>
                  <a:cxn ang="0">
                    <a:pos x="4902" y="4218"/>
                  </a:cxn>
                  <a:cxn ang="0">
                    <a:pos x="6259" y="4715"/>
                  </a:cxn>
                  <a:cxn ang="0">
                    <a:pos x="6558" y="4771"/>
                  </a:cxn>
                </a:cxnLst>
                <a:rect l="0" t="0" r="r" b="b"/>
                <a:pathLst>
                  <a:path w="7835" h="4970">
                    <a:moveTo>
                      <a:pt x="6598" y="4768"/>
                    </a:moveTo>
                    <a:lnTo>
                      <a:pt x="6605" y="4768"/>
                    </a:lnTo>
                    <a:lnTo>
                      <a:pt x="6616" y="4769"/>
                    </a:lnTo>
                    <a:lnTo>
                      <a:pt x="6641" y="4775"/>
                    </a:lnTo>
                    <a:lnTo>
                      <a:pt x="6714" y="4802"/>
                    </a:lnTo>
                    <a:lnTo>
                      <a:pt x="6911" y="4884"/>
                    </a:lnTo>
                    <a:lnTo>
                      <a:pt x="7018" y="4925"/>
                    </a:lnTo>
                    <a:lnTo>
                      <a:pt x="7119" y="4956"/>
                    </a:lnTo>
                    <a:lnTo>
                      <a:pt x="7165" y="4965"/>
                    </a:lnTo>
                    <a:lnTo>
                      <a:pt x="7205" y="4970"/>
                    </a:lnTo>
                    <a:lnTo>
                      <a:pt x="7223" y="4970"/>
                    </a:lnTo>
                    <a:lnTo>
                      <a:pt x="7239" y="4968"/>
                    </a:lnTo>
                    <a:lnTo>
                      <a:pt x="7255" y="4965"/>
                    </a:lnTo>
                    <a:lnTo>
                      <a:pt x="7267" y="4960"/>
                    </a:lnTo>
                    <a:lnTo>
                      <a:pt x="7289" y="4946"/>
                    </a:lnTo>
                    <a:lnTo>
                      <a:pt x="7311" y="4930"/>
                    </a:lnTo>
                    <a:lnTo>
                      <a:pt x="7330" y="4911"/>
                    </a:lnTo>
                    <a:lnTo>
                      <a:pt x="7350" y="4890"/>
                    </a:lnTo>
                    <a:lnTo>
                      <a:pt x="7384" y="4843"/>
                    </a:lnTo>
                    <a:lnTo>
                      <a:pt x="7418" y="4792"/>
                    </a:lnTo>
                    <a:lnTo>
                      <a:pt x="7484" y="4689"/>
                    </a:lnTo>
                    <a:lnTo>
                      <a:pt x="7519" y="4641"/>
                    </a:lnTo>
                    <a:lnTo>
                      <a:pt x="7539" y="4621"/>
                    </a:lnTo>
                    <a:lnTo>
                      <a:pt x="7558" y="4601"/>
                    </a:lnTo>
                    <a:lnTo>
                      <a:pt x="7595" y="4562"/>
                    </a:lnTo>
                    <a:lnTo>
                      <a:pt x="7625" y="4518"/>
                    </a:lnTo>
                    <a:lnTo>
                      <a:pt x="7652" y="4466"/>
                    </a:lnTo>
                    <a:lnTo>
                      <a:pt x="7673" y="4409"/>
                    </a:lnTo>
                    <a:lnTo>
                      <a:pt x="7705" y="4280"/>
                    </a:lnTo>
                    <a:lnTo>
                      <a:pt x="7721" y="4133"/>
                    </a:lnTo>
                    <a:lnTo>
                      <a:pt x="7727" y="3971"/>
                    </a:lnTo>
                    <a:lnTo>
                      <a:pt x="7723" y="3799"/>
                    </a:lnTo>
                    <a:lnTo>
                      <a:pt x="7700" y="3439"/>
                    </a:lnTo>
                    <a:lnTo>
                      <a:pt x="7670" y="3083"/>
                    </a:lnTo>
                    <a:lnTo>
                      <a:pt x="7656" y="2759"/>
                    </a:lnTo>
                    <a:lnTo>
                      <a:pt x="7661" y="2619"/>
                    </a:lnTo>
                    <a:lnTo>
                      <a:pt x="7677" y="2499"/>
                    </a:lnTo>
                    <a:lnTo>
                      <a:pt x="7691" y="2447"/>
                    </a:lnTo>
                    <a:lnTo>
                      <a:pt x="7708" y="2401"/>
                    </a:lnTo>
                    <a:lnTo>
                      <a:pt x="7729" y="2362"/>
                    </a:lnTo>
                    <a:lnTo>
                      <a:pt x="7755" y="2330"/>
                    </a:lnTo>
                    <a:lnTo>
                      <a:pt x="7774" y="2310"/>
                    </a:lnTo>
                    <a:lnTo>
                      <a:pt x="7791" y="2290"/>
                    </a:lnTo>
                    <a:lnTo>
                      <a:pt x="7805" y="2269"/>
                    </a:lnTo>
                    <a:lnTo>
                      <a:pt x="7816" y="2249"/>
                    </a:lnTo>
                    <a:lnTo>
                      <a:pt x="7824" y="2228"/>
                    </a:lnTo>
                    <a:lnTo>
                      <a:pt x="7829" y="2209"/>
                    </a:lnTo>
                    <a:lnTo>
                      <a:pt x="7834" y="2188"/>
                    </a:lnTo>
                    <a:lnTo>
                      <a:pt x="7835" y="2168"/>
                    </a:lnTo>
                    <a:lnTo>
                      <a:pt x="7834" y="2147"/>
                    </a:lnTo>
                    <a:lnTo>
                      <a:pt x="7831" y="2126"/>
                    </a:lnTo>
                    <a:lnTo>
                      <a:pt x="7826" y="2105"/>
                    </a:lnTo>
                    <a:lnTo>
                      <a:pt x="7819" y="2083"/>
                    </a:lnTo>
                    <a:lnTo>
                      <a:pt x="7811" y="2061"/>
                    </a:lnTo>
                    <a:lnTo>
                      <a:pt x="7801" y="2038"/>
                    </a:lnTo>
                    <a:lnTo>
                      <a:pt x="7777" y="1991"/>
                    </a:lnTo>
                    <a:lnTo>
                      <a:pt x="7762" y="1966"/>
                    </a:lnTo>
                    <a:lnTo>
                      <a:pt x="7737" y="1928"/>
                    </a:lnTo>
                    <a:lnTo>
                      <a:pt x="7661" y="1826"/>
                    </a:lnTo>
                    <a:lnTo>
                      <a:pt x="7566" y="1710"/>
                    </a:lnTo>
                    <a:lnTo>
                      <a:pt x="7515" y="1653"/>
                    </a:lnTo>
                    <a:lnTo>
                      <a:pt x="7465" y="1602"/>
                    </a:lnTo>
                    <a:lnTo>
                      <a:pt x="7102" y="1239"/>
                    </a:lnTo>
                    <a:lnTo>
                      <a:pt x="6719" y="834"/>
                    </a:lnTo>
                    <a:lnTo>
                      <a:pt x="6195" y="270"/>
                    </a:lnTo>
                    <a:lnTo>
                      <a:pt x="6179" y="251"/>
                    </a:lnTo>
                    <a:lnTo>
                      <a:pt x="6170" y="237"/>
                    </a:lnTo>
                    <a:lnTo>
                      <a:pt x="6166" y="231"/>
                    </a:lnTo>
                    <a:lnTo>
                      <a:pt x="6165" y="227"/>
                    </a:lnTo>
                    <a:lnTo>
                      <a:pt x="6164" y="223"/>
                    </a:lnTo>
                    <a:lnTo>
                      <a:pt x="6164" y="219"/>
                    </a:lnTo>
                    <a:lnTo>
                      <a:pt x="6164" y="216"/>
                    </a:lnTo>
                    <a:lnTo>
                      <a:pt x="6165" y="214"/>
                    </a:lnTo>
                    <a:lnTo>
                      <a:pt x="6167" y="210"/>
                    </a:lnTo>
                    <a:lnTo>
                      <a:pt x="6168" y="208"/>
                    </a:lnTo>
                    <a:lnTo>
                      <a:pt x="6168" y="205"/>
                    </a:lnTo>
                    <a:lnTo>
                      <a:pt x="6168" y="205"/>
                    </a:lnTo>
                    <a:lnTo>
                      <a:pt x="6168" y="204"/>
                    </a:lnTo>
                    <a:lnTo>
                      <a:pt x="6168" y="203"/>
                    </a:lnTo>
                    <a:lnTo>
                      <a:pt x="6168" y="202"/>
                    </a:lnTo>
                    <a:lnTo>
                      <a:pt x="6166" y="200"/>
                    </a:lnTo>
                    <a:lnTo>
                      <a:pt x="6164" y="198"/>
                    </a:lnTo>
                    <a:lnTo>
                      <a:pt x="6156" y="192"/>
                    </a:lnTo>
                    <a:lnTo>
                      <a:pt x="6119" y="173"/>
                    </a:lnTo>
                    <a:lnTo>
                      <a:pt x="5929" y="83"/>
                    </a:lnTo>
                    <a:lnTo>
                      <a:pt x="5885" y="67"/>
                    </a:lnTo>
                    <a:lnTo>
                      <a:pt x="5828" y="52"/>
                    </a:lnTo>
                    <a:lnTo>
                      <a:pt x="5675" y="30"/>
                    </a:lnTo>
                    <a:lnTo>
                      <a:pt x="5240" y="2"/>
                    </a:lnTo>
                    <a:lnTo>
                      <a:pt x="4037" y="0"/>
                    </a:lnTo>
                    <a:lnTo>
                      <a:pt x="1747" y="53"/>
                    </a:lnTo>
                    <a:lnTo>
                      <a:pt x="1720" y="55"/>
                    </a:lnTo>
                    <a:lnTo>
                      <a:pt x="1695" y="62"/>
                    </a:lnTo>
                    <a:lnTo>
                      <a:pt x="1671" y="71"/>
                    </a:lnTo>
                    <a:lnTo>
                      <a:pt x="1649" y="83"/>
                    </a:lnTo>
                    <a:lnTo>
                      <a:pt x="1628" y="99"/>
                    </a:lnTo>
                    <a:lnTo>
                      <a:pt x="1607" y="118"/>
                    </a:lnTo>
                    <a:lnTo>
                      <a:pt x="1587" y="139"/>
                    </a:lnTo>
                    <a:lnTo>
                      <a:pt x="1566" y="163"/>
                    </a:lnTo>
                    <a:lnTo>
                      <a:pt x="1379" y="404"/>
                    </a:lnTo>
                    <a:lnTo>
                      <a:pt x="923" y="909"/>
                    </a:lnTo>
                    <a:lnTo>
                      <a:pt x="660" y="1180"/>
                    </a:lnTo>
                    <a:lnTo>
                      <a:pt x="380" y="1443"/>
                    </a:lnTo>
                    <a:lnTo>
                      <a:pt x="324" y="1495"/>
                    </a:lnTo>
                    <a:lnTo>
                      <a:pt x="263" y="1557"/>
                    </a:lnTo>
                    <a:lnTo>
                      <a:pt x="199" y="1628"/>
                    </a:lnTo>
                    <a:lnTo>
                      <a:pt x="138" y="1701"/>
                    </a:lnTo>
                    <a:lnTo>
                      <a:pt x="84" y="1776"/>
                    </a:lnTo>
                    <a:lnTo>
                      <a:pt x="40" y="1846"/>
                    </a:lnTo>
                    <a:lnTo>
                      <a:pt x="24" y="1879"/>
                    </a:lnTo>
                    <a:lnTo>
                      <a:pt x="10" y="1910"/>
                    </a:lnTo>
                    <a:lnTo>
                      <a:pt x="3" y="1937"/>
                    </a:lnTo>
                    <a:lnTo>
                      <a:pt x="1" y="1951"/>
                    </a:lnTo>
                    <a:lnTo>
                      <a:pt x="0" y="1963"/>
                    </a:lnTo>
                    <a:lnTo>
                      <a:pt x="1" y="1977"/>
                    </a:lnTo>
                    <a:lnTo>
                      <a:pt x="3" y="1991"/>
                    </a:lnTo>
                    <a:lnTo>
                      <a:pt x="7" y="2007"/>
                    </a:lnTo>
                    <a:lnTo>
                      <a:pt x="14" y="2022"/>
                    </a:lnTo>
                    <a:lnTo>
                      <a:pt x="29" y="2054"/>
                    </a:lnTo>
                    <a:lnTo>
                      <a:pt x="49" y="2087"/>
                    </a:lnTo>
                    <a:lnTo>
                      <a:pt x="75" y="2121"/>
                    </a:lnTo>
                    <a:lnTo>
                      <a:pt x="103" y="2155"/>
                    </a:lnTo>
                    <a:lnTo>
                      <a:pt x="170" y="2224"/>
                    </a:lnTo>
                    <a:lnTo>
                      <a:pt x="448" y="2479"/>
                    </a:lnTo>
                    <a:lnTo>
                      <a:pt x="612" y="2650"/>
                    </a:lnTo>
                    <a:lnTo>
                      <a:pt x="785" y="2843"/>
                    </a:lnTo>
                    <a:lnTo>
                      <a:pt x="960" y="3037"/>
                    </a:lnTo>
                    <a:lnTo>
                      <a:pt x="1126" y="3215"/>
                    </a:lnTo>
                    <a:lnTo>
                      <a:pt x="1190" y="3285"/>
                    </a:lnTo>
                    <a:lnTo>
                      <a:pt x="1254" y="3368"/>
                    </a:lnTo>
                    <a:lnTo>
                      <a:pt x="1378" y="3546"/>
                    </a:lnTo>
                    <a:lnTo>
                      <a:pt x="1489" y="3709"/>
                    </a:lnTo>
                    <a:lnTo>
                      <a:pt x="1533" y="3770"/>
                    </a:lnTo>
                    <a:lnTo>
                      <a:pt x="1552" y="3794"/>
                    </a:lnTo>
                    <a:lnTo>
                      <a:pt x="1569" y="3811"/>
                    </a:lnTo>
                    <a:lnTo>
                      <a:pt x="1570" y="3812"/>
                    </a:lnTo>
                    <a:lnTo>
                      <a:pt x="1570" y="3813"/>
                    </a:lnTo>
                    <a:lnTo>
                      <a:pt x="1571" y="3816"/>
                    </a:lnTo>
                    <a:lnTo>
                      <a:pt x="1570" y="3821"/>
                    </a:lnTo>
                    <a:lnTo>
                      <a:pt x="1569" y="3826"/>
                    </a:lnTo>
                    <a:lnTo>
                      <a:pt x="1563" y="3840"/>
                    </a:lnTo>
                    <a:lnTo>
                      <a:pt x="1554" y="3856"/>
                    </a:lnTo>
                    <a:lnTo>
                      <a:pt x="1526" y="3898"/>
                    </a:lnTo>
                    <a:lnTo>
                      <a:pt x="1489" y="3950"/>
                    </a:lnTo>
                    <a:lnTo>
                      <a:pt x="1271" y="4218"/>
                    </a:lnTo>
                    <a:lnTo>
                      <a:pt x="1051" y="4485"/>
                    </a:lnTo>
                    <a:lnTo>
                      <a:pt x="981" y="4575"/>
                    </a:lnTo>
                    <a:lnTo>
                      <a:pt x="965" y="4602"/>
                    </a:lnTo>
                    <a:lnTo>
                      <a:pt x="961" y="4611"/>
                    </a:lnTo>
                    <a:lnTo>
                      <a:pt x="961" y="4614"/>
                    </a:lnTo>
                    <a:lnTo>
                      <a:pt x="961" y="4615"/>
                    </a:lnTo>
                    <a:lnTo>
                      <a:pt x="962" y="4616"/>
                    </a:lnTo>
                    <a:lnTo>
                      <a:pt x="971" y="4623"/>
                    </a:lnTo>
                    <a:lnTo>
                      <a:pt x="981" y="4629"/>
                    </a:lnTo>
                    <a:lnTo>
                      <a:pt x="992" y="4633"/>
                    </a:lnTo>
                    <a:lnTo>
                      <a:pt x="1002" y="4636"/>
                    </a:lnTo>
                    <a:lnTo>
                      <a:pt x="1025" y="4637"/>
                    </a:lnTo>
                    <a:lnTo>
                      <a:pt x="1050" y="4633"/>
                    </a:lnTo>
                    <a:lnTo>
                      <a:pt x="1076" y="4625"/>
                    </a:lnTo>
                    <a:lnTo>
                      <a:pt x="1104" y="4610"/>
                    </a:lnTo>
                    <a:lnTo>
                      <a:pt x="1163" y="4573"/>
                    </a:lnTo>
                    <a:lnTo>
                      <a:pt x="1226" y="4521"/>
                    </a:lnTo>
                    <a:lnTo>
                      <a:pt x="1294" y="4457"/>
                    </a:lnTo>
                    <a:lnTo>
                      <a:pt x="1431" y="4312"/>
                    </a:lnTo>
                    <a:lnTo>
                      <a:pt x="1693" y="4025"/>
                    </a:lnTo>
                    <a:lnTo>
                      <a:pt x="1750" y="3972"/>
                    </a:lnTo>
                    <a:lnTo>
                      <a:pt x="1800" y="3933"/>
                    </a:lnTo>
                    <a:lnTo>
                      <a:pt x="1824" y="3919"/>
                    </a:lnTo>
                    <a:lnTo>
                      <a:pt x="1844" y="3910"/>
                    </a:lnTo>
                    <a:lnTo>
                      <a:pt x="1863" y="3905"/>
                    </a:lnTo>
                    <a:lnTo>
                      <a:pt x="1872" y="3905"/>
                    </a:lnTo>
                    <a:lnTo>
                      <a:pt x="1880" y="3906"/>
                    </a:lnTo>
                    <a:lnTo>
                      <a:pt x="2064" y="3936"/>
                    </a:lnTo>
                    <a:lnTo>
                      <a:pt x="2277" y="3954"/>
                    </a:lnTo>
                    <a:lnTo>
                      <a:pt x="2764" y="3966"/>
                    </a:lnTo>
                    <a:lnTo>
                      <a:pt x="3823" y="3947"/>
                    </a:lnTo>
                    <a:lnTo>
                      <a:pt x="3963" y="3955"/>
                    </a:lnTo>
                    <a:lnTo>
                      <a:pt x="4124" y="3981"/>
                    </a:lnTo>
                    <a:lnTo>
                      <a:pt x="4492" y="4079"/>
                    </a:lnTo>
                    <a:lnTo>
                      <a:pt x="4902" y="4218"/>
                    </a:lnTo>
                    <a:lnTo>
                      <a:pt x="5324" y="4377"/>
                    </a:lnTo>
                    <a:lnTo>
                      <a:pt x="6100" y="4665"/>
                    </a:lnTo>
                    <a:lnTo>
                      <a:pt x="6259" y="4715"/>
                    </a:lnTo>
                    <a:lnTo>
                      <a:pt x="6398" y="4750"/>
                    </a:lnTo>
                    <a:lnTo>
                      <a:pt x="6513" y="4769"/>
                    </a:lnTo>
                    <a:lnTo>
                      <a:pt x="6558" y="4771"/>
                    </a:lnTo>
                    <a:lnTo>
                      <a:pt x="6598" y="4768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56" name="Freeform 8"/>
              <p:cNvSpPr>
                <a:spLocks/>
              </p:cNvSpPr>
              <p:nvPr/>
            </p:nvSpPr>
            <p:spPr bwMode="auto">
              <a:xfrm>
                <a:off x="1840" y="2494"/>
                <a:ext cx="1865" cy="265"/>
              </a:xfrm>
              <a:custGeom>
                <a:avLst/>
                <a:gdLst/>
                <a:ahLst/>
                <a:cxnLst>
                  <a:cxn ang="0">
                    <a:pos x="5594" y="797"/>
                  </a:cxn>
                  <a:cxn ang="0">
                    <a:pos x="5062" y="249"/>
                  </a:cxn>
                  <a:cxn ang="0">
                    <a:pos x="5047" y="232"/>
                  </a:cxn>
                  <a:cxn ang="0">
                    <a:pos x="5038" y="219"/>
                  </a:cxn>
                  <a:cxn ang="0">
                    <a:pos x="5035" y="214"/>
                  </a:cxn>
                  <a:cxn ang="0">
                    <a:pos x="5033" y="210"/>
                  </a:cxn>
                  <a:cxn ang="0">
                    <a:pos x="5033" y="205"/>
                  </a:cxn>
                  <a:cxn ang="0">
                    <a:pos x="5032" y="202"/>
                  </a:cxn>
                  <a:cxn ang="0">
                    <a:pos x="5033" y="199"/>
                  </a:cxn>
                  <a:cxn ang="0">
                    <a:pos x="5034" y="197"/>
                  </a:cxn>
                  <a:cxn ang="0">
                    <a:pos x="5035" y="194"/>
                  </a:cxn>
                  <a:cxn ang="0">
                    <a:pos x="5036" y="192"/>
                  </a:cxn>
                  <a:cxn ang="0">
                    <a:pos x="5037" y="191"/>
                  </a:cxn>
                  <a:cxn ang="0">
                    <a:pos x="5037" y="190"/>
                  </a:cxn>
                  <a:cxn ang="0">
                    <a:pos x="5037" y="189"/>
                  </a:cxn>
                  <a:cxn ang="0">
                    <a:pos x="5037" y="188"/>
                  </a:cxn>
                  <a:cxn ang="0">
                    <a:pos x="5036" y="188"/>
                  </a:cxn>
                  <a:cxn ang="0">
                    <a:pos x="5035" y="186"/>
                  </a:cxn>
                  <a:cxn ang="0">
                    <a:pos x="5033" y="184"/>
                  </a:cxn>
                  <a:cxn ang="0">
                    <a:pos x="5024" y="178"/>
                  </a:cxn>
                  <a:cxn ang="0">
                    <a:pos x="4989" y="161"/>
                  </a:cxn>
                  <a:cxn ang="0">
                    <a:pos x="4804" y="78"/>
                  </a:cxn>
                  <a:cxn ang="0">
                    <a:pos x="4762" y="62"/>
                  </a:cxn>
                  <a:cxn ang="0">
                    <a:pos x="4706" y="49"/>
                  </a:cxn>
                  <a:cxn ang="0">
                    <a:pos x="4559" y="28"/>
                  </a:cxn>
                  <a:cxn ang="0">
                    <a:pos x="4137" y="2"/>
                  </a:cxn>
                  <a:cxn ang="0">
                    <a:pos x="2971" y="0"/>
                  </a:cxn>
                  <a:cxn ang="0">
                    <a:pos x="752" y="49"/>
                  </a:cxn>
                  <a:cxn ang="0">
                    <a:pos x="727" y="50"/>
                  </a:cxn>
                  <a:cxn ang="0">
                    <a:pos x="702" y="56"/>
                  </a:cxn>
                  <a:cxn ang="0">
                    <a:pos x="680" y="65"/>
                  </a:cxn>
                  <a:cxn ang="0">
                    <a:pos x="658" y="77"/>
                  </a:cxn>
                  <a:cxn ang="0">
                    <a:pos x="637" y="91"/>
                  </a:cxn>
                  <a:cxn ang="0">
                    <a:pos x="616" y="108"/>
                  </a:cxn>
                  <a:cxn ang="0">
                    <a:pos x="597" y="128"/>
                  </a:cxn>
                  <a:cxn ang="0">
                    <a:pos x="577" y="150"/>
                  </a:cxn>
                  <a:cxn ang="0">
                    <a:pos x="397" y="374"/>
                  </a:cxn>
                  <a:cxn ang="0">
                    <a:pos x="0" y="797"/>
                  </a:cxn>
                  <a:cxn ang="0">
                    <a:pos x="5594" y="797"/>
                  </a:cxn>
                </a:cxnLst>
                <a:rect l="0" t="0" r="r" b="b"/>
                <a:pathLst>
                  <a:path w="5594" h="797">
                    <a:moveTo>
                      <a:pt x="5594" y="797"/>
                    </a:moveTo>
                    <a:lnTo>
                      <a:pt x="5062" y="249"/>
                    </a:lnTo>
                    <a:lnTo>
                      <a:pt x="5047" y="232"/>
                    </a:lnTo>
                    <a:lnTo>
                      <a:pt x="5038" y="219"/>
                    </a:lnTo>
                    <a:lnTo>
                      <a:pt x="5035" y="214"/>
                    </a:lnTo>
                    <a:lnTo>
                      <a:pt x="5033" y="210"/>
                    </a:lnTo>
                    <a:lnTo>
                      <a:pt x="5033" y="205"/>
                    </a:lnTo>
                    <a:lnTo>
                      <a:pt x="5032" y="202"/>
                    </a:lnTo>
                    <a:lnTo>
                      <a:pt x="5033" y="199"/>
                    </a:lnTo>
                    <a:lnTo>
                      <a:pt x="5034" y="197"/>
                    </a:lnTo>
                    <a:lnTo>
                      <a:pt x="5035" y="194"/>
                    </a:lnTo>
                    <a:lnTo>
                      <a:pt x="5036" y="192"/>
                    </a:lnTo>
                    <a:lnTo>
                      <a:pt x="5037" y="191"/>
                    </a:lnTo>
                    <a:lnTo>
                      <a:pt x="5037" y="190"/>
                    </a:lnTo>
                    <a:lnTo>
                      <a:pt x="5037" y="189"/>
                    </a:lnTo>
                    <a:lnTo>
                      <a:pt x="5037" y="188"/>
                    </a:lnTo>
                    <a:lnTo>
                      <a:pt x="5036" y="188"/>
                    </a:lnTo>
                    <a:lnTo>
                      <a:pt x="5035" y="186"/>
                    </a:lnTo>
                    <a:lnTo>
                      <a:pt x="5033" y="184"/>
                    </a:lnTo>
                    <a:lnTo>
                      <a:pt x="5024" y="178"/>
                    </a:lnTo>
                    <a:lnTo>
                      <a:pt x="4989" y="161"/>
                    </a:lnTo>
                    <a:lnTo>
                      <a:pt x="4804" y="78"/>
                    </a:lnTo>
                    <a:lnTo>
                      <a:pt x="4762" y="62"/>
                    </a:lnTo>
                    <a:lnTo>
                      <a:pt x="4706" y="49"/>
                    </a:lnTo>
                    <a:lnTo>
                      <a:pt x="4559" y="28"/>
                    </a:lnTo>
                    <a:lnTo>
                      <a:pt x="4137" y="2"/>
                    </a:lnTo>
                    <a:lnTo>
                      <a:pt x="2971" y="0"/>
                    </a:lnTo>
                    <a:lnTo>
                      <a:pt x="752" y="49"/>
                    </a:lnTo>
                    <a:lnTo>
                      <a:pt x="727" y="50"/>
                    </a:lnTo>
                    <a:lnTo>
                      <a:pt x="702" y="56"/>
                    </a:lnTo>
                    <a:lnTo>
                      <a:pt x="680" y="65"/>
                    </a:lnTo>
                    <a:lnTo>
                      <a:pt x="658" y="77"/>
                    </a:lnTo>
                    <a:lnTo>
                      <a:pt x="637" y="91"/>
                    </a:lnTo>
                    <a:lnTo>
                      <a:pt x="616" y="108"/>
                    </a:lnTo>
                    <a:lnTo>
                      <a:pt x="597" y="128"/>
                    </a:lnTo>
                    <a:lnTo>
                      <a:pt x="577" y="150"/>
                    </a:lnTo>
                    <a:lnTo>
                      <a:pt x="397" y="374"/>
                    </a:lnTo>
                    <a:lnTo>
                      <a:pt x="0" y="797"/>
                    </a:lnTo>
                    <a:lnTo>
                      <a:pt x="5594" y="797"/>
                    </a:lnTo>
                    <a:close/>
                  </a:path>
                </a:pathLst>
              </a:custGeom>
              <a:solidFill>
                <a:srgbClr val="D5BA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57" name="Freeform 9"/>
              <p:cNvSpPr>
                <a:spLocks/>
              </p:cNvSpPr>
              <p:nvPr/>
            </p:nvSpPr>
            <p:spPr bwMode="auto">
              <a:xfrm>
                <a:off x="1840" y="2494"/>
                <a:ext cx="1865" cy="265"/>
              </a:xfrm>
              <a:custGeom>
                <a:avLst/>
                <a:gdLst/>
                <a:ahLst/>
                <a:cxnLst>
                  <a:cxn ang="0">
                    <a:pos x="5594" y="797"/>
                  </a:cxn>
                  <a:cxn ang="0">
                    <a:pos x="5062" y="249"/>
                  </a:cxn>
                  <a:cxn ang="0">
                    <a:pos x="5047" y="232"/>
                  </a:cxn>
                  <a:cxn ang="0">
                    <a:pos x="5038" y="219"/>
                  </a:cxn>
                  <a:cxn ang="0">
                    <a:pos x="5035" y="214"/>
                  </a:cxn>
                  <a:cxn ang="0">
                    <a:pos x="5033" y="210"/>
                  </a:cxn>
                  <a:cxn ang="0">
                    <a:pos x="5033" y="205"/>
                  </a:cxn>
                  <a:cxn ang="0">
                    <a:pos x="5032" y="202"/>
                  </a:cxn>
                  <a:cxn ang="0">
                    <a:pos x="5033" y="199"/>
                  </a:cxn>
                  <a:cxn ang="0">
                    <a:pos x="5034" y="197"/>
                  </a:cxn>
                  <a:cxn ang="0">
                    <a:pos x="5035" y="194"/>
                  </a:cxn>
                  <a:cxn ang="0">
                    <a:pos x="5036" y="192"/>
                  </a:cxn>
                  <a:cxn ang="0">
                    <a:pos x="5037" y="191"/>
                  </a:cxn>
                  <a:cxn ang="0">
                    <a:pos x="5037" y="190"/>
                  </a:cxn>
                  <a:cxn ang="0">
                    <a:pos x="5037" y="189"/>
                  </a:cxn>
                  <a:cxn ang="0">
                    <a:pos x="5037" y="188"/>
                  </a:cxn>
                  <a:cxn ang="0">
                    <a:pos x="5036" y="188"/>
                  </a:cxn>
                  <a:cxn ang="0">
                    <a:pos x="5035" y="186"/>
                  </a:cxn>
                  <a:cxn ang="0">
                    <a:pos x="5033" y="184"/>
                  </a:cxn>
                  <a:cxn ang="0">
                    <a:pos x="5024" y="178"/>
                  </a:cxn>
                  <a:cxn ang="0">
                    <a:pos x="4989" y="161"/>
                  </a:cxn>
                  <a:cxn ang="0">
                    <a:pos x="4804" y="78"/>
                  </a:cxn>
                  <a:cxn ang="0">
                    <a:pos x="4762" y="62"/>
                  </a:cxn>
                  <a:cxn ang="0">
                    <a:pos x="4706" y="49"/>
                  </a:cxn>
                  <a:cxn ang="0">
                    <a:pos x="4559" y="28"/>
                  </a:cxn>
                  <a:cxn ang="0">
                    <a:pos x="4137" y="2"/>
                  </a:cxn>
                  <a:cxn ang="0">
                    <a:pos x="2971" y="0"/>
                  </a:cxn>
                  <a:cxn ang="0">
                    <a:pos x="752" y="49"/>
                  </a:cxn>
                  <a:cxn ang="0">
                    <a:pos x="727" y="50"/>
                  </a:cxn>
                  <a:cxn ang="0">
                    <a:pos x="702" y="56"/>
                  </a:cxn>
                  <a:cxn ang="0">
                    <a:pos x="680" y="65"/>
                  </a:cxn>
                  <a:cxn ang="0">
                    <a:pos x="658" y="77"/>
                  </a:cxn>
                  <a:cxn ang="0">
                    <a:pos x="637" y="91"/>
                  </a:cxn>
                  <a:cxn ang="0">
                    <a:pos x="616" y="108"/>
                  </a:cxn>
                  <a:cxn ang="0">
                    <a:pos x="597" y="128"/>
                  </a:cxn>
                  <a:cxn ang="0">
                    <a:pos x="577" y="150"/>
                  </a:cxn>
                  <a:cxn ang="0">
                    <a:pos x="397" y="374"/>
                  </a:cxn>
                  <a:cxn ang="0">
                    <a:pos x="0" y="797"/>
                  </a:cxn>
                  <a:cxn ang="0">
                    <a:pos x="5594" y="797"/>
                  </a:cxn>
                </a:cxnLst>
                <a:rect l="0" t="0" r="r" b="b"/>
                <a:pathLst>
                  <a:path w="5594" h="797">
                    <a:moveTo>
                      <a:pt x="5594" y="797"/>
                    </a:moveTo>
                    <a:lnTo>
                      <a:pt x="5062" y="249"/>
                    </a:lnTo>
                    <a:lnTo>
                      <a:pt x="5047" y="232"/>
                    </a:lnTo>
                    <a:lnTo>
                      <a:pt x="5038" y="219"/>
                    </a:lnTo>
                    <a:lnTo>
                      <a:pt x="5035" y="214"/>
                    </a:lnTo>
                    <a:lnTo>
                      <a:pt x="5033" y="210"/>
                    </a:lnTo>
                    <a:lnTo>
                      <a:pt x="5033" y="205"/>
                    </a:lnTo>
                    <a:lnTo>
                      <a:pt x="5032" y="202"/>
                    </a:lnTo>
                    <a:lnTo>
                      <a:pt x="5033" y="199"/>
                    </a:lnTo>
                    <a:lnTo>
                      <a:pt x="5034" y="197"/>
                    </a:lnTo>
                    <a:lnTo>
                      <a:pt x="5035" y="194"/>
                    </a:lnTo>
                    <a:lnTo>
                      <a:pt x="5036" y="192"/>
                    </a:lnTo>
                    <a:lnTo>
                      <a:pt x="5037" y="191"/>
                    </a:lnTo>
                    <a:lnTo>
                      <a:pt x="5037" y="190"/>
                    </a:lnTo>
                    <a:lnTo>
                      <a:pt x="5037" y="189"/>
                    </a:lnTo>
                    <a:lnTo>
                      <a:pt x="5037" y="188"/>
                    </a:lnTo>
                    <a:lnTo>
                      <a:pt x="5036" y="188"/>
                    </a:lnTo>
                    <a:lnTo>
                      <a:pt x="5035" y="186"/>
                    </a:lnTo>
                    <a:lnTo>
                      <a:pt x="5033" y="184"/>
                    </a:lnTo>
                    <a:lnTo>
                      <a:pt x="5024" y="178"/>
                    </a:lnTo>
                    <a:lnTo>
                      <a:pt x="4989" y="161"/>
                    </a:lnTo>
                    <a:lnTo>
                      <a:pt x="4804" y="78"/>
                    </a:lnTo>
                    <a:lnTo>
                      <a:pt x="4762" y="62"/>
                    </a:lnTo>
                    <a:lnTo>
                      <a:pt x="4706" y="49"/>
                    </a:lnTo>
                    <a:lnTo>
                      <a:pt x="4559" y="28"/>
                    </a:lnTo>
                    <a:lnTo>
                      <a:pt x="4137" y="2"/>
                    </a:lnTo>
                    <a:lnTo>
                      <a:pt x="2971" y="0"/>
                    </a:lnTo>
                    <a:lnTo>
                      <a:pt x="752" y="49"/>
                    </a:lnTo>
                    <a:lnTo>
                      <a:pt x="727" y="50"/>
                    </a:lnTo>
                    <a:lnTo>
                      <a:pt x="702" y="56"/>
                    </a:lnTo>
                    <a:lnTo>
                      <a:pt x="680" y="65"/>
                    </a:lnTo>
                    <a:lnTo>
                      <a:pt x="658" y="77"/>
                    </a:lnTo>
                    <a:lnTo>
                      <a:pt x="637" y="91"/>
                    </a:lnTo>
                    <a:lnTo>
                      <a:pt x="616" y="108"/>
                    </a:lnTo>
                    <a:lnTo>
                      <a:pt x="597" y="128"/>
                    </a:lnTo>
                    <a:lnTo>
                      <a:pt x="577" y="150"/>
                    </a:lnTo>
                    <a:lnTo>
                      <a:pt x="397" y="374"/>
                    </a:lnTo>
                    <a:lnTo>
                      <a:pt x="0" y="797"/>
                    </a:lnTo>
                    <a:lnTo>
                      <a:pt x="5594" y="797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58" name="Freeform 10"/>
              <p:cNvSpPr>
                <a:spLocks/>
              </p:cNvSpPr>
              <p:nvPr/>
            </p:nvSpPr>
            <p:spPr bwMode="auto">
              <a:xfrm>
                <a:off x="1532" y="1246"/>
                <a:ext cx="2446" cy="1223"/>
              </a:xfrm>
              <a:custGeom>
                <a:avLst/>
                <a:gdLst/>
                <a:ahLst/>
                <a:cxnLst>
                  <a:cxn ang="0">
                    <a:pos x="5504" y="3617"/>
                  </a:cxn>
                  <a:cxn ang="0">
                    <a:pos x="5705" y="3555"/>
                  </a:cxn>
                  <a:cxn ang="0">
                    <a:pos x="5826" y="3500"/>
                  </a:cxn>
                  <a:cxn ang="0">
                    <a:pos x="5884" y="3449"/>
                  </a:cxn>
                  <a:cxn ang="0">
                    <a:pos x="6015" y="3263"/>
                  </a:cxn>
                  <a:cxn ang="0">
                    <a:pos x="6086" y="3183"/>
                  </a:cxn>
                  <a:cxn ang="0">
                    <a:pos x="6701" y="2590"/>
                  </a:cxn>
                  <a:cxn ang="0">
                    <a:pos x="7250" y="2028"/>
                  </a:cxn>
                  <a:cxn ang="0">
                    <a:pos x="7293" y="1969"/>
                  </a:cxn>
                  <a:cxn ang="0">
                    <a:pos x="7318" y="1909"/>
                  </a:cxn>
                  <a:cxn ang="0">
                    <a:pos x="7336" y="1828"/>
                  </a:cxn>
                  <a:cxn ang="0">
                    <a:pos x="7339" y="1700"/>
                  </a:cxn>
                  <a:cxn ang="0">
                    <a:pos x="7329" y="1638"/>
                  </a:cxn>
                  <a:cxn ang="0">
                    <a:pos x="7303" y="1571"/>
                  </a:cxn>
                  <a:cxn ang="0">
                    <a:pos x="7254" y="1503"/>
                  </a:cxn>
                  <a:cxn ang="0">
                    <a:pos x="6509" y="771"/>
                  </a:cxn>
                  <a:cxn ang="0">
                    <a:pos x="5977" y="218"/>
                  </a:cxn>
                  <a:cxn ang="0">
                    <a:pos x="5972" y="205"/>
                  </a:cxn>
                  <a:cxn ang="0">
                    <a:pos x="5973" y="197"/>
                  </a:cxn>
                  <a:cxn ang="0">
                    <a:pos x="5976" y="190"/>
                  </a:cxn>
                  <a:cxn ang="0">
                    <a:pos x="5976" y="188"/>
                  </a:cxn>
                  <a:cxn ang="0">
                    <a:pos x="5972" y="183"/>
                  </a:cxn>
                  <a:cxn ang="0">
                    <a:pos x="5743" y="78"/>
                  </a:cxn>
                  <a:cxn ang="0">
                    <a:pos x="5498" y="28"/>
                  </a:cxn>
                  <a:cxn ang="0">
                    <a:pos x="1691" y="49"/>
                  </a:cxn>
                  <a:cxn ang="0">
                    <a:pos x="1619" y="64"/>
                  </a:cxn>
                  <a:cxn ang="0">
                    <a:pos x="1556" y="108"/>
                  </a:cxn>
                  <a:cxn ang="0">
                    <a:pos x="1336" y="374"/>
                  </a:cxn>
                  <a:cxn ang="0">
                    <a:pos x="367" y="1334"/>
                  </a:cxn>
                  <a:cxn ang="0">
                    <a:pos x="193" y="1505"/>
                  </a:cxn>
                  <a:cxn ang="0">
                    <a:pos x="38" y="1706"/>
                  </a:cxn>
                  <a:cxn ang="0">
                    <a:pos x="3" y="1791"/>
                  </a:cxn>
                  <a:cxn ang="0">
                    <a:pos x="1" y="1827"/>
                  </a:cxn>
                  <a:cxn ang="0">
                    <a:pos x="13" y="1869"/>
                  </a:cxn>
                  <a:cxn ang="0">
                    <a:pos x="72" y="1960"/>
                  </a:cxn>
                  <a:cxn ang="0">
                    <a:pos x="434" y="2293"/>
                  </a:cxn>
                  <a:cxn ang="0">
                    <a:pos x="930" y="2808"/>
                  </a:cxn>
                  <a:cxn ang="0">
                    <a:pos x="1206" y="3101"/>
                  </a:cxn>
                  <a:cxn ang="0">
                    <a:pos x="1437" y="3409"/>
                  </a:cxn>
                  <a:cxn ang="0">
                    <a:pos x="1633" y="3584"/>
                  </a:cxn>
                  <a:cxn ang="0">
                    <a:pos x="1679" y="3615"/>
                  </a:cxn>
                  <a:cxn ang="0">
                    <a:pos x="1695" y="3620"/>
                  </a:cxn>
                  <a:cxn ang="0">
                    <a:pos x="1713" y="3617"/>
                  </a:cxn>
                  <a:cxn ang="0">
                    <a:pos x="1766" y="3604"/>
                  </a:cxn>
                  <a:cxn ang="0">
                    <a:pos x="2000" y="3639"/>
                  </a:cxn>
                  <a:cxn ang="0">
                    <a:pos x="3703" y="3649"/>
                  </a:cxn>
                  <a:cxn ang="0">
                    <a:pos x="5284" y="3648"/>
                  </a:cxn>
                </a:cxnLst>
                <a:rect l="0" t="0" r="r" b="b"/>
                <a:pathLst>
                  <a:path w="7340" h="3668">
                    <a:moveTo>
                      <a:pt x="5437" y="3631"/>
                    </a:moveTo>
                    <a:lnTo>
                      <a:pt x="5467" y="3625"/>
                    </a:lnTo>
                    <a:lnTo>
                      <a:pt x="5504" y="3617"/>
                    </a:lnTo>
                    <a:lnTo>
                      <a:pt x="5599" y="3590"/>
                    </a:lnTo>
                    <a:lnTo>
                      <a:pt x="5652" y="3574"/>
                    </a:lnTo>
                    <a:lnTo>
                      <a:pt x="5705" y="3555"/>
                    </a:lnTo>
                    <a:lnTo>
                      <a:pt x="5756" y="3535"/>
                    </a:lnTo>
                    <a:lnTo>
                      <a:pt x="5804" y="3513"/>
                    </a:lnTo>
                    <a:lnTo>
                      <a:pt x="5826" y="3500"/>
                    </a:lnTo>
                    <a:lnTo>
                      <a:pt x="5846" y="3485"/>
                    </a:lnTo>
                    <a:lnTo>
                      <a:pt x="5866" y="3469"/>
                    </a:lnTo>
                    <a:lnTo>
                      <a:pt x="5884" y="3449"/>
                    </a:lnTo>
                    <a:lnTo>
                      <a:pt x="5919" y="3405"/>
                    </a:lnTo>
                    <a:lnTo>
                      <a:pt x="5951" y="3358"/>
                    </a:lnTo>
                    <a:lnTo>
                      <a:pt x="6015" y="3263"/>
                    </a:lnTo>
                    <a:lnTo>
                      <a:pt x="6049" y="3219"/>
                    </a:lnTo>
                    <a:lnTo>
                      <a:pt x="6067" y="3200"/>
                    </a:lnTo>
                    <a:lnTo>
                      <a:pt x="6086" y="3183"/>
                    </a:lnTo>
                    <a:lnTo>
                      <a:pt x="6239" y="3047"/>
                    </a:lnTo>
                    <a:lnTo>
                      <a:pt x="6394" y="2900"/>
                    </a:lnTo>
                    <a:lnTo>
                      <a:pt x="6701" y="2590"/>
                    </a:lnTo>
                    <a:lnTo>
                      <a:pt x="6986" y="2293"/>
                    </a:lnTo>
                    <a:lnTo>
                      <a:pt x="7232" y="2048"/>
                    </a:lnTo>
                    <a:lnTo>
                      <a:pt x="7250" y="2028"/>
                    </a:lnTo>
                    <a:lnTo>
                      <a:pt x="7267" y="2008"/>
                    </a:lnTo>
                    <a:lnTo>
                      <a:pt x="7281" y="1988"/>
                    </a:lnTo>
                    <a:lnTo>
                      <a:pt x="7293" y="1969"/>
                    </a:lnTo>
                    <a:lnTo>
                      <a:pt x="7303" y="1948"/>
                    </a:lnTo>
                    <a:lnTo>
                      <a:pt x="7312" y="1929"/>
                    </a:lnTo>
                    <a:lnTo>
                      <a:pt x="7318" y="1909"/>
                    </a:lnTo>
                    <a:lnTo>
                      <a:pt x="7325" y="1891"/>
                    </a:lnTo>
                    <a:lnTo>
                      <a:pt x="7332" y="1857"/>
                    </a:lnTo>
                    <a:lnTo>
                      <a:pt x="7336" y="1828"/>
                    </a:lnTo>
                    <a:lnTo>
                      <a:pt x="7338" y="1788"/>
                    </a:lnTo>
                    <a:lnTo>
                      <a:pt x="7340" y="1735"/>
                    </a:lnTo>
                    <a:lnTo>
                      <a:pt x="7339" y="1700"/>
                    </a:lnTo>
                    <a:lnTo>
                      <a:pt x="7337" y="1680"/>
                    </a:lnTo>
                    <a:lnTo>
                      <a:pt x="7334" y="1659"/>
                    </a:lnTo>
                    <a:lnTo>
                      <a:pt x="7329" y="1638"/>
                    </a:lnTo>
                    <a:lnTo>
                      <a:pt x="7323" y="1616"/>
                    </a:lnTo>
                    <a:lnTo>
                      <a:pt x="7314" y="1594"/>
                    </a:lnTo>
                    <a:lnTo>
                      <a:pt x="7303" y="1571"/>
                    </a:lnTo>
                    <a:lnTo>
                      <a:pt x="7290" y="1548"/>
                    </a:lnTo>
                    <a:lnTo>
                      <a:pt x="7274" y="1525"/>
                    </a:lnTo>
                    <a:lnTo>
                      <a:pt x="7254" y="1503"/>
                    </a:lnTo>
                    <a:lnTo>
                      <a:pt x="7232" y="1482"/>
                    </a:lnTo>
                    <a:lnTo>
                      <a:pt x="6880" y="1145"/>
                    </a:lnTo>
                    <a:lnTo>
                      <a:pt x="6509" y="771"/>
                    </a:lnTo>
                    <a:lnTo>
                      <a:pt x="6002" y="249"/>
                    </a:lnTo>
                    <a:lnTo>
                      <a:pt x="5986" y="232"/>
                    </a:lnTo>
                    <a:lnTo>
                      <a:pt x="5977" y="218"/>
                    </a:lnTo>
                    <a:lnTo>
                      <a:pt x="5974" y="213"/>
                    </a:lnTo>
                    <a:lnTo>
                      <a:pt x="5972" y="209"/>
                    </a:lnTo>
                    <a:lnTo>
                      <a:pt x="5972" y="205"/>
                    </a:lnTo>
                    <a:lnTo>
                      <a:pt x="5971" y="202"/>
                    </a:lnTo>
                    <a:lnTo>
                      <a:pt x="5972" y="199"/>
                    </a:lnTo>
                    <a:lnTo>
                      <a:pt x="5973" y="197"/>
                    </a:lnTo>
                    <a:lnTo>
                      <a:pt x="5974" y="193"/>
                    </a:lnTo>
                    <a:lnTo>
                      <a:pt x="5975" y="192"/>
                    </a:lnTo>
                    <a:lnTo>
                      <a:pt x="5976" y="190"/>
                    </a:lnTo>
                    <a:lnTo>
                      <a:pt x="5976" y="190"/>
                    </a:lnTo>
                    <a:lnTo>
                      <a:pt x="5976" y="189"/>
                    </a:lnTo>
                    <a:lnTo>
                      <a:pt x="5976" y="188"/>
                    </a:lnTo>
                    <a:lnTo>
                      <a:pt x="5975" y="187"/>
                    </a:lnTo>
                    <a:lnTo>
                      <a:pt x="5974" y="185"/>
                    </a:lnTo>
                    <a:lnTo>
                      <a:pt x="5972" y="183"/>
                    </a:lnTo>
                    <a:lnTo>
                      <a:pt x="5964" y="178"/>
                    </a:lnTo>
                    <a:lnTo>
                      <a:pt x="5928" y="159"/>
                    </a:lnTo>
                    <a:lnTo>
                      <a:pt x="5743" y="78"/>
                    </a:lnTo>
                    <a:lnTo>
                      <a:pt x="5701" y="62"/>
                    </a:lnTo>
                    <a:lnTo>
                      <a:pt x="5645" y="49"/>
                    </a:lnTo>
                    <a:lnTo>
                      <a:pt x="5498" y="28"/>
                    </a:lnTo>
                    <a:lnTo>
                      <a:pt x="5077" y="2"/>
                    </a:lnTo>
                    <a:lnTo>
                      <a:pt x="3910" y="0"/>
                    </a:lnTo>
                    <a:lnTo>
                      <a:pt x="1691" y="49"/>
                    </a:lnTo>
                    <a:lnTo>
                      <a:pt x="1666" y="50"/>
                    </a:lnTo>
                    <a:lnTo>
                      <a:pt x="1641" y="56"/>
                    </a:lnTo>
                    <a:lnTo>
                      <a:pt x="1619" y="64"/>
                    </a:lnTo>
                    <a:lnTo>
                      <a:pt x="1597" y="77"/>
                    </a:lnTo>
                    <a:lnTo>
                      <a:pt x="1576" y="91"/>
                    </a:lnTo>
                    <a:lnTo>
                      <a:pt x="1556" y="108"/>
                    </a:lnTo>
                    <a:lnTo>
                      <a:pt x="1536" y="128"/>
                    </a:lnTo>
                    <a:lnTo>
                      <a:pt x="1517" y="150"/>
                    </a:lnTo>
                    <a:lnTo>
                      <a:pt x="1336" y="374"/>
                    </a:lnTo>
                    <a:lnTo>
                      <a:pt x="893" y="841"/>
                    </a:lnTo>
                    <a:lnTo>
                      <a:pt x="638" y="1090"/>
                    </a:lnTo>
                    <a:lnTo>
                      <a:pt x="367" y="1334"/>
                    </a:lnTo>
                    <a:lnTo>
                      <a:pt x="313" y="1382"/>
                    </a:lnTo>
                    <a:lnTo>
                      <a:pt x="253" y="1441"/>
                    </a:lnTo>
                    <a:lnTo>
                      <a:pt x="193" y="1505"/>
                    </a:lnTo>
                    <a:lnTo>
                      <a:pt x="133" y="1573"/>
                    </a:lnTo>
                    <a:lnTo>
                      <a:pt x="80" y="1642"/>
                    </a:lnTo>
                    <a:lnTo>
                      <a:pt x="38" y="1706"/>
                    </a:lnTo>
                    <a:lnTo>
                      <a:pt x="22" y="1737"/>
                    </a:lnTo>
                    <a:lnTo>
                      <a:pt x="10" y="1765"/>
                    </a:lnTo>
                    <a:lnTo>
                      <a:pt x="3" y="1791"/>
                    </a:lnTo>
                    <a:lnTo>
                      <a:pt x="1" y="1803"/>
                    </a:lnTo>
                    <a:lnTo>
                      <a:pt x="0" y="1814"/>
                    </a:lnTo>
                    <a:lnTo>
                      <a:pt x="1" y="1827"/>
                    </a:lnTo>
                    <a:lnTo>
                      <a:pt x="3" y="1841"/>
                    </a:lnTo>
                    <a:lnTo>
                      <a:pt x="7" y="1854"/>
                    </a:lnTo>
                    <a:lnTo>
                      <a:pt x="13" y="1869"/>
                    </a:lnTo>
                    <a:lnTo>
                      <a:pt x="27" y="1898"/>
                    </a:lnTo>
                    <a:lnTo>
                      <a:pt x="48" y="1929"/>
                    </a:lnTo>
                    <a:lnTo>
                      <a:pt x="72" y="1960"/>
                    </a:lnTo>
                    <a:lnTo>
                      <a:pt x="100" y="1992"/>
                    </a:lnTo>
                    <a:lnTo>
                      <a:pt x="164" y="2056"/>
                    </a:lnTo>
                    <a:lnTo>
                      <a:pt x="434" y="2293"/>
                    </a:lnTo>
                    <a:lnTo>
                      <a:pt x="593" y="2451"/>
                    </a:lnTo>
                    <a:lnTo>
                      <a:pt x="760" y="2628"/>
                    </a:lnTo>
                    <a:lnTo>
                      <a:pt x="930" y="2808"/>
                    </a:lnTo>
                    <a:lnTo>
                      <a:pt x="1091" y="2972"/>
                    </a:lnTo>
                    <a:lnTo>
                      <a:pt x="1150" y="3034"/>
                    </a:lnTo>
                    <a:lnTo>
                      <a:pt x="1206" y="3101"/>
                    </a:lnTo>
                    <a:lnTo>
                      <a:pt x="1311" y="3239"/>
                    </a:lnTo>
                    <a:lnTo>
                      <a:pt x="1399" y="3361"/>
                    </a:lnTo>
                    <a:lnTo>
                      <a:pt x="1437" y="3409"/>
                    </a:lnTo>
                    <a:lnTo>
                      <a:pt x="1454" y="3428"/>
                    </a:lnTo>
                    <a:lnTo>
                      <a:pt x="1470" y="3444"/>
                    </a:lnTo>
                    <a:lnTo>
                      <a:pt x="1633" y="3584"/>
                    </a:lnTo>
                    <a:lnTo>
                      <a:pt x="1656" y="3600"/>
                    </a:lnTo>
                    <a:lnTo>
                      <a:pt x="1672" y="3612"/>
                    </a:lnTo>
                    <a:lnTo>
                      <a:pt x="1679" y="3615"/>
                    </a:lnTo>
                    <a:lnTo>
                      <a:pt x="1685" y="3618"/>
                    </a:lnTo>
                    <a:lnTo>
                      <a:pt x="1690" y="3619"/>
                    </a:lnTo>
                    <a:lnTo>
                      <a:pt x="1695" y="3620"/>
                    </a:lnTo>
                    <a:lnTo>
                      <a:pt x="1699" y="3620"/>
                    </a:lnTo>
                    <a:lnTo>
                      <a:pt x="1705" y="3619"/>
                    </a:lnTo>
                    <a:lnTo>
                      <a:pt x="1713" y="3617"/>
                    </a:lnTo>
                    <a:lnTo>
                      <a:pt x="1732" y="3609"/>
                    </a:lnTo>
                    <a:lnTo>
                      <a:pt x="1746" y="3606"/>
                    </a:lnTo>
                    <a:lnTo>
                      <a:pt x="1766" y="3604"/>
                    </a:lnTo>
                    <a:lnTo>
                      <a:pt x="1790" y="3606"/>
                    </a:lnTo>
                    <a:lnTo>
                      <a:pt x="1821" y="3612"/>
                    </a:lnTo>
                    <a:lnTo>
                      <a:pt x="2000" y="3639"/>
                    </a:lnTo>
                    <a:lnTo>
                      <a:pt x="2206" y="3656"/>
                    </a:lnTo>
                    <a:lnTo>
                      <a:pt x="2677" y="3668"/>
                    </a:lnTo>
                    <a:lnTo>
                      <a:pt x="3703" y="3649"/>
                    </a:lnTo>
                    <a:lnTo>
                      <a:pt x="4680" y="3658"/>
                    </a:lnTo>
                    <a:lnTo>
                      <a:pt x="5104" y="3657"/>
                    </a:lnTo>
                    <a:lnTo>
                      <a:pt x="5284" y="3648"/>
                    </a:lnTo>
                    <a:lnTo>
                      <a:pt x="5437" y="3631"/>
                    </a:lnTo>
                    <a:close/>
                  </a:path>
                </a:pathLst>
              </a:custGeom>
              <a:solidFill>
                <a:srgbClr val="D5BA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59" name="Freeform 11"/>
              <p:cNvSpPr>
                <a:spLocks/>
              </p:cNvSpPr>
              <p:nvPr/>
            </p:nvSpPr>
            <p:spPr bwMode="auto">
              <a:xfrm>
                <a:off x="1532" y="1246"/>
                <a:ext cx="2446" cy="1223"/>
              </a:xfrm>
              <a:custGeom>
                <a:avLst/>
                <a:gdLst/>
                <a:ahLst/>
                <a:cxnLst>
                  <a:cxn ang="0">
                    <a:pos x="5504" y="3617"/>
                  </a:cxn>
                  <a:cxn ang="0">
                    <a:pos x="5705" y="3555"/>
                  </a:cxn>
                  <a:cxn ang="0">
                    <a:pos x="5826" y="3500"/>
                  </a:cxn>
                  <a:cxn ang="0">
                    <a:pos x="5884" y="3449"/>
                  </a:cxn>
                  <a:cxn ang="0">
                    <a:pos x="6015" y="3263"/>
                  </a:cxn>
                  <a:cxn ang="0">
                    <a:pos x="6086" y="3183"/>
                  </a:cxn>
                  <a:cxn ang="0">
                    <a:pos x="6701" y="2590"/>
                  </a:cxn>
                  <a:cxn ang="0">
                    <a:pos x="7250" y="2028"/>
                  </a:cxn>
                  <a:cxn ang="0">
                    <a:pos x="7293" y="1969"/>
                  </a:cxn>
                  <a:cxn ang="0">
                    <a:pos x="7318" y="1909"/>
                  </a:cxn>
                  <a:cxn ang="0">
                    <a:pos x="7336" y="1828"/>
                  </a:cxn>
                  <a:cxn ang="0">
                    <a:pos x="7339" y="1700"/>
                  </a:cxn>
                  <a:cxn ang="0">
                    <a:pos x="7329" y="1638"/>
                  </a:cxn>
                  <a:cxn ang="0">
                    <a:pos x="7303" y="1571"/>
                  </a:cxn>
                  <a:cxn ang="0">
                    <a:pos x="7254" y="1503"/>
                  </a:cxn>
                  <a:cxn ang="0">
                    <a:pos x="6509" y="771"/>
                  </a:cxn>
                  <a:cxn ang="0">
                    <a:pos x="5977" y="218"/>
                  </a:cxn>
                  <a:cxn ang="0">
                    <a:pos x="5972" y="205"/>
                  </a:cxn>
                  <a:cxn ang="0">
                    <a:pos x="5973" y="197"/>
                  </a:cxn>
                  <a:cxn ang="0">
                    <a:pos x="5976" y="190"/>
                  </a:cxn>
                  <a:cxn ang="0">
                    <a:pos x="5976" y="188"/>
                  </a:cxn>
                  <a:cxn ang="0">
                    <a:pos x="5972" y="183"/>
                  </a:cxn>
                  <a:cxn ang="0">
                    <a:pos x="5743" y="78"/>
                  </a:cxn>
                  <a:cxn ang="0">
                    <a:pos x="5498" y="28"/>
                  </a:cxn>
                  <a:cxn ang="0">
                    <a:pos x="1691" y="49"/>
                  </a:cxn>
                  <a:cxn ang="0">
                    <a:pos x="1619" y="64"/>
                  </a:cxn>
                  <a:cxn ang="0">
                    <a:pos x="1556" y="108"/>
                  </a:cxn>
                  <a:cxn ang="0">
                    <a:pos x="1336" y="374"/>
                  </a:cxn>
                  <a:cxn ang="0">
                    <a:pos x="367" y="1334"/>
                  </a:cxn>
                  <a:cxn ang="0">
                    <a:pos x="193" y="1505"/>
                  </a:cxn>
                  <a:cxn ang="0">
                    <a:pos x="38" y="1706"/>
                  </a:cxn>
                  <a:cxn ang="0">
                    <a:pos x="3" y="1791"/>
                  </a:cxn>
                  <a:cxn ang="0">
                    <a:pos x="1" y="1827"/>
                  </a:cxn>
                  <a:cxn ang="0">
                    <a:pos x="13" y="1869"/>
                  </a:cxn>
                  <a:cxn ang="0">
                    <a:pos x="72" y="1960"/>
                  </a:cxn>
                  <a:cxn ang="0">
                    <a:pos x="434" y="2293"/>
                  </a:cxn>
                  <a:cxn ang="0">
                    <a:pos x="930" y="2808"/>
                  </a:cxn>
                  <a:cxn ang="0">
                    <a:pos x="1206" y="3101"/>
                  </a:cxn>
                  <a:cxn ang="0">
                    <a:pos x="1437" y="3409"/>
                  </a:cxn>
                  <a:cxn ang="0">
                    <a:pos x="1633" y="3584"/>
                  </a:cxn>
                  <a:cxn ang="0">
                    <a:pos x="1679" y="3615"/>
                  </a:cxn>
                  <a:cxn ang="0">
                    <a:pos x="1695" y="3620"/>
                  </a:cxn>
                  <a:cxn ang="0">
                    <a:pos x="1713" y="3617"/>
                  </a:cxn>
                  <a:cxn ang="0">
                    <a:pos x="1766" y="3604"/>
                  </a:cxn>
                  <a:cxn ang="0">
                    <a:pos x="2000" y="3639"/>
                  </a:cxn>
                  <a:cxn ang="0">
                    <a:pos x="3703" y="3649"/>
                  </a:cxn>
                  <a:cxn ang="0">
                    <a:pos x="5284" y="3648"/>
                  </a:cxn>
                </a:cxnLst>
                <a:rect l="0" t="0" r="r" b="b"/>
                <a:pathLst>
                  <a:path w="7340" h="3668">
                    <a:moveTo>
                      <a:pt x="5437" y="3631"/>
                    </a:moveTo>
                    <a:lnTo>
                      <a:pt x="5467" y="3625"/>
                    </a:lnTo>
                    <a:lnTo>
                      <a:pt x="5504" y="3617"/>
                    </a:lnTo>
                    <a:lnTo>
                      <a:pt x="5599" y="3590"/>
                    </a:lnTo>
                    <a:lnTo>
                      <a:pt x="5652" y="3574"/>
                    </a:lnTo>
                    <a:lnTo>
                      <a:pt x="5705" y="3555"/>
                    </a:lnTo>
                    <a:lnTo>
                      <a:pt x="5756" y="3535"/>
                    </a:lnTo>
                    <a:lnTo>
                      <a:pt x="5804" y="3513"/>
                    </a:lnTo>
                    <a:lnTo>
                      <a:pt x="5826" y="3500"/>
                    </a:lnTo>
                    <a:lnTo>
                      <a:pt x="5846" y="3485"/>
                    </a:lnTo>
                    <a:lnTo>
                      <a:pt x="5866" y="3469"/>
                    </a:lnTo>
                    <a:lnTo>
                      <a:pt x="5884" y="3449"/>
                    </a:lnTo>
                    <a:lnTo>
                      <a:pt x="5919" y="3405"/>
                    </a:lnTo>
                    <a:lnTo>
                      <a:pt x="5951" y="3358"/>
                    </a:lnTo>
                    <a:lnTo>
                      <a:pt x="6015" y="3263"/>
                    </a:lnTo>
                    <a:lnTo>
                      <a:pt x="6049" y="3219"/>
                    </a:lnTo>
                    <a:lnTo>
                      <a:pt x="6067" y="3200"/>
                    </a:lnTo>
                    <a:lnTo>
                      <a:pt x="6086" y="3183"/>
                    </a:lnTo>
                    <a:lnTo>
                      <a:pt x="6239" y="3047"/>
                    </a:lnTo>
                    <a:lnTo>
                      <a:pt x="6394" y="2900"/>
                    </a:lnTo>
                    <a:lnTo>
                      <a:pt x="6701" y="2590"/>
                    </a:lnTo>
                    <a:lnTo>
                      <a:pt x="6986" y="2293"/>
                    </a:lnTo>
                    <a:lnTo>
                      <a:pt x="7232" y="2048"/>
                    </a:lnTo>
                    <a:lnTo>
                      <a:pt x="7250" y="2028"/>
                    </a:lnTo>
                    <a:lnTo>
                      <a:pt x="7267" y="2008"/>
                    </a:lnTo>
                    <a:lnTo>
                      <a:pt x="7281" y="1988"/>
                    </a:lnTo>
                    <a:lnTo>
                      <a:pt x="7293" y="1969"/>
                    </a:lnTo>
                    <a:lnTo>
                      <a:pt x="7303" y="1948"/>
                    </a:lnTo>
                    <a:lnTo>
                      <a:pt x="7312" y="1929"/>
                    </a:lnTo>
                    <a:lnTo>
                      <a:pt x="7318" y="1909"/>
                    </a:lnTo>
                    <a:lnTo>
                      <a:pt x="7325" y="1891"/>
                    </a:lnTo>
                    <a:lnTo>
                      <a:pt x="7332" y="1857"/>
                    </a:lnTo>
                    <a:lnTo>
                      <a:pt x="7336" y="1828"/>
                    </a:lnTo>
                    <a:lnTo>
                      <a:pt x="7338" y="1788"/>
                    </a:lnTo>
                    <a:lnTo>
                      <a:pt x="7340" y="1735"/>
                    </a:lnTo>
                    <a:lnTo>
                      <a:pt x="7339" y="1700"/>
                    </a:lnTo>
                    <a:lnTo>
                      <a:pt x="7337" y="1680"/>
                    </a:lnTo>
                    <a:lnTo>
                      <a:pt x="7334" y="1659"/>
                    </a:lnTo>
                    <a:lnTo>
                      <a:pt x="7329" y="1638"/>
                    </a:lnTo>
                    <a:lnTo>
                      <a:pt x="7323" y="1616"/>
                    </a:lnTo>
                    <a:lnTo>
                      <a:pt x="7314" y="1594"/>
                    </a:lnTo>
                    <a:lnTo>
                      <a:pt x="7303" y="1571"/>
                    </a:lnTo>
                    <a:lnTo>
                      <a:pt x="7290" y="1548"/>
                    </a:lnTo>
                    <a:lnTo>
                      <a:pt x="7274" y="1525"/>
                    </a:lnTo>
                    <a:lnTo>
                      <a:pt x="7254" y="1503"/>
                    </a:lnTo>
                    <a:lnTo>
                      <a:pt x="7232" y="1482"/>
                    </a:lnTo>
                    <a:lnTo>
                      <a:pt x="6880" y="1145"/>
                    </a:lnTo>
                    <a:lnTo>
                      <a:pt x="6509" y="771"/>
                    </a:lnTo>
                    <a:lnTo>
                      <a:pt x="6002" y="249"/>
                    </a:lnTo>
                    <a:lnTo>
                      <a:pt x="5986" y="232"/>
                    </a:lnTo>
                    <a:lnTo>
                      <a:pt x="5977" y="218"/>
                    </a:lnTo>
                    <a:lnTo>
                      <a:pt x="5974" y="213"/>
                    </a:lnTo>
                    <a:lnTo>
                      <a:pt x="5972" y="209"/>
                    </a:lnTo>
                    <a:lnTo>
                      <a:pt x="5972" y="205"/>
                    </a:lnTo>
                    <a:lnTo>
                      <a:pt x="5971" y="202"/>
                    </a:lnTo>
                    <a:lnTo>
                      <a:pt x="5972" y="199"/>
                    </a:lnTo>
                    <a:lnTo>
                      <a:pt x="5973" y="197"/>
                    </a:lnTo>
                    <a:lnTo>
                      <a:pt x="5974" y="193"/>
                    </a:lnTo>
                    <a:lnTo>
                      <a:pt x="5975" y="192"/>
                    </a:lnTo>
                    <a:lnTo>
                      <a:pt x="5976" y="190"/>
                    </a:lnTo>
                    <a:lnTo>
                      <a:pt x="5976" y="190"/>
                    </a:lnTo>
                    <a:lnTo>
                      <a:pt x="5976" y="189"/>
                    </a:lnTo>
                    <a:lnTo>
                      <a:pt x="5976" y="188"/>
                    </a:lnTo>
                    <a:lnTo>
                      <a:pt x="5975" y="187"/>
                    </a:lnTo>
                    <a:lnTo>
                      <a:pt x="5974" y="185"/>
                    </a:lnTo>
                    <a:lnTo>
                      <a:pt x="5972" y="183"/>
                    </a:lnTo>
                    <a:lnTo>
                      <a:pt x="5964" y="178"/>
                    </a:lnTo>
                    <a:lnTo>
                      <a:pt x="5928" y="159"/>
                    </a:lnTo>
                    <a:lnTo>
                      <a:pt x="5743" y="78"/>
                    </a:lnTo>
                    <a:lnTo>
                      <a:pt x="5701" y="62"/>
                    </a:lnTo>
                    <a:lnTo>
                      <a:pt x="5645" y="49"/>
                    </a:lnTo>
                    <a:lnTo>
                      <a:pt x="5498" y="28"/>
                    </a:lnTo>
                    <a:lnTo>
                      <a:pt x="5077" y="2"/>
                    </a:lnTo>
                    <a:lnTo>
                      <a:pt x="3910" y="0"/>
                    </a:lnTo>
                    <a:lnTo>
                      <a:pt x="1691" y="49"/>
                    </a:lnTo>
                    <a:lnTo>
                      <a:pt x="1666" y="50"/>
                    </a:lnTo>
                    <a:lnTo>
                      <a:pt x="1641" y="56"/>
                    </a:lnTo>
                    <a:lnTo>
                      <a:pt x="1619" y="64"/>
                    </a:lnTo>
                    <a:lnTo>
                      <a:pt x="1597" y="77"/>
                    </a:lnTo>
                    <a:lnTo>
                      <a:pt x="1576" y="91"/>
                    </a:lnTo>
                    <a:lnTo>
                      <a:pt x="1556" y="108"/>
                    </a:lnTo>
                    <a:lnTo>
                      <a:pt x="1536" y="128"/>
                    </a:lnTo>
                    <a:lnTo>
                      <a:pt x="1517" y="150"/>
                    </a:lnTo>
                    <a:lnTo>
                      <a:pt x="1336" y="374"/>
                    </a:lnTo>
                    <a:lnTo>
                      <a:pt x="893" y="841"/>
                    </a:lnTo>
                    <a:lnTo>
                      <a:pt x="638" y="1090"/>
                    </a:lnTo>
                    <a:lnTo>
                      <a:pt x="367" y="1334"/>
                    </a:lnTo>
                    <a:lnTo>
                      <a:pt x="313" y="1382"/>
                    </a:lnTo>
                    <a:lnTo>
                      <a:pt x="253" y="1441"/>
                    </a:lnTo>
                    <a:lnTo>
                      <a:pt x="193" y="1505"/>
                    </a:lnTo>
                    <a:lnTo>
                      <a:pt x="133" y="1573"/>
                    </a:lnTo>
                    <a:lnTo>
                      <a:pt x="80" y="1642"/>
                    </a:lnTo>
                    <a:lnTo>
                      <a:pt x="38" y="1706"/>
                    </a:lnTo>
                    <a:lnTo>
                      <a:pt x="22" y="1737"/>
                    </a:lnTo>
                    <a:lnTo>
                      <a:pt x="10" y="1765"/>
                    </a:lnTo>
                    <a:lnTo>
                      <a:pt x="3" y="1791"/>
                    </a:lnTo>
                    <a:lnTo>
                      <a:pt x="1" y="1803"/>
                    </a:lnTo>
                    <a:lnTo>
                      <a:pt x="0" y="1814"/>
                    </a:lnTo>
                    <a:lnTo>
                      <a:pt x="1" y="1827"/>
                    </a:lnTo>
                    <a:lnTo>
                      <a:pt x="3" y="1841"/>
                    </a:lnTo>
                    <a:lnTo>
                      <a:pt x="7" y="1854"/>
                    </a:lnTo>
                    <a:lnTo>
                      <a:pt x="13" y="1869"/>
                    </a:lnTo>
                    <a:lnTo>
                      <a:pt x="27" y="1898"/>
                    </a:lnTo>
                    <a:lnTo>
                      <a:pt x="48" y="1929"/>
                    </a:lnTo>
                    <a:lnTo>
                      <a:pt x="72" y="1960"/>
                    </a:lnTo>
                    <a:lnTo>
                      <a:pt x="100" y="1992"/>
                    </a:lnTo>
                    <a:lnTo>
                      <a:pt x="164" y="2056"/>
                    </a:lnTo>
                    <a:lnTo>
                      <a:pt x="434" y="2293"/>
                    </a:lnTo>
                    <a:lnTo>
                      <a:pt x="593" y="2451"/>
                    </a:lnTo>
                    <a:lnTo>
                      <a:pt x="760" y="2628"/>
                    </a:lnTo>
                    <a:lnTo>
                      <a:pt x="930" y="2808"/>
                    </a:lnTo>
                    <a:lnTo>
                      <a:pt x="1091" y="2972"/>
                    </a:lnTo>
                    <a:lnTo>
                      <a:pt x="1150" y="3034"/>
                    </a:lnTo>
                    <a:lnTo>
                      <a:pt x="1206" y="3101"/>
                    </a:lnTo>
                    <a:lnTo>
                      <a:pt x="1311" y="3239"/>
                    </a:lnTo>
                    <a:lnTo>
                      <a:pt x="1399" y="3361"/>
                    </a:lnTo>
                    <a:lnTo>
                      <a:pt x="1437" y="3409"/>
                    </a:lnTo>
                    <a:lnTo>
                      <a:pt x="1454" y="3428"/>
                    </a:lnTo>
                    <a:lnTo>
                      <a:pt x="1470" y="3444"/>
                    </a:lnTo>
                    <a:lnTo>
                      <a:pt x="1633" y="3584"/>
                    </a:lnTo>
                    <a:lnTo>
                      <a:pt x="1656" y="3600"/>
                    </a:lnTo>
                    <a:lnTo>
                      <a:pt x="1672" y="3612"/>
                    </a:lnTo>
                    <a:lnTo>
                      <a:pt x="1679" y="3615"/>
                    </a:lnTo>
                    <a:lnTo>
                      <a:pt x="1685" y="3618"/>
                    </a:lnTo>
                    <a:lnTo>
                      <a:pt x="1690" y="3619"/>
                    </a:lnTo>
                    <a:lnTo>
                      <a:pt x="1695" y="3620"/>
                    </a:lnTo>
                    <a:lnTo>
                      <a:pt x="1699" y="3620"/>
                    </a:lnTo>
                    <a:lnTo>
                      <a:pt x="1705" y="3619"/>
                    </a:lnTo>
                    <a:lnTo>
                      <a:pt x="1713" y="3617"/>
                    </a:lnTo>
                    <a:lnTo>
                      <a:pt x="1732" y="3609"/>
                    </a:lnTo>
                    <a:lnTo>
                      <a:pt x="1746" y="3606"/>
                    </a:lnTo>
                    <a:lnTo>
                      <a:pt x="1766" y="3604"/>
                    </a:lnTo>
                    <a:lnTo>
                      <a:pt x="1790" y="3606"/>
                    </a:lnTo>
                    <a:lnTo>
                      <a:pt x="1821" y="3612"/>
                    </a:lnTo>
                    <a:lnTo>
                      <a:pt x="2000" y="3639"/>
                    </a:lnTo>
                    <a:lnTo>
                      <a:pt x="2206" y="3656"/>
                    </a:lnTo>
                    <a:lnTo>
                      <a:pt x="2677" y="3668"/>
                    </a:lnTo>
                    <a:lnTo>
                      <a:pt x="3703" y="3649"/>
                    </a:lnTo>
                    <a:lnTo>
                      <a:pt x="4680" y="3658"/>
                    </a:lnTo>
                    <a:lnTo>
                      <a:pt x="5104" y="3657"/>
                    </a:lnTo>
                    <a:lnTo>
                      <a:pt x="5284" y="3648"/>
                    </a:lnTo>
                    <a:lnTo>
                      <a:pt x="5437" y="3631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0" name="Freeform 12"/>
              <p:cNvSpPr>
                <a:spLocks/>
              </p:cNvSpPr>
              <p:nvPr/>
            </p:nvSpPr>
            <p:spPr bwMode="auto">
              <a:xfrm>
                <a:off x="1579" y="1270"/>
                <a:ext cx="2352" cy="1175"/>
              </a:xfrm>
              <a:custGeom>
                <a:avLst/>
                <a:gdLst/>
                <a:ahLst/>
                <a:cxnLst>
                  <a:cxn ang="0">
                    <a:pos x="5292" y="3477"/>
                  </a:cxn>
                  <a:cxn ang="0">
                    <a:pos x="5484" y="3418"/>
                  </a:cxn>
                  <a:cxn ang="0">
                    <a:pos x="5600" y="3366"/>
                  </a:cxn>
                  <a:cxn ang="0">
                    <a:pos x="5656" y="3316"/>
                  </a:cxn>
                  <a:cxn ang="0">
                    <a:pos x="5782" y="3137"/>
                  </a:cxn>
                  <a:cxn ang="0">
                    <a:pos x="5850" y="3060"/>
                  </a:cxn>
                  <a:cxn ang="0">
                    <a:pos x="6441" y="2491"/>
                  </a:cxn>
                  <a:cxn ang="0">
                    <a:pos x="6970" y="1950"/>
                  </a:cxn>
                  <a:cxn ang="0">
                    <a:pos x="7011" y="1892"/>
                  </a:cxn>
                  <a:cxn ang="0">
                    <a:pos x="7036" y="1836"/>
                  </a:cxn>
                  <a:cxn ang="0">
                    <a:pos x="7051" y="1757"/>
                  </a:cxn>
                  <a:cxn ang="0">
                    <a:pos x="7055" y="1634"/>
                  </a:cxn>
                  <a:cxn ang="0">
                    <a:pos x="7046" y="1575"/>
                  </a:cxn>
                  <a:cxn ang="0">
                    <a:pos x="7020" y="1511"/>
                  </a:cxn>
                  <a:cxn ang="0">
                    <a:pos x="6973" y="1445"/>
                  </a:cxn>
                  <a:cxn ang="0">
                    <a:pos x="6257" y="742"/>
                  </a:cxn>
                  <a:cxn ang="0">
                    <a:pos x="5745" y="211"/>
                  </a:cxn>
                  <a:cxn ang="0">
                    <a:pos x="5740" y="198"/>
                  </a:cxn>
                  <a:cxn ang="0">
                    <a:pos x="5741" y="190"/>
                  </a:cxn>
                  <a:cxn ang="0">
                    <a:pos x="5744" y="183"/>
                  </a:cxn>
                  <a:cxn ang="0">
                    <a:pos x="5744" y="181"/>
                  </a:cxn>
                  <a:cxn ang="0">
                    <a:pos x="5740" y="177"/>
                  </a:cxn>
                  <a:cxn ang="0">
                    <a:pos x="5521" y="75"/>
                  </a:cxn>
                  <a:cxn ang="0">
                    <a:pos x="5285" y="27"/>
                  </a:cxn>
                  <a:cxn ang="0">
                    <a:pos x="1626" y="47"/>
                  </a:cxn>
                  <a:cxn ang="0">
                    <a:pos x="1555" y="63"/>
                  </a:cxn>
                  <a:cxn ang="0">
                    <a:pos x="1495" y="105"/>
                  </a:cxn>
                  <a:cxn ang="0">
                    <a:pos x="1284" y="360"/>
                  </a:cxn>
                  <a:cxn ang="0">
                    <a:pos x="353" y="1283"/>
                  </a:cxn>
                  <a:cxn ang="0">
                    <a:pos x="184" y="1447"/>
                  </a:cxn>
                  <a:cxn ang="0">
                    <a:pos x="36" y="1641"/>
                  </a:cxn>
                  <a:cxn ang="0">
                    <a:pos x="3" y="1722"/>
                  </a:cxn>
                  <a:cxn ang="0">
                    <a:pos x="1" y="1757"/>
                  </a:cxn>
                  <a:cxn ang="0">
                    <a:pos x="12" y="1797"/>
                  </a:cxn>
                  <a:cxn ang="0">
                    <a:pos x="69" y="1884"/>
                  </a:cxn>
                  <a:cxn ang="0">
                    <a:pos x="417" y="2205"/>
                  </a:cxn>
                  <a:cxn ang="0">
                    <a:pos x="893" y="2700"/>
                  </a:cxn>
                  <a:cxn ang="0">
                    <a:pos x="1160" y="2981"/>
                  </a:cxn>
                  <a:cxn ang="0">
                    <a:pos x="1381" y="3277"/>
                  </a:cxn>
                  <a:cxn ang="0">
                    <a:pos x="1570" y="3446"/>
                  </a:cxn>
                  <a:cxn ang="0">
                    <a:pos x="1614" y="3475"/>
                  </a:cxn>
                  <a:cxn ang="0">
                    <a:pos x="1630" y="3479"/>
                  </a:cxn>
                  <a:cxn ang="0">
                    <a:pos x="1646" y="3477"/>
                  </a:cxn>
                  <a:cxn ang="0">
                    <a:pos x="1697" y="3466"/>
                  </a:cxn>
                  <a:cxn ang="0">
                    <a:pos x="1922" y="3499"/>
                  </a:cxn>
                  <a:cxn ang="0">
                    <a:pos x="3560" y="3509"/>
                  </a:cxn>
                  <a:cxn ang="0">
                    <a:pos x="5080" y="3507"/>
                  </a:cxn>
                </a:cxnLst>
                <a:rect l="0" t="0" r="r" b="b"/>
                <a:pathLst>
                  <a:path w="7056" h="3526">
                    <a:moveTo>
                      <a:pt x="5227" y="3490"/>
                    </a:moveTo>
                    <a:lnTo>
                      <a:pt x="5255" y="3485"/>
                    </a:lnTo>
                    <a:lnTo>
                      <a:pt x="5292" y="3477"/>
                    </a:lnTo>
                    <a:lnTo>
                      <a:pt x="5383" y="3452"/>
                    </a:lnTo>
                    <a:lnTo>
                      <a:pt x="5434" y="3436"/>
                    </a:lnTo>
                    <a:lnTo>
                      <a:pt x="5484" y="3418"/>
                    </a:lnTo>
                    <a:lnTo>
                      <a:pt x="5534" y="3399"/>
                    </a:lnTo>
                    <a:lnTo>
                      <a:pt x="5580" y="3378"/>
                    </a:lnTo>
                    <a:lnTo>
                      <a:pt x="5600" y="3366"/>
                    </a:lnTo>
                    <a:lnTo>
                      <a:pt x="5621" y="3351"/>
                    </a:lnTo>
                    <a:lnTo>
                      <a:pt x="5639" y="3334"/>
                    </a:lnTo>
                    <a:lnTo>
                      <a:pt x="5656" y="3316"/>
                    </a:lnTo>
                    <a:lnTo>
                      <a:pt x="5689" y="3274"/>
                    </a:lnTo>
                    <a:lnTo>
                      <a:pt x="5721" y="3229"/>
                    </a:lnTo>
                    <a:lnTo>
                      <a:pt x="5782" y="3137"/>
                    </a:lnTo>
                    <a:lnTo>
                      <a:pt x="5815" y="3095"/>
                    </a:lnTo>
                    <a:lnTo>
                      <a:pt x="5832" y="3076"/>
                    </a:lnTo>
                    <a:lnTo>
                      <a:pt x="5850" y="3060"/>
                    </a:lnTo>
                    <a:lnTo>
                      <a:pt x="5997" y="2929"/>
                    </a:lnTo>
                    <a:lnTo>
                      <a:pt x="6146" y="2788"/>
                    </a:lnTo>
                    <a:lnTo>
                      <a:pt x="6441" y="2491"/>
                    </a:lnTo>
                    <a:lnTo>
                      <a:pt x="6716" y="2205"/>
                    </a:lnTo>
                    <a:lnTo>
                      <a:pt x="6952" y="1969"/>
                    </a:lnTo>
                    <a:lnTo>
                      <a:pt x="6970" y="1950"/>
                    </a:lnTo>
                    <a:lnTo>
                      <a:pt x="6986" y="1931"/>
                    </a:lnTo>
                    <a:lnTo>
                      <a:pt x="7000" y="1912"/>
                    </a:lnTo>
                    <a:lnTo>
                      <a:pt x="7011" y="1892"/>
                    </a:lnTo>
                    <a:lnTo>
                      <a:pt x="7021" y="1873"/>
                    </a:lnTo>
                    <a:lnTo>
                      <a:pt x="7028" y="1855"/>
                    </a:lnTo>
                    <a:lnTo>
                      <a:pt x="7036" y="1836"/>
                    </a:lnTo>
                    <a:lnTo>
                      <a:pt x="7041" y="1819"/>
                    </a:lnTo>
                    <a:lnTo>
                      <a:pt x="7048" y="1785"/>
                    </a:lnTo>
                    <a:lnTo>
                      <a:pt x="7051" y="1757"/>
                    </a:lnTo>
                    <a:lnTo>
                      <a:pt x="7053" y="1719"/>
                    </a:lnTo>
                    <a:lnTo>
                      <a:pt x="7056" y="1668"/>
                    </a:lnTo>
                    <a:lnTo>
                      <a:pt x="7055" y="1634"/>
                    </a:lnTo>
                    <a:lnTo>
                      <a:pt x="7053" y="1615"/>
                    </a:lnTo>
                    <a:lnTo>
                      <a:pt x="7050" y="1595"/>
                    </a:lnTo>
                    <a:lnTo>
                      <a:pt x="7046" y="1575"/>
                    </a:lnTo>
                    <a:lnTo>
                      <a:pt x="7039" y="1553"/>
                    </a:lnTo>
                    <a:lnTo>
                      <a:pt x="7030" y="1532"/>
                    </a:lnTo>
                    <a:lnTo>
                      <a:pt x="7020" y="1511"/>
                    </a:lnTo>
                    <a:lnTo>
                      <a:pt x="7008" y="1489"/>
                    </a:lnTo>
                    <a:lnTo>
                      <a:pt x="6992" y="1467"/>
                    </a:lnTo>
                    <a:lnTo>
                      <a:pt x="6973" y="1445"/>
                    </a:lnTo>
                    <a:lnTo>
                      <a:pt x="6952" y="1425"/>
                    </a:lnTo>
                    <a:lnTo>
                      <a:pt x="6614" y="1101"/>
                    </a:lnTo>
                    <a:lnTo>
                      <a:pt x="6257" y="742"/>
                    </a:lnTo>
                    <a:lnTo>
                      <a:pt x="5769" y="240"/>
                    </a:lnTo>
                    <a:lnTo>
                      <a:pt x="5754" y="224"/>
                    </a:lnTo>
                    <a:lnTo>
                      <a:pt x="5745" y="211"/>
                    </a:lnTo>
                    <a:lnTo>
                      <a:pt x="5742" y="206"/>
                    </a:lnTo>
                    <a:lnTo>
                      <a:pt x="5741" y="202"/>
                    </a:lnTo>
                    <a:lnTo>
                      <a:pt x="5740" y="198"/>
                    </a:lnTo>
                    <a:lnTo>
                      <a:pt x="5740" y="195"/>
                    </a:lnTo>
                    <a:lnTo>
                      <a:pt x="5740" y="192"/>
                    </a:lnTo>
                    <a:lnTo>
                      <a:pt x="5741" y="190"/>
                    </a:lnTo>
                    <a:lnTo>
                      <a:pt x="5743" y="186"/>
                    </a:lnTo>
                    <a:lnTo>
                      <a:pt x="5744" y="185"/>
                    </a:lnTo>
                    <a:lnTo>
                      <a:pt x="5744" y="183"/>
                    </a:lnTo>
                    <a:lnTo>
                      <a:pt x="5744" y="183"/>
                    </a:lnTo>
                    <a:lnTo>
                      <a:pt x="5744" y="182"/>
                    </a:lnTo>
                    <a:lnTo>
                      <a:pt x="5744" y="181"/>
                    </a:lnTo>
                    <a:lnTo>
                      <a:pt x="5744" y="180"/>
                    </a:lnTo>
                    <a:lnTo>
                      <a:pt x="5742" y="179"/>
                    </a:lnTo>
                    <a:lnTo>
                      <a:pt x="5740" y="177"/>
                    </a:lnTo>
                    <a:lnTo>
                      <a:pt x="5732" y="171"/>
                    </a:lnTo>
                    <a:lnTo>
                      <a:pt x="5698" y="155"/>
                    </a:lnTo>
                    <a:lnTo>
                      <a:pt x="5521" y="75"/>
                    </a:lnTo>
                    <a:lnTo>
                      <a:pt x="5480" y="61"/>
                    </a:lnTo>
                    <a:lnTo>
                      <a:pt x="5427" y="47"/>
                    </a:lnTo>
                    <a:lnTo>
                      <a:pt x="5285" y="27"/>
                    </a:lnTo>
                    <a:lnTo>
                      <a:pt x="4879" y="2"/>
                    </a:lnTo>
                    <a:lnTo>
                      <a:pt x="3759" y="0"/>
                    </a:lnTo>
                    <a:lnTo>
                      <a:pt x="1626" y="47"/>
                    </a:lnTo>
                    <a:lnTo>
                      <a:pt x="1601" y="49"/>
                    </a:lnTo>
                    <a:lnTo>
                      <a:pt x="1578" y="55"/>
                    </a:lnTo>
                    <a:lnTo>
                      <a:pt x="1555" y="63"/>
                    </a:lnTo>
                    <a:lnTo>
                      <a:pt x="1535" y="74"/>
                    </a:lnTo>
                    <a:lnTo>
                      <a:pt x="1515" y="88"/>
                    </a:lnTo>
                    <a:lnTo>
                      <a:pt x="1495" y="105"/>
                    </a:lnTo>
                    <a:lnTo>
                      <a:pt x="1477" y="124"/>
                    </a:lnTo>
                    <a:lnTo>
                      <a:pt x="1457" y="144"/>
                    </a:lnTo>
                    <a:lnTo>
                      <a:pt x="1284" y="360"/>
                    </a:lnTo>
                    <a:lnTo>
                      <a:pt x="858" y="809"/>
                    </a:lnTo>
                    <a:lnTo>
                      <a:pt x="613" y="1049"/>
                    </a:lnTo>
                    <a:lnTo>
                      <a:pt x="353" y="1283"/>
                    </a:lnTo>
                    <a:lnTo>
                      <a:pt x="301" y="1329"/>
                    </a:lnTo>
                    <a:lnTo>
                      <a:pt x="244" y="1385"/>
                    </a:lnTo>
                    <a:lnTo>
                      <a:pt x="184" y="1447"/>
                    </a:lnTo>
                    <a:lnTo>
                      <a:pt x="128" y="1513"/>
                    </a:lnTo>
                    <a:lnTo>
                      <a:pt x="77" y="1579"/>
                    </a:lnTo>
                    <a:lnTo>
                      <a:pt x="36" y="1641"/>
                    </a:lnTo>
                    <a:lnTo>
                      <a:pt x="21" y="1670"/>
                    </a:lnTo>
                    <a:lnTo>
                      <a:pt x="10" y="1697"/>
                    </a:lnTo>
                    <a:lnTo>
                      <a:pt x="3" y="1722"/>
                    </a:lnTo>
                    <a:lnTo>
                      <a:pt x="1" y="1733"/>
                    </a:lnTo>
                    <a:lnTo>
                      <a:pt x="0" y="1744"/>
                    </a:lnTo>
                    <a:lnTo>
                      <a:pt x="1" y="1757"/>
                    </a:lnTo>
                    <a:lnTo>
                      <a:pt x="3" y="1770"/>
                    </a:lnTo>
                    <a:lnTo>
                      <a:pt x="7" y="1783"/>
                    </a:lnTo>
                    <a:lnTo>
                      <a:pt x="12" y="1797"/>
                    </a:lnTo>
                    <a:lnTo>
                      <a:pt x="26" y="1825"/>
                    </a:lnTo>
                    <a:lnTo>
                      <a:pt x="46" y="1855"/>
                    </a:lnTo>
                    <a:lnTo>
                      <a:pt x="69" y="1884"/>
                    </a:lnTo>
                    <a:lnTo>
                      <a:pt x="96" y="1915"/>
                    </a:lnTo>
                    <a:lnTo>
                      <a:pt x="158" y="1977"/>
                    </a:lnTo>
                    <a:lnTo>
                      <a:pt x="417" y="2205"/>
                    </a:lnTo>
                    <a:lnTo>
                      <a:pt x="569" y="2356"/>
                    </a:lnTo>
                    <a:lnTo>
                      <a:pt x="731" y="2528"/>
                    </a:lnTo>
                    <a:lnTo>
                      <a:pt x="893" y="2700"/>
                    </a:lnTo>
                    <a:lnTo>
                      <a:pt x="1049" y="2857"/>
                    </a:lnTo>
                    <a:lnTo>
                      <a:pt x="1106" y="2917"/>
                    </a:lnTo>
                    <a:lnTo>
                      <a:pt x="1160" y="2981"/>
                    </a:lnTo>
                    <a:lnTo>
                      <a:pt x="1259" y="3114"/>
                    </a:lnTo>
                    <a:lnTo>
                      <a:pt x="1345" y="3232"/>
                    </a:lnTo>
                    <a:lnTo>
                      <a:pt x="1381" y="3277"/>
                    </a:lnTo>
                    <a:lnTo>
                      <a:pt x="1397" y="3295"/>
                    </a:lnTo>
                    <a:lnTo>
                      <a:pt x="1412" y="3311"/>
                    </a:lnTo>
                    <a:lnTo>
                      <a:pt x="1570" y="3446"/>
                    </a:lnTo>
                    <a:lnTo>
                      <a:pt x="1591" y="3461"/>
                    </a:lnTo>
                    <a:lnTo>
                      <a:pt x="1607" y="3471"/>
                    </a:lnTo>
                    <a:lnTo>
                      <a:pt x="1614" y="3475"/>
                    </a:lnTo>
                    <a:lnTo>
                      <a:pt x="1620" y="3477"/>
                    </a:lnTo>
                    <a:lnTo>
                      <a:pt x="1625" y="3479"/>
                    </a:lnTo>
                    <a:lnTo>
                      <a:pt x="1630" y="3479"/>
                    </a:lnTo>
                    <a:lnTo>
                      <a:pt x="1634" y="3479"/>
                    </a:lnTo>
                    <a:lnTo>
                      <a:pt x="1638" y="3479"/>
                    </a:lnTo>
                    <a:lnTo>
                      <a:pt x="1646" y="3477"/>
                    </a:lnTo>
                    <a:lnTo>
                      <a:pt x="1666" y="3470"/>
                    </a:lnTo>
                    <a:lnTo>
                      <a:pt x="1679" y="3467"/>
                    </a:lnTo>
                    <a:lnTo>
                      <a:pt x="1697" y="3466"/>
                    </a:lnTo>
                    <a:lnTo>
                      <a:pt x="1721" y="3467"/>
                    </a:lnTo>
                    <a:lnTo>
                      <a:pt x="1750" y="3472"/>
                    </a:lnTo>
                    <a:lnTo>
                      <a:pt x="1922" y="3499"/>
                    </a:lnTo>
                    <a:lnTo>
                      <a:pt x="2120" y="3516"/>
                    </a:lnTo>
                    <a:lnTo>
                      <a:pt x="2573" y="3526"/>
                    </a:lnTo>
                    <a:lnTo>
                      <a:pt x="3560" y="3509"/>
                    </a:lnTo>
                    <a:lnTo>
                      <a:pt x="4500" y="3517"/>
                    </a:lnTo>
                    <a:lnTo>
                      <a:pt x="4907" y="3516"/>
                    </a:lnTo>
                    <a:lnTo>
                      <a:pt x="5080" y="3507"/>
                    </a:lnTo>
                    <a:lnTo>
                      <a:pt x="5227" y="3490"/>
                    </a:lnTo>
                    <a:close/>
                  </a:path>
                </a:pathLst>
              </a:custGeom>
              <a:solidFill>
                <a:srgbClr val="BF9E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1" name="Freeform 13"/>
              <p:cNvSpPr>
                <a:spLocks/>
              </p:cNvSpPr>
              <p:nvPr/>
            </p:nvSpPr>
            <p:spPr bwMode="auto">
              <a:xfrm>
                <a:off x="1579" y="1270"/>
                <a:ext cx="2352" cy="1175"/>
              </a:xfrm>
              <a:custGeom>
                <a:avLst/>
                <a:gdLst/>
                <a:ahLst/>
                <a:cxnLst>
                  <a:cxn ang="0">
                    <a:pos x="5292" y="3477"/>
                  </a:cxn>
                  <a:cxn ang="0">
                    <a:pos x="5484" y="3418"/>
                  </a:cxn>
                  <a:cxn ang="0">
                    <a:pos x="5600" y="3366"/>
                  </a:cxn>
                  <a:cxn ang="0">
                    <a:pos x="5656" y="3316"/>
                  </a:cxn>
                  <a:cxn ang="0">
                    <a:pos x="5782" y="3137"/>
                  </a:cxn>
                  <a:cxn ang="0">
                    <a:pos x="5850" y="3060"/>
                  </a:cxn>
                  <a:cxn ang="0">
                    <a:pos x="6441" y="2491"/>
                  </a:cxn>
                  <a:cxn ang="0">
                    <a:pos x="6970" y="1950"/>
                  </a:cxn>
                  <a:cxn ang="0">
                    <a:pos x="7011" y="1892"/>
                  </a:cxn>
                  <a:cxn ang="0">
                    <a:pos x="7036" y="1836"/>
                  </a:cxn>
                  <a:cxn ang="0">
                    <a:pos x="7051" y="1757"/>
                  </a:cxn>
                  <a:cxn ang="0">
                    <a:pos x="7055" y="1634"/>
                  </a:cxn>
                  <a:cxn ang="0">
                    <a:pos x="7046" y="1575"/>
                  </a:cxn>
                  <a:cxn ang="0">
                    <a:pos x="7020" y="1511"/>
                  </a:cxn>
                  <a:cxn ang="0">
                    <a:pos x="6973" y="1445"/>
                  </a:cxn>
                  <a:cxn ang="0">
                    <a:pos x="6257" y="742"/>
                  </a:cxn>
                  <a:cxn ang="0">
                    <a:pos x="5745" y="211"/>
                  </a:cxn>
                  <a:cxn ang="0">
                    <a:pos x="5740" y="198"/>
                  </a:cxn>
                  <a:cxn ang="0">
                    <a:pos x="5741" y="190"/>
                  </a:cxn>
                  <a:cxn ang="0">
                    <a:pos x="5744" y="183"/>
                  </a:cxn>
                  <a:cxn ang="0">
                    <a:pos x="5744" y="181"/>
                  </a:cxn>
                  <a:cxn ang="0">
                    <a:pos x="5740" y="177"/>
                  </a:cxn>
                  <a:cxn ang="0">
                    <a:pos x="5521" y="75"/>
                  </a:cxn>
                  <a:cxn ang="0">
                    <a:pos x="5285" y="27"/>
                  </a:cxn>
                  <a:cxn ang="0">
                    <a:pos x="1626" y="47"/>
                  </a:cxn>
                  <a:cxn ang="0">
                    <a:pos x="1555" y="63"/>
                  </a:cxn>
                  <a:cxn ang="0">
                    <a:pos x="1495" y="105"/>
                  </a:cxn>
                  <a:cxn ang="0">
                    <a:pos x="1284" y="360"/>
                  </a:cxn>
                  <a:cxn ang="0">
                    <a:pos x="353" y="1283"/>
                  </a:cxn>
                  <a:cxn ang="0">
                    <a:pos x="184" y="1447"/>
                  </a:cxn>
                  <a:cxn ang="0">
                    <a:pos x="36" y="1641"/>
                  </a:cxn>
                  <a:cxn ang="0">
                    <a:pos x="3" y="1722"/>
                  </a:cxn>
                  <a:cxn ang="0">
                    <a:pos x="1" y="1757"/>
                  </a:cxn>
                  <a:cxn ang="0">
                    <a:pos x="12" y="1797"/>
                  </a:cxn>
                  <a:cxn ang="0">
                    <a:pos x="69" y="1884"/>
                  </a:cxn>
                  <a:cxn ang="0">
                    <a:pos x="417" y="2205"/>
                  </a:cxn>
                  <a:cxn ang="0">
                    <a:pos x="893" y="2700"/>
                  </a:cxn>
                  <a:cxn ang="0">
                    <a:pos x="1160" y="2981"/>
                  </a:cxn>
                  <a:cxn ang="0">
                    <a:pos x="1381" y="3277"/>
                  </a:cxn>
                  <a:cxn ang="0">
                    <a:pos x="1570" y="3446"/>
                  </a:cxn>
                  <a:cxn ang="0">
                    <a:pos x="1614" y="3475"/>
                  </a:cxn>
                  <a:cxn ang="0">
                    <a:pos x="1630" y="3479"/>
                  </a:cxn>
                  <a:cxn ang="0">
                    <a:pos x="1646" y="3477"/>
                  </a:cxn>
                  <a:cxn ang="0">
                    <a:pos x="1697" y="3466"/>
                  </a:cxn>
                  <a:cxn ang="0">
                    <a:pos x="1922" y="3499"/>
                  </a:cxn>
                  <a:cxn ang="0">
                    <a:pos x="3560" y="3509"/>
                  </a:cxn>
                  <a:cxn ang="0">
                    <a:pos x="5080" y="3507"/>
                  </a:cxn>
                </a:cxnLst>
                <a:rect l="0" t="0" r="r" b="b"/>
                <a:pathLst>
                  <a:path w="7056" h="3526">
                    <a:moveTo>
                      <a:pt x="5227" y="3490"/>
                    </a:moveTo>
                    <a:lnTo>
                      <a:pt x="5255" y="3485"/>
                    </a:lnTo>
                    <a:lnTo>
                      <a:pt x="5292" y="3477"/>
                    </a:lnTo>
                    <a:lnTo>
                      <a:pt x="5383" y="3452"/>
                    </a:lnTo>
                    <a:lnTo>
                      <a:pt x="5434" y="3436"/>
                    </a:lnTo>
                    <a:lnTo>
                      <a:pt x="5484" y="3418"/>
                    </a:lnTo>
                    <a:lnTo>
                      <a:pt x="5534" y="3399"/>
                    </a:lnTo>
                    <a:lnTo>
                      <a:pt x="5580" y="3378"/>
                    </a:lnTo>
                    <a:lnTo>
                      <a:pt x="5600" y="3366"/>
                    </a:lnTo>
                    <a:lnTo>
                      <a:pt x="5621" y="3351"/>
                    </a:lnTo>
                    <a:lnTo>
                      <a:pt x="5639" y="3334"/>
                    </a:lnTo>
                    <a:lnTo>
                      <a:pt x="5656" y="3316"/>
                    </a:lnTo>
                    <a:lnTo>
                      <a:pt x="5689" y="3274"/>
                    </a:lnTo>
                    <a:lnTo>
                      <a:pt x="5721" y="3229"/>
                    </a:lnTo>
                    <a:lnTo>
                      <a:pt x="5782" y="3137"/>
                    </a:lnTo>
                    <a:lnTo>
                      <a:pt x="5815" y="3095"/>
                    </a:lnTo>
                    <a:lnTo>
                      <a:pt x="5832" y="3076"/>
                    </a:lnTo>
                    <a:lnTo>
                      <a:pt x="5850" y="3060"/>
                    </a:lnTo>
                    <a:lnTo>
                      <a:pt x="5997" y="2929"/>
                    </a:lnTo>
                    <a:lnTo>
                      <a:pt x="6146" y="2788"/>
                    </a:lnTo>
                    <a:lnTo>
                      <a:pt x="6441" y="2491"/>
                    </a:lnTo>
                    <a:lnTo>
                      <a:pt x="6716" y="2205"/>
                    </a:lnTo>
                    <a:lnTo>
                      <a:pt x="6952" y="1969"/>
                    </a:lnTo>
                    <a:lnTo>
                      <a:pt x="6970" y="1950"/>
                    </a:lnTo>
                    <a:lnTo>
                      <a:pt x="6986" y="1931"/>
                    </a:lnTo>
                    <a:lnTo>
                      <a:pt x="7000" y="1912"/>
                    </a:lnTo>
                    <a:lnTo>
                      <a:pt x="7011" y="1892"/>
                    </a:lnTo>
                    <a:lnTo>
                      <a:pt x="7021" y="1873"/>
                    </a:lnTo>
                    <a:lnTo>
                      <a:pt x="7028" y="1855"/>
                    </a:lnTo>
                    <a:lnTo>
                      <a:pt x="7036" y="1836"/>
                    </a:lnTo>
                    <a:lnTo>
                      <a:pt x="7041" y="1819"/>
                    </a:lnTo>
                    <a:lnTo>
                      <a:pt x="7048" y="1785"/>
                    </a:lnTo>
                    <a:lnTo>
                      <a:pt x="7051" y="1757"/>
                    </a:lnTo>
                    <a:lnTo>
                      <a:pt x="7053" y="1719"/>
                    </a:lnTo>
                    <a:lnTo>
                      <a:pt x="7056" y="1668"/>
                    </a:lnTo>
                    <a:lnTo>
                      <a:pt x="7055" y="1634"/>
                    </a:lnTo>
                    <a:lnTo>
                      <a:pt x="7053" y="1615"/>
                    </a:lnTo>
                    <a:lnTo>
                      <a:pt x="7050" y="1595"/>
                    </a:lnTo>
                    <a:lnTo>
                      <a:pt x="7046" y="1575"/>
                    </a:lnTo>
                    <a:lnTo>
                      <a:pt x="7039" y="1553"/>
                    </a:lnTo>
                    <a:lnTo>
                      <a:pt x="7030" y="1532"/>
                    </a:lnTo>
                    <a:lnTo>
                      <a:pt x="7020" y="1511"/>
                    </a:lnTo>
                    <a:lnTo>
                      <a:pt x="7008" y="1489"/>
                    </a:lnTo>
                    <a:lnTo>
                      <a:pt x="6992" y="1467"/>
                    </a:lnTo>
                    <a:lnTo>
                      <a:pt x="6973" y="1445"/>
                    </a:lnTo>
                    <a:lnTo>
                      <a:pt x="6952" y="1425"/>
                    </a:lnTo>
                    <a:lnTo>
                      <a:pt x="6614" y="1101"/>
                    </a:lnTo>
                    <a:lnTo>
                      <a:pt x="6257" y="742"/>
                    </a:lnTo>
                    <a:lnTo>
                      <a:pt x="5769" y="240"/>
                    </a:lnTo>
                    <a:lnTo>
                      <a:pt x="5754" y="224"/>
                    </a:lnTo>
                    <a:lnTo>
                      <a:pt x="5745" y="211"/>
                    </a:lnTo>
                    <a:lnTo>
                      <a:pt x="5742" y="206"/>
                    </a:lnTo>
                    <a:lnTo>
                      <a:pt x="5741" y="202"/>
                    </a:lnTo>
                    <a:lnTo>
                      <a:pt x="5740" y="198"/>
                    </a:lnTo>
                    <a:lnTo>
                      <a:pt x="5740" y="195"/>
                    </a:lnTo>
                    <a:lnTo>
                      <a:pt x="5740" y="192"/>
                    </a:lnTo>
                    <a:lnTo>
                      <a:pt x="5741" y="190"/>
                    </a:lnTo>
                    <a:lnTo>
                      <a:pt x="5743" y="186"/>
                    </a:lnTo>
                    <a:lnTo>
                      <a:pt x="5744" y="185"/>
                    </a:lnTo>
                    <a:lnTo>
                      <a:pt x="5744" y="183"/>
                    </a:lnTo>
                    <a:lnTo>
                      <a:pt x="5744" y="183"/>
                    </a:lnTo>
                    <a:lnTo>
                      <a:pt x="5744" y="182"/>
                    </a:lnTo>
                    <a:lnTo>
                      <a:pt x="5744" y="181"/>
                    </a:lnTo>
                    <a:lnTo>
                      <a:pt x="5744" y="180"/>
                    </a:lnTo>
                    <a:lnTo>
                      <a:pt x="5742" y="179"/>
                    </a:lnTo>
                    <a:lnTo>
                      <a:pt x="5740" y="177"/>
                    </a:lnTo>
                    <a:lnTo>
                      <a:pt x="5732" y="171"/>
                    </a:lnTo>
                    <a:lnTo>
                      <a:pt x="5698" y="155"/>
                    </a:lnTo>
                    <a:lnTo>
                      <a:pt x="5521" y="75"/>
                    </a:lnTo>
                    <a:lnTo>
                      <a:pt x="5480" y="61"/>
                    </a:lnTo>
                    <a:lnTo>
                      <a:pt x="5427" y="47"/>
                    </a:lnTo>
                    <a:lnTo>
                      <a:pt x="5285" y="27"/>
                    </a:lnTo>
                    <a:lnTo>
                      <a:pt x="4879" y="2"/>
                    </a:lnTo>
                    <a:lnTo>
                      <a:pt x="3759" y="0"/>
                    </a:lnTo>
                    <a:lnTo>
                      <a:pt x="1626" y="47"/>
                    </a:lnTo>
                    <a:lnTo>
                      <a:pt x="1601" y="49"/>
                    </a:lnTo>
                    <a:lnTo>
                      <a:pt x="1578" y="55"/>
                    </a:lnTo>
                    <a:lnTo>
                      <a:pt x="1555" y="63"/>
                    </a:lnTo>
                    <a:lnTo>
                      <a:pt x="1535" y="74"/>
                    </a:lnTo>
                    <a:lnTo>
                      <a:pt x="1515" y="88"/>
                    </a:lnTo>
                    <a:lnTo>
                      <a:pt x="1495" y="105"/>
                    </a:lnTo>
                    <a:lnTo>
                      <a:pt x="1477" y="124"/>
                    </a:lnTo>
                    <a:lnTo>
                      <a:pt x="1457" y="144"/>
                    </a:lnTo>
                    <a:lnTo>
                      <a:pt x="1284" y="360"/>
                    </a:lnTo>
                    <a:lnTo>
                      <a:pt x="858" y="809"/>
                    </a:lnTo>
                    <a:lnTo>
                      <a:pt x="613" y="1049"/>
                    </a:lnTo>
                    <a:lnTo>
                      <a:pt x="353" y="1283"/>
                    </a:lnTo>
                    <a:lnTo>
                      <a:pt x="301" y="1329"/>
                    </a:lnTo>
                    <a:lnTo>
                      <a:pt x="244" y="1385"/>
                    </a:lnTo>
                    <a:lnTo>
                      <a:pt x="184" y="1447"/>
                    </a:lnTo>
                    <a:lnTo>
                      <a:pt x="128" y="1513"/>
                    </a:lnTo>
                    <a:lnTo>
                      <a:pt x="77" y="1579"/>
                    </a:lnTo>
                    <a:lnTo>
                      <a:pt x="36" y="1641"/>
                    </a:lnTo>
                    <a:lnTo>
                      <a:pt x="21" y="1670"/>
                    </a:lnTo>
                    <a:lnTo>
                      <a:pt x="10" y="1697"/>
                    </a:lnTo>
                    <a:lnTo>
                      <a:pt x="3" y="1722"/>
                    </a:lnTo>
                    <a:lnTo>
                      <a:pt x="1" y="1733"/>
                    </a:lnTo>
                    <a:lnTo>
                      <a:pt x="0" y="1744"/>
                    </a:lnTo>
                    <a:lnTo>
                      <a:pt x="1" y="1757"/>
                    </a:lnTo>
                    <a:lnTo>
                      <a:pt x="3" y="1770"/>
                    </a:lnTo>
                    <a:lnTo>
                      <a:pt x="7" y="1783"/>
                    </a:lnTo>
                    <a:lnTo>
                      <a:pt x="12" y="1797"/>
                    </a:lnTo>
                    <a:lnTo>
                      <a:pt x="26" y="1825"/>
                    </a:lnTo>
                    <a:lnTo>
                      <a:pt x="46" y="1855"/>
                    </a:lnTo>
                    <a:lnTo>
                      <a:pt x="69" y="1884"/>
                    </a:lnTo>
                    <a:lnTo>
                      <a:pt x="96" y="1915"/>
                    </a:lnTo>
                    <a:lnTo>
                      <a:pt x="158" y="1977"/>
                    </a:lnTo>
                    <a:lnTo>
                      <a:pt x="417" y="2205"/>
                    </a:lnTo>
                    <a:lnTo>
                      <a:pt x="569" y="2356"/>
                    </a:lnTo>
                    <a:lnTo>
                      <a:pt x="731" y="2528"/>
                    </a:lnTo>
                    <a:lnTo>
                      <a:pt x="893" y="2700"/>
                    </a:lnTo>
                    <a:lnTo>
                      <a:pt x="1049" y="2857"/>
                    </a:lnTo>
                    <a:lnTo>
                      <a:pt x="1106" y="2917"/>
                    </a:lnTo>
                    <a:lnTo>
                      <a:pt x="1160" y="2981"/>
                    </a:lnTo>
                    <a:lnTo>
                      <a:pt x="1259" y="3114"/>
                    </a:lnTo>
                    <a:lnTo>
                      <a:pt x="1345" y="3232"/>
                    </a:lnTo>
                    <a:lnTo>
                      <a:pt x="1381" y="3277"/>
                    </a:lnTo>
                    <a:lnTo>
                      <a:pt x="1397" y="3295"/>
                    </a:lnTo>
                    <a:lnTo>
                      <a:pt x="1412" y="3311"/>
                    </a:lnTo>
                    <a:lnTo>
                      <a:pt x="1570" y="3446"/>
                    </a:lnTo>
                    <a:lnTo>
                      <a:pt x="1591" y="3461"/>
                    </a:lnTo>
                    <a:lnTo>
                      <a:pt x="1607" y="3471"/>
                    </a:lnTo>
                    <a:lnTo>
                      <a:pt x="1614" y="3475"/>
                    </a:lnTo>
                    <a:lnTo>
                      <a:pt x="1620" y="3477"/>
                    </a:lnTo>
                    <a:lnTo>
                      <a:pt x="1625" y="3479"/>
                    </a:lnTo>
                    <a:lnTo>
                      <a:pt x="1630" y="3479"/>
                    </a:lnTo>
                    <a:lnTo>
                      <a:pt x="1634" y="3479"/>
                    </a:lnTo>
                    <a:lnTo>
                      <a:pt x="1638" y="3479"/>
                    </a:lnTo>
                    <a:lnTo>
                      <a:pt x="1646" y="3477"/>
                    </a:lnTo>
                    <a:lnTo>
                      <a:pt x="1666" y="3470"/>
                    </a:lnTo>
                    <a:lnTo>
                      <a:pt x="1679" y="3467"/>
                    </a:lnTo>
                    <a:lnTo>
                      <a:pt x="1697" y="3466"/>
                    </a:lnTo>
                    <a:lnTo>
                      <a:pt x="1721" y="3467"/>
                    </a:lnTo>
                    <a:lnTo>
                      <a:pt x="1750" y="3472"/>
                    </a:lnTo>
                    <a:lnTo>
                      <a:pt x="1922" y="3499"/>
                    </a:lnTo>
                    <a:lnTo>
                      <a:pt x="2120" y="3516"/>
                    </a:lnTo>
                    <a:lnTo>
                      <a:pt x="2573" y="3526"/>
                    </a:lnTo>
                    <a:lnTo>
                      <a:pt x="3560" y="3509"/>
                    </a:lnTo>
                    <a:lnTo>
                      <a:pt x="4500" y="3517"/>
                    </a:lnTo>
                    <a:lnTo>
                      <a:pt x="4907" y="3516"/>
                    </a:lnTo>
                    <a:lnTo>
                      <a:pt x="5080" y="3507"/>
                    </a:lnTo>
                    <a:lnTo>
                      <a:pt x="5227" y="349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2" name="Freeform 14"/>
              <p:cNvSpPr>
                <a:spLocks/>
              </p:cNvSpPr>
              <p:nvPr/>
            </p:nvSpPr>
            <p:spPr bwMode="auto">
              <a:xfrm>
                <a:off x="1879" y="2517"/>
                <a:ext cx="1766" cy="242"/>
              </a:xfrm>
              <a:custGeom>
                <a:avLst/>
                <a:gdLst/>
                <a:ahLst/>
                <a:cxnLst>
                  <a:cxn ang="0">
                    <a:pos x="5299" y="725"/>
                  </a:cxn>
                  <a:cxn ang="0">
                    <a:pos x="4828" y="240"/>
                  </a:cxn>
                  <a:cxn ang="0">
                    <a:pos x="4812" y="223"/>
                  </a:cxn>
                  <a:cxn ang="0">
                    <a:pos x="4804" y="210"/>
                  </a:cxn>
                  <a:cxn ang="0">
                    <a:pos x="4801" y="205"/>
                  </a:cxn>
                  <a:cxn ang="0">
                    <a:pos x="4800" y="201"/>
                  </a:cxn>
                  <a:cxn ang="0">
                    <a:pos x="4799" y="198"/>
                  </a:cxn>
                  <a:cxn ang="0">
                    <a:pos x="4799" y="195"/>
                  </a:cxn>
                  <a:cxn ang="0">
                    <a:pos x="4799" y="192"/>
                  </a:cxn>
                  <a:cxn ang="0">
                    <a:pos x="4800" y="190"/>
                  </a:cxn>
                  <a:cxn ang="0">
                    <a:pos x="4801" y="185"/>
                  </a:cxn>
                  <a:cxn ang="0">
                    <a:pos x="4802" y="184"/>
                  </a:cxn>
                  <a:cxn ang="0">
                    <a:pos x="4803" y="182"/>
                  </a:cxn>
                  <a:cxn ang="0">
                    <a:pos x="4803" y="182"/>
                  </a:cxn>
                  <a:cxn ang="0">
                    <a:pos x="4803" y="181"/>
                  </a:cxn>
                  <a:cxn ang="0">
                    <a:pos x="4803" y="180"/>
                  </a:cxn>
                  <a:cxn ang="0">
                    <a:pos x="4802" y="179"/>
                  </a:cxn>
                  <a:cxn ang="0">
                    <a:pos x="4801" y="178"/>
                  </a:cxn>
                  <a:cxn ang="0">
                    <a:pos x="4799" y="176"/>
                  </a:cxn>
                  <a:cxn ang="0">
                    <a:pos x="4791" y="170"/>
                  </a:cxn>
                  <a:cxn ang="0">
                    <a:pos x="4757" y="154"/>
                  </a:cxn>
                  <a:cxn ang="0">
                    <a:pos x="4580" y="74"/>
                  </a:cxn>
                  <a:cxn ang="0">
                    <a:pos x="4539" y="60"/>
                  </a:cxn>
                  <a:cxn ang="0">
                    <a:pos x="4486" y="47"/>
                  </a:cxn>
                  <a:cxn ang="0">
                    <a:pos x="4344" y="26"/>
                  </a:cxn>
                  <a:cxn ang="0">
                    <a:pos x="3939" y="2"/>
                  </a:cxn>
                  <a:cxn ang="0">
                    <a:pos x="2818" y="0"/>
                  </a:cxn>
                  <a:cxn ang="0">
                    <a:pos x="685" y="47"/>
                  </a:cxn>
                  <a:cxn ang="0">
                    <a:pos x="661" y="49"/>
                  </a:cxn>
                  <a:cxn ang="0">
                    <a:pos x="637" y="54"/>
                  </a:cxn>
                  <a:cxn ang="0">
                    <a:pos x="615" y="62"/>
                  </a:cxn>
                  <a:cxn ang="0">
                    <a:pos x="594" y="73"/>
                  </a:cxn>
                  <a:cxn ang="0">
                    <a:pos x="574" y="87"/>
                  </a:cxn>
                  <a:cxn ang="0">
                    <a:pos x="554" y="104"/>
                  </a:cxn>
                  <a:cxn ang="0">
                    <a:pos x="535" y="123"/>
                  </a:cxn>
                  <a:cxn ang="0">
                    <a:pos x="517" y="144"/>
                  </a:cxn>
                  <a:cxn ang="0">
                    <a:pos x="343" y="359"/>
                  </a:cxn>
                  <a:cxn ang="0">
                    <a:pos x="0" y="725"/>
                  </a:cxn>
                  <a:cxn ang="0">
                    <a:pos x="5299" y="725"/>
                  </a:cxn>
                </a:cxnLst>
                <a:rect l="0" t="0" r="r" b="b"/>
                <a:pathLst>
                  <a:path w="5299" h="725">
                    <a:moveTo>
                      <a:pt x="5299" y="725"/>
                    </a:moveTo>
                    <a:lnTo>
                      <a:pt x="4828" y="240"/>
                    </a:lnTo>
                    <a:lnTo>
                      <a:pt x="4812" y="223"/>
                    </a:lnTo>
                    <a:lnTo>
                      <a:pt x="4804" y="210"/>
                    </a:lnTo>
                    <a:lnTo>
                      <a:pt x="4801" y="205"/>
                    </a:lnTo>
                    <a:lnTo>
                      <a:pt x="4800" y="201"/>
                    </a:lnTo>
                    <a:lnTo>
                      <a:pt x="4799" y="198"/>
                    </a:lnTo>
                    <a:lnTo>
                      <a:pt x="4799" y="195"/>
                    </a:lnTo>
                    <a:lnTo>
                      <a:pt x="4799" y="192"/>
                    </a:lnTo>
                    <a:lnTo>
                      <a:pt x="4800" y="190"/>
                    </a:lnTo>
                    <a:lnTo>
                      <a:pt x="4801" y="185"/>
                    </a:lnTo>
                    <a:lnTo>
                      <a:pt x="4802" y="184"/>
                    </a:lnTo>
                    <a:lnTo>
                      <a:pt x="4803" y="182"/>
                    </a:lnTo>
                    <a:lnTo>
                      <a:pt x="4803" y="182"/>
                    </a:lnTo>
                    <a:lnTo>
                      <a:pt x="4803" y="181"/>
                    </a:lnTo>
                    <a:lnTo>
                      <a:pt x="4803" y="180"/>
                    </a:lnTo>
                    <a:lnTo>
                      <a:pt x="4802" y="179"/>
                    </a:lnTo>
                    <a:lnTo>
                      <a:pt x="4801" y="178"/>
                    </a:lnTo>
                    <a:lnTo>
                      <a:pt x="4799" y="176"/>
                    </a:lnTo>
                    <a:lnTo>
                      <a:pt x="4791" y="170"/>
                    </a:lnTo>
                    <a:lnTo>
                      <a:pt x="4757" y="154"/>
                    </a:lnTo>
                    <a:lnTo>
                      <a:pt x="4580" y="74"/>
                    </a:lnTo>
                    <a:lnTo>
                      <a:pt x="4539" y="60"/>
                    </a:lnTo>
                    <a:lnTo>
                      <a:pt x="4486" y="47"/>
                    </a:lnTo>
                    <a:lnTo>
                      <a:pt x="4344" y="26"/>
                    </a:lnTo>
                    <a:lnTo>
                      <a:pt x="3939" y="2"/>
                    </a:lnTo>
                    <a:lnTo>
                      <a:pt x="2818" y="0"/>
                    </a:lnTo>
                    <a:lnTo>
                      <a:pt x="685" y="47"/>
                    </a:lnTo>
                    <a:lnTo>
                      <a:pt x="661" y="49"/>
                    </a:lnTo>
                    <a:lnTo>
                      <a:pt x="637" y="54"/>
                    </a:lnTo>
                    <a:lnTo>
                      <a:pt x="615" y="62"/>
                    </a:lnTo>
                    <a:lnTo>
                      <a:pt x="594" y="73"/>
                    </a:lnTo>
                    <a:lnTo>
                      <a:pt x="574" y="87"/>
                    </a:lnTo>
                    <a:lnTo>
                      <a:pt x="554" y="104"/>
                    </a:lnTo>
                    <a:lnTo>
                      <a:pt x="535" y="123"/>
                    </a:lnTo>
                    <a:lnTo>
                      <a:pt x="517" y="144"/>
                    </a:lnTo>
                    <a:lnTo>
                      <a:pt x="343" y="359"/>
                    </a:lnTo>
                    <a:lnTo>
                      <a:pt x="0" y="725"/>
                    </a:lnTo>
                    <a:lnTo>
                      <a:pt x="5299" y="725"/>
                    </a:lnTo>
                    <a:close/>
                  </a:path>
                </a:pathLst>
              </a:custGeom>
              <a:solidFill>
                <a:srgbClr val="BF9E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3" name="Freeform 15"/>
              <p:cNvSpPr>
                <a:spLocks/>
              </p:cNvSpPr>
              <p:nvPr/>
            </p:nvSpPr>
            <p:spPr bwMode="auto">
              <a:xfrm>
                <a:off x="1879" y="2517"/>
                <a:ext cx="1766" cy="242"/>
              </a:xfrm>
              <a:custGeom>
                <a:avLst/>
                <a:gdLst/>
                <a:ahLst/>
                <a:cxnLst>
                  <a:cxn ang="0">
                    <a:pos x="5299" y="725"/>
                  </a:cxn>
                  <a:cxn ang="0">
                    <a:pos x="4828" y="240"/>
                  </a:cxn>
                  <a:cxn ang="0">
                    <a:pos x="4812" y="223"/>
                  </a:cxn>
                  <a:cxn ang="0">
                    <a:pos x="4804" y="210"/>
                  </a:cxn>
                  <a:cxn ang="0">
                    <a:pos x="4801" y="205"/>
                  </a:cxn>
                  <a:cxn ang="0">
                    <a:pos x="4800" y="201"/>
                  </a:cxn>
                  <a:cxn ang="0">
                    <a:pos x="4799" y="198"/>
                  </a:cxn>
                  <a:cxn ang="0">
                    <a:pos x="4799" y="195"/>
                  </a:cxn>
                  <a:cxn ang="0">
                    <a:pos x="4799" y="192"/>
                  </a:cxn>
                  <a:cxn ang="0">
                    <a:pos x="4800" y="190"/>
                  </a:cxn>
                  <a:cxn ang="0">
                    <a:pos x="4801" y="185"/>
                  </a:cxn>
                  <a:cxn ang="0">
                    <a:pos x="4802" y="184"/>
                  </a:cxn>
                  <a:cxn ang="0">
                    <a:pos x="4803" y="182"/>
                  </a:cxn>
                  <a:cxn ang="0">
                    <a:pos x="4803" y="182"/>
                  </a:cxn>
                  <a:cxn ang="0">
                    <a:pos x="4803" y="181"/>
                  </a:cxn>
                  <a:cxn ang="0">
                    <a:pos x="4803" y="180"/>
                  </a:cxn>
                  <a:cxn ang="0">
                    <a:pos x="4802" y="179"/>
                  </a:cxn>
                  <a:cxn ang="0">
                    <a:pos x="4801" y="178"/>
                  </a:cxn>
                  <a:cxn ang="0">
                    <a:pos x="4799" y="176"/>
                  </a:cxn>
                  <a:cxn ang="0">
                    <a:pos x="4791" y="170"/>
                  </a:cxn>
                  <a:cxn ang="0">
                    <a:pos x="4757" y="154"/>
                  </a:cxn>
                  <a:cxn ang="0">
                    <a:pos x="4580" y="74"/>
                  </a:cxn>
                  <a:cxn ang="0">
                    <a:pos x="4539" y="60"/>
                  </a:cxn>
                  <a:cxn ang="0">
                    <a:pos x="4486" y="47"/>
                  </a:cxn>
                  <a:cxn ang="0">
                    <a:pos x="4344" y="26"/>
                  </a:cxn>
                  <a:cxn ang="0">
                    <a:pos x="3939" y="2"/>
                  </a:cxn>
                  <a:cxn ang="0">
                    <a:pos x="2818" y="0"/>
                  </a:cxn>
                  <a:cxn ang="0">
                    <a:pos x="685" y="47"/>
                  </a:cxn>
                  <a:cxn ang="0">
                    <a:pos x="661" y="49"/>
                  </a:cxn>
                  <a:cxn ang="0">
                    <a:pos x="637" y="54"/>
                  </a:cxn>
                  <a:cxn ang="0">
                    <a:pos x="615" y="62"/>
                  </a:cxn>
                  <a:cxn ang="0">
                    <a:pos x="594" y="73"/>
                  </a:cxn>
                  <a:cxn ang="0">
                    <a:pos x="574" y="87"/>
                  </a:cxn>
                  <a:cxn ang="0">
                    <a:pos x="554" y="104"/>
                  </a:cxn>
                  <a:cxn ang="0">
                    <a:pos x="535" y="123"/>
                  </a:cxn>
                  <a:cxn ang="0">
                    <a:pos x="517" y="144"/>
                  </a:cxn>
                  <a:cxn ang="0">
                    <a:pos x="343" y="359"/>
                  </a:cxn>
                  <a:cxn ang="0">
                    <a:pos x="0" y="725"/>
                  </a:cxn>
                  <a:cxn ang="0">
                    <a:pos x="5299" y="725"/>
                  </a:cxn>
                </a:cxnLst>
                <a:rect l="0" t="0" r="r" b="b"/>
                <a:pathLst>
                  <a:path w="5299" h="725">
                    <a:moveTo>
                      <a:pt x="5299" y="725"/>
                    </a:moveTo>
                    <a:lnTo>
                      <a:pt x="4828" y="240"/>
                    </a:lnTo>
                    <a:lnTo>
                      <a:pt x="4812" y="223"/>
                    </a:lnTo>
                    <a:lnTo>
                      <a:pt x="4804" y="210"/>
                    </a:lnTo>
                    <a:lnTo>
                      <a:pt x="4801" y="205"/>
                    </a:lnTo>
                    <a:lnTo>
                      <a:pt x="4800" y="201"/>
                    </a:lnTo>
                    <a:lnTo>
                      <a:pt x="4799" y="198"/>
                    </a:lnTo>
                    <a:lnTo>
                      <a:pt x="4799" y="195"/>
                    </a:lnTo>
                    <a:lnTo>
                      <a:pt x="4799" y="192"/>
                    </a:lnTo>
                    <a:lnTo>
                      <a:pt x="4800" y="190"/>
                    </a:lnTo>
                    <a:lnTo>
                      <a:pt x="4801" y="185"/>
                    </a:lnTo>
                    <a:lnTo>
                      <a:pt x="4802" y="184"/>
                    </a:lnTo>
                    <a:lnTo>
                      <a:pt x="4803" y="182"/>
                    </a:lnTo>
                    <a:lnTo>
                      <a:pt x="4803" y="182"/>
                    </a:lnTo>
                    <a:lnTo>
                      <a:pt x="4803" y="181"/>
                    </a:lnTo>
                    <a:lnTo>
                      <a:pt x="4803" y="180"/>
                    </a:lnTo>
                    <a:lnTo>
                      <a:pt x="4802" y="179"/>
                    </a:lnTo>
                    <a:lnTo>
                      <a:pt x="4801" y="178"/>
                    </a:lnTo>
                    <a:lnTo>
                      <a:pt x="4799" y="176"/>
                    </a:lnTo>
                    <a:lnTo>
                      <a:pt x="4791" y="170"/>
                    </a:lnTo>
                    <a:lnTo>
                      <a:pt x="4757" y="154"/>
                    </a:lnTo>
                    <a:lnTo>
                      <a:pt x="4580" y="74"/>
                    </a:lnTo>
                    <a:lnTo>
                      <a:pt x="4539" y="60"/>
                    </a:lnTo>
                    <a:lnTo>
                      <a:pt x="4486" y="47"/>
                    </a:lnTo>
                    <a:lnTo>
                      <a:pt x="4344" y="26"/>
                    </a:lnTo>
                    <a:lnTo>
                      <a:pt x="3939" y="2"/>
                    </a:lnTo>
                    <a:lnTo>
                      <a:pt x="2818" y="0"/>
                    </a:lnTo>
                    <a:lnTo>
                      <a:pt x="685" y="47"/>
                    </a:lnTo>
                    <a:lnTo>
                      <a:pt x="661" y="49"/>
                    </a:lnTo>
                    <a:lnTo>
                      <a:pt x="637" y="54"/>
                    </a:lnTo>
                    <a:lnTo>
                      <a:pt x="615" y="62"/>
                    </a:lnTo>
                    <a:lnTo>
                      <a:pt x="594" y="73"/>
                    </a:lnTo>
                    <a:lnTo>
                      <a:pt x="574" y="87"/>
                    </a:lnTo>
                    <a:lnTo>
                      <a:pt x="554" y="104"/>
                    </a:lnTo>
                    <a:lnTo>
                      <a:pt x="535" y="123"/>
                    </a:lnTo>
                    <a:lnTo>
                      <a:pt x="517" y="144"/>
                    </a:lnTo>
                    <a:lnTo>
                      <a:pt x="343" y="359"/>
                    </a:lnTo>
                    <a:lnTo>
                      <a:pt x="0" y="725"/>
                    </a:lnTo>
                    <a:lnTo>
                      <a:pt x="5299" y="725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4" name="Freeform 16"/>
              <p:cNvSpPr>
                <a:spLocks/>
              </p:cNvSpPr>
              <p:nvPr/>
            </p:nvSpPr>
            <p:spPr bwMode="auto">
              <a:xfrm>
                <a:off x="1678" y="1348"/>
                <a:ext cx="2178" cy="1017"/>
              </a:xfrm>
              <a:custGeom>
                <a:avLst/>
                <a:gdLst/>
                <a:ahLst/>
                <a:cxnLst>
                  <a:cxn ang="0">
                    <a:pos x="5130" y="2970"/>
                  </a:cxn>
                  <a:cxn ang="0">
                    <a:pos x="5195" y="2927"/>
                  </a:cxn>
                  <a:cxn ang="0">
                    <a:pos x="5299" y="2841"/>
                  </a:cxn>
                  <a:cxn ang="0">
                    <a:pos x="5487" y="2663"/>
                  </a:cxn>
                  <a:cxn ang="0">
                    <a:pos x="6440" y="1654"/>
                  </a:cxn>
                  <a:cxn ang="0">
                    <a:pos x="6502" y="1568"/>
                  </a:cxn>
                  <a:cxn ang="0">
                    <a:pos x="6526" y="1519"/>
                  </a:cxn>
                  <a:cxn ang="0">
                    <a:pos x="6532" y="1492"/>
                  </a:cxn>
                  <a:cxn ang="0">
                    <a:pos x="6532" y="1470"/>
                  </a:cxn>
                  <a:cxn ang="0">
                    <a:pos x="6522" y="1443"/>
                  </a:cxn>
                  <a:cxn ang="0">
                    <a:pos x="6481" y="1379"/>
                  </a:cxn>
                  <a:cxn ang="0">
                    <a:pos x="6256" y="1114"/>
                  </a:cxn>
                  <a:cxn ang="0">
                    <a:pos x="5742" y="602"/>
                  </a:cxn>
                  <a:cxn ang="0">
                    <a:pos x="5340" y="252"/>
                  </a:cxn>
                  <a:cxn ang="0">
                    <a:pos x="5106" y="148"/>
                  </a:cxn>
                  <a:cxn ang="0">
                    <a:pos x="4684" y="57"/>
                  </a:cxn>
                  <a:cxn ang="0">
                    <a:pos x="3599" y="0"/>
                  </a:cxn>
                  <a:cxn ang="0">
                    <a:pos x="1526" y="100"/>
                  </a:cxn>
                  <a:cxn ang="0">
                    <a:pos x="1385" y="127"/>
                  </a:cxn>
                  <a:cxn ang="0">
                    <a:pos x="1238" y="189"/>
                  </a:cxn>
                  <a:cxn ang="0">
                    <a:pos x="1088" y="281"/>
                  </a:cxn>
                  <a:cxn ang="0">
                    <a:pos x="790" y="530"/>
                  </a:cxn>
                  <a:cxn ang="0">
                    <a:pos x="515" y="827"/>
                  </a:cxn>
                  <a:cxn ang="0">
                    <a:pos x="332" y="1053"/>
                  </a:cxn>
                  <a:cxn ang="0">
                    <a:pos x="139" y="1240"/>
                  </a:cxn>
                  <a:cxn ang="0">
                    <a:pos x="60" y="1323"/>
                  </a:cxn>
                  <a:cxn ang="0">
                    <a:pos x="23" y="1377"/>
                  </a:cxn>
                  <a:cxn ang="0">
                    <a:pos x="6" y="1418"/>
                  </a:cxn>
                  <a:cxn ang="0">
                    <a:pos x="1" y="1445"/>
                  </a:cxn>
                  <a:cxn ang="0">
                    <a:pos x="1" y="1475"/>
                  </a:cxn>
                  <a:cxn ang="0">
                    <a:pos x="10" y="1521"/>
                  </a:cxn>
                  <a:cxn ang="0">
                    <a:pos x="37" y="1582"/>
                  </a:cxn>
                  <a:cxn ang="0">
                    <a:pos x="80" y="1643"/>
                  </a:cxn>
                  <a:cxn ang="0">
                    <a:pos x="256" y="1831"/>
                  </a:cxn>
                  <a:cxn ang="0">
                    <a:pos x="378" y="1964"/>
                  </a:cxn>
                  <a:cxn ang="0">
                    <a:pos x="874" y="2503"/>
                  </a:cxn>
                  <a:cxn ang="0">
                    <a:pos x="1297" y="2933"/>
                  </a:cxn>
                  <a:cxn ang="0">
                    <a:pos x="1330" y="2957"/>
                  </a:cxn>
                  <a:cxn ang="0">
                    <a:pos x="1387" y="2987"/>
                  </a:cxn>
                  <a:cxn ang="0">
                    <a:pos x="1476" y="3018"/>
                  </a:cxn>
                  <a:cxn ang="0">
                    <a:pos x="1568" y="3035"/>
                  </a:cxn>
                  <a:cxn ang="0">
                    <a:pos x="2652" y="3050"/>
                  </a:cxn>
                  <a:cxn ang="0">
                    <a:pos x="4880" y="3021"/>
                  </a:cxn>
                  <a:cxn ang="0">
                    <a:pos x="5002" y="3009"/>
                  </a:cxn>
                  <a:cxn ang="0">
                    <a:pos x="5057" y="2997"/>
                  </a:cxn>
                  <a:cxn ang="0">
                    <a:pos x="5111" y="2979"/>
                  </a:cxn>
                </a:cxnLst>
                <a:rect l="0" t="0" r="r" b="b"/>
                <a:pathLst>
                  <a:path w="6533" h="3050">
                    <a:moveTo>
                      <a:pt x="5111" y="2979"/>
                    </a:moveTo>
                    <a:lnTo>
                      <a:pt x="5130" y="2970"/>
                    </a:lnTo>
                    <a:lnTo>
                      <a:pt x="5149" y="2957"/>
                    </a:lnTo>
                    <a:lnTo>
                      <a:pt x="5195" y="2927"/>
                    </a:lnTo>
                    <a:lnTo>
                      <a:pt x="5246" y="2887"/>
                    </a:lnTo>
                    <a:lnTo>
                      <a:pt x="5299" y="2841"/>
                    </a:lnTo>
                    <a:lnTo>
                      <a:pt x="5402" y="2746"/>
                    </a:lnTo>
                    <a:lnTo>
                      <a:pt x="5487" y="2663"/>
                    </a:lnTo>
                    <a:lnTo>
                      <a:pt x="6340" y="1771"/>
                    </a:lnTo>
                    <a:lnTo>
                      <a:pt x="6440" y="1654"/>
                    </a:lnTo>
                    <a:lnTo>
                      <a:pt x="6475" y="1607"/>
                    </a:lnTo>
                    <a:lnTo>
                      <a:pt x="6502" y="1568"/>
                    </a:lnTo>
                    <a:lnTo>
                      <a:pt x="6520" y="1534"/>
                    </a:lnTo>
                    <a:lnTo>
                      <a:pt x="6526" y="1519"/>
                    </a:lnTo>
                    <a:lnTo>
                      <a:pt x="6530" y="1505"/>
                    </a:lnTo>
                    <a:lnTo>
                      <a:pt x="6532" y="1492"/>
                    </a:lnTo>
                    <a:lnTo>
                      <a:pt x="6533" y="1481"/>
                    </a:lnTo>
                    <a:lnTo>
                      <a:pt x="6532" y="1470"/>
                    </a:lnTo>
                    <a:lnTo>
                      <a:pt x="6529" y="1459"/>
                    </a:lnTo>
                    <a:lnTo>
                      <a:pt x="6522" y="1443"/>
                    </a:lnTo>
                    <a:lnTo>
                      <a:pt x="6512" y="1425"/>
                    </a:lnTo>
                    <a:lnTo>
                      <a:pt x="6481" y="1379"/>
                    </a:lnTo>
                    <a:lnTo>
                      <a:pt x="6386" y="1260"/>
                    </a:lnTo>
                    <a:lnTo>
                      <a:pt x="6256" y="1114"/>
                    </a:lnTo>
                    <a:lnTo>
                      <a:pt x="6098" y="949"/>
                    </a:lnTo>
                    <a:lnTo>
                      <a:pt x="5742" y="602"/>
                    </a:lnTo>
                    <a:lnTo>
                      <a:pt x="5398" y="295"/>
                    </a:lnTo>
                    <a:lnTo>
                      <a:pt x="5340" y="252"/>
                    </a:lnTo>
                    <a:lnTo>
                      <a:pt x="5271" y="214"/>
                    </a:lnTo>
                    <a:lnTo>
                      <a:pt x="5106" y="148"/>
                    </a:lnTo>
                    <a:lnTo>
                      <a:pt x="4909" y="96"/>
                    </a:lnTo>
                    <a:lnTo>
                      <a:pt x="4684" y="57"/>
                    </a:lnTo>
                    <a:lnTo>
                      <a:pt x="4169" y="11"/>
                    </a:lnTo>
                    <a:lnTo>
                      <a:pt x="3599" y="0"/>
                    </a:lnTo>
                    <a:lnTo>
                      <a:pt x="2446" y="42"/>
                    </a:lnTo>
                    <a:lnTo>
                      <a:pt x="1526" y="100"/>
                    </a:lnTo>
                    <a:lnTo>
                      <a:pt x="1456" y="108"/>
                    </a:lnTo>
                    <a:lnTo>
                      <a:pt x="1385" y="127"/>
                    </a:lnTo>
                    <a:lnTo>
                      <a:pt x="1312" y="153"/>
                    </a:lnTo>
                    <a:lnTo>
                      <a:pt x="1238" y="189"/>
                    </a:lnTo>
                    <a:lnTo>
                      <a:pt x="1162" y="232"/>
                    </a:lnTo>
                    <a:lnTo>
                      <a:pt x="1088" y="281"/>
                    </a:lnTo>
                    <a:lnTo>
                      <a:pt x="938" y="396"/>
                    </a:lnTo>
                    <a:lnTo>
                      <a:pt x="790" y="530"/>
                    </a:lnTo>
                    <a:lnTo>
                      <a:pt x="649" y="676"/>
                    </a:lnTo>
                    <a:lnTo>
                      <a:pt x="515" y="827"/>
                    </a:lnTo>
                    <a:lnTo>
                      <a:pt x="395" y="979"/>
                    </a:lnTo>
                    <a:lnTo>
                      <a:pt x="332" y="1053"/>
                    </a:lnTo>
                    <a:lnTo>
                      <a:pt x="267" y="1120"/>
                    </a:lnTo>
                    <a:lnTo>
                      <a:pt x="139" y="1240"/>
                    </a:lnTo>
                    <a:lnTo>
                      <a:pt x="83" y="1296"/>
                    </a:lnTo>
                    <a:lnTo>
                      <a:pt x="60" y="1323"/>
                    </a:lnTo>
                    <a:lnTo>
                      <a:pt x="39" y="1350"/>
                    </a:lnTo>
                    <a:lnTo>
                      <a:pt x="23" y="1377"/>
                    </a:lnTo>
                    <a:lnTo>
                      <a:pt x="10" y="1404"/>
                    </a:lnTo>
                    <a:lnTo>
                      <a:pt x="6" y="1418"/>
                    </a:lnTo>
                    <a:lnTo>
                      <a:pt x="3" y="1431"/>
                    </a:lnTo>
                    <a:lnTo>
                      <a:pt x="1" y="1445"/>
                    </a:lnTo>
                    <a:lnTo>
                      <a:pt x="0" y="1459"/>
                    </a:lnTo>
                    <a:lnTo>
                      <a:pt x="1" y="1475"/>
                    </a:lnTo>
                    <a:lnTo>
                      <a:pt x="3" y="1490"/>
                    </a:lnTo>
                    <a:lnTo>
                      <a:pt x="10" y="1521"/>
                    </a:lnTo>
                    <a:lnTo>
                      <a:pt x="22" y="1551"/>
                    </a:lnTo>
                    <a:lnTo>
                      <a:pt x="37" y="1582"/>
                    </a:lnTo>
                    <a:lnTo>
                      <a:pt x="57" y="1613"/>
                    </a:lnTo>
                    <a:lnTo>
                      <a:pt x="80" y="1643"/>
                    </a:lnTo>
                    <a:lnTo>
                      <a:pt x="132" y="1704"/>
                    </a:lnTo>
                    <a:lnTo>
                      <a:pt x="256" y="1831"/>
                    </a:lnTo>
                    <a:lnTo>
                      <a:pt x="319" y="1896"/>
                    </a:lnTo>
                    <a:lnTo>
                      <a:pt x="378" y="1964"/>
                    </a:lnTo>
                    <a:lnTo>
                      <a:pt x="607" y="2221"/>
                    </a:lnTo>
                    <a:lnTo>
                      <a:pt x="874" y="2503"/>
                    </a:lnTo>
                    <a:lnTo>
                      <a:pt x="1283" y="2921"/>
                    </a:lnTo>
                    <a:lnTo>
                      <a:pt x="1297" y="2933"/>
                    </a:lnTo>
                    <a:lnTo>
                      <a:pt x="1313" y="2945"/>
                    </a:lnTo>
                    <a:lnTo>
                      <a:pt x="1330" y="2957"/>
                    </a:lnTo>
                    <a:lnTo>
                      <a:pt x="1348" y="2968"/>
                    </a:lnTo>
                    <a:lnTo>
                      <a:pt x="1387" y="2987"/>
                    </a:lnTo>
                    <a:lnTo>
                      <a:pt x="1431" y="3004"/>
                    </a:lnTo>
                    <a:lnTo>
                      <a:pt x="1476" y="3018"/>
                    </a:lnTo>
                    <a:lnTo>
                      <a:pt x="1522" y="3028"/>
                    </a:lnTo>
                    <a:lnTo>
                      <a:pt x="1568" y="3035"/>
                    </a:lnTo>
                    <a:lnTo>
                      <a:pt x="1613" y="3039"/>
                    </a:lnTo>
                    <a:lnTo>
                      <a:pt x="2652" y="3050"/>
                    </a:lnTo>
                    <a:lnTo>
                      <a:pt x="4565" y="3025"/>
                    </a:lnTo>
                    <a:lnTo>
                      <a:pt x="4880" y="3021"/>
                    </a:lnTo>
                    <a:lnTo>
                      <a:pt x="4943" y="3017"/>
                    </a:lnTo>
                    <a:lnTo>
                      <a:pt x="5002" y="3009"/>
                    </a:lnTo>
                    <a:lnTo>
                      <a:pt x="5030" y="3003"/>
                    </a:lnTo>
                    <a:lnTo>
                      <a:pt x="5057" y="2997"/>
                    </a:lnTo>
                    <a:lnTo>
                      <a:pt x="5085" y="2988"/>
                    </a:lnTo>
                    <a:lnTo>
                      <a:pt x="5111" y="2979"/>
                    </a:lnTo>
                    <a:close/>
                  </a:path>
                </a:pathLst>
              </a:custGeom>
              <a:solidFill>
                <a:srgbClr val="BBB4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5" name="Freeform 17"/>
              <p:cNvSpPr>
                <a:spLocks/>
              </p:cNvSpPr>
              <p:nvPr/>
            </p:nvSpPr>
            <p:spPr bwMode="auto">
              <a:xfrm>
                <a:off x="1678" y="1348"/>
                <a:ext cx="2178" cy="1017"/>
              </a:xfrm>
              <a:custGeom>
                <a:avLst/>
                <a:gdLst/>
                <a:ahLst/>
                <a:cxnLst>
                  <a:cxn ang="0">
                    <a:pos x="5130" y="2970"/>
                  </a:cxn>
                  <a:cxn ang="0">
                    <a:pos x="5195" y="2927"/>
                  </a:cxn>
                  <a:cxn ang="0">
                    <a:pos x="5299" y="2841"/>
                  </a:cxn>
                  <a:cxn ang="0">
                    <a:pos x="5487" y="2663"/>
                  </a:cxn>
                  <a:cxn ang="0">
                    <a:pos x="6440" y="1654"/>
                  </a:cxn>
                  <a:cxn ang="0">
                    <a:pos x="6502" y="1568"/>
                  </a:cxn>
                  <a:cxn ang="0">
                    <a:pos x="6526" y="1519"/>
                  </a:cxn>
                  <a:cxn ang="0">
                    <a:pos x="6532" y="1492"/>
                  </a:cxn>
                  <a:cxn ang="0">
                    <a:pos x="6532" y="1470"/>
                  </a:cxn>
                  <a:cxn ang="0">
                    <a:pos x="6522" y="1443"/>
                  </a:cxn>
                  <a:cxn ang="0">
                    <a:pos x="6481" y="1379"/>
                  </a:cxn>
                  <a:cxn ang="0">
                    <a:pos x="6256" y="1114"/>
                  </a:cxn>
                  <a:cxn ang="0">
                    <a:pos x="5742" y="602"/>
                  </a:cxn>
                  <a:cxn ang="0">
                    <a:pos x="5340" y="252"/>
                  </a:cxn>
                  <a:cxn ang="0">
                    <a:pos x="5106" y="148"/>
                  </a:cxn>
                  <a:cxn ang="0">
                    <a:pos x="4684" y="57"/>
                  </a:cxn>
                  <a:cxn ang="0">
                    <a:pos x="3599" y="0"/>
                  </a:cxn>
                  <a:cxn ang="0">
                    <a:pos x="1526" y="100"/>
                  </a:cxn>
                  <a:cxn ang="0">
                    <a:pos x="1385" y="127"/>
                  </a:cxn>
                  <a:cxn ang="0">
                    <a:pos x="1238" y="189"/>
                  </a:cxn>
                  <a:cxn ang="0">
                    <a:pos x="1088" y="281"/>
                  </a:cxn>
                  <a:cxn ang="0">
                    <a:pos x="790" y="530"/>
                  </a:cxn>
                  <a:cxn ang="0">
                    <a:pos x="515" y="827"/>
                  </a:cxn>
                  <a:cxn ang="0">
                    <a:pos x="332" y="1053"/>
                  </a:cxn>
                  <a:cxn ang="0">
                    <a:pos x="139" y="1240"/>
                  </a:cxn>
                  <a:cxn ang="0">
                    <a:pos x="60" y="1323"/>
                  </a:cxn>
                  <a:cxn ang="0">
                    <a:pos x="23" y="1377"/>
                  </a:cxn>
                  <a:cxn ang="0">
                    <a:pos x="6" y="1418"/>
                  </a:cxn>
                  <a:cxn ang="0">
                    <a:pos x="1" y="1445"/>
                  </a:cxn>
                  <a:cxn ang="0">
                    <a:pos x="1" y="1475"/>
                  </a:cxn>
                  <a:cxn ang="0">
                    <a:pos x="10" y="1521"/>
                  </a:cxn>
                  <a:cxn ang="0">
                    <a:pos x="37" y="1582"/>
                  </a:cxn>
                  <a:cxn ang="0">
                    <a:pos x="80" y="1643"/>
                  </a:cxn>
                  <a:cxn ang="0">
                    <a:pos x="256" y="1831"/>
                  </a:cxn>
                  <a:cxn ang="0">
                    <a:pos x="378" y="1964"/>
                  </a:cxn>
                  <a:cxn ang="0">
                    <a:pos x="874" y="2503"/>
                  </a:cxn>
                  <a:cxn ang="0">
                    <a:pos x="1297" y="2933"/>
                  </a:cxn>
                  <a:cxn ang="0">
                    <a:pos x="1330" y="2957"/>
                  </a:cxn>
                  <a:cxn ang="0">
                    <a:pos x="1387" y="2987"/>
                  </a:cxn>
                  <a:cxn ang="0">
                    <a:pos x="1476" y="3018"/>
                  </a:cxn>
                  <a:cxn ang="0">
                    <a:pos x="1568" y="3035"/>
                  </a:cxn>
                  <a:cxn ang="0">
                    <a:pos x="2652" y="3050"/>
                  </a:cxn>
                  <a:cxn ang="0">
                    <a:pos x="4880" y="3021"/>
                  </a:cxn>
                  <a:cxn ang="0">
                    <a:pos x="5002" y="3009"/>
                  </a:cxn>
                  <a:cxn ang="0">
                    <a:pos x="5057" y="2997"/>
                  </a:cxn>
                  <a:cxn ang="0">
                    <a:pos x="5111" y="2979"/>
                  </a:cxn>
                </a:cxnLst>
                <a:rect l="0" t="0" r="r" b="b"/>
                <a:pathLst>
                  <a:path w="6533" h="3050">
                    <a:moveTo>
                      <a:pt x="5111" y="2979"/>
                    </a:moveTo>
                    <a:lnTo>
                      <a:pt x="5130" y="2970"/>
                    </a:lnTo>
                    <a:lnTo>
                      <a:pt x="5149" y="2957"/>
                    </a:lnTo>
                    <a:lnTo>
                      <a:pt x="5195" y="2927"/>
                    </a:lnTo>
                    <a:lnTo>
                      <a:pt x="5246" y="2887"/>
                    </a:lnTo>
                    <a:lnTo>
                      <a:pt x="5299" y="2841"/>
                    </a:lnTo>
                    <a:lnTo>
                      <a:pt x="5402" y="2746"/>
                    </a:lnTo>
                    <a:lnTo>
                      <a:pt x="5487" y="2663"/>
                    </a:lnTo>
                    <a:lnTo>
                      <a:pt x="6340" y="1771"/>
                    </a:lnTo>
                    <a:lnTo>
                      <a:pt x="6440" y="1654"/>
                    </a:lnTo>
                    <a:lnTo>
                      <a:pt x="6475" y="1607"/>
                    </a:lnTo>
                    <a:lnTo>
                      <a:pt x="6502" y="1568"/>
                    </a:lnTo>
                    <a:lnTo>
                      <a:pt x="6520" y="1534"/>
                    </a:lnTo>
                    <a:lnTo>
                      <a:pt x="6526" y="1519"/>
                    </a:lnTo>
                    <a:lnTo>
                      <a:pt x="6530" y="1505"/>
                    </a:lnTo>
                    <a:lnTo>
                      <a:pt x="6532" y="1492"/>
                    </a:lnTo>
                    <a:lnTo>
                      <a:pt x="6533" y="1481"/>
                    </a:lnTo>
                    <a:lnTo>
                      <a:pt x="6532" y="1470"/>
                    </a:lnTo>
                    <a:lnTo>
                      <a:pt x="6529" y="1459"/>
                    </a:lnTo>
                    <a:lnTo>
                      <a:pt x="6522" y="1443"/>
                    </a:lnTo>
                    <a:lnTo>
                      <a:pt x="6512" y="1425"/>
                    </a:lnTo>
                    <a:lnTo>
                      <a:pt x="6481" y="1379"/>
                    </a:lnTo>
                    <a:lnTo>
                      <a:pt x="6386" y="1260"/>
                    </a:lnTo>
                    <a:lnTo>
                      <a:pt x="6256" y="1114"/>
                    </a:lnTo>
                    <a:lnTo>
                      <a:pt x="6098" y="949"/>
                    </a:lnTo>
                    <a:lnTo>
                      <a:pt x="5742" y="602"/>
                    </a:lnTo>
                    <a:lnTo>
                      <a:pt x="5398" y="295"/>
                    </a:lnTo>
                    <a:lnTo>
                      <a:pt x="5340" y="252"/>
                    </a:lnTo>
                    <a:lnTo>
                      <a:pt x="5271" y="214"/>
                    </a:lnTo>
                    <a:lnTo>
                      <a:pt x="5106" y="148"/>
                    </a:lnTo>
                    <a:lnTo>
                      <a:pt x="4909" y="96"/>
                    </a:lnTo>
                    <a:lnTo>
                      <a:pt x="4684" y="57"/>
                    </a:lnTo>
                    <a:lnTo>
                      <a:pt x="4169" y="11"/>
                    </a:lnTo>
                    <a:lnTo>
                      <a:pt x="3599" y="0"/>
                    </a:lnTo>
                    <a:lnTo>
                      <a:pt x="2446" y="42"/>
                    </a:lnTo>
                    <a:lnTo>
                      <a:pt x="1526" y="100"/>
                    </a:lnTo>
                    <a:lnTo>
                      <a:pt x="1456" y="108"/>
                    </a:lnTo>
                    <a:lnTo>
                      <a:pt x="1385" y="127"/>
                    </a:lnTo>
                    <a:lnTo>
                      <a:pt x="1312" y="153"/>
                    </a:lnTo>
                    <a:lnTo>
                      <a:pt x="1238" y="189"/>
                    </a:lnTo>
                    <a:lnTo>
                      <a:pt x="1162" y="232"/>
                    </a:lnTo>
                    <a:lnTo>
                      <a:pt x="1088" y="281"/>
                    </a:lnTo>
                    <a:lnTo>
                      <a:pt x="938" y="396"/>
                    </a:lnTo>
                    <a:lnTo>
                      <a:pt x="790" y="530"/>
                    </a:lnTo>
                    <a:lnTo>
                      <a:pt x="649" y="676"/>
                    </a:lnTo>
                    <a:lnTo>
                      <a:pt x="515" y="827"/>
                    </a:lnTo>
                    <a:lnTo>
                      <a:pt x="395" y="979"/>
                    </a:lnTo>
                    <a:lnTo>
                      <a:pt x="332" y="1053"/>
                    </a:lnTo>
                    <a:lnTo>
                      <a:pt x="267" y="1120"/>
                    </a:lnTo>
                    <a:lnTo>
                      <a:pt x="139" y="1240"/>
                    </a:lnTo>
                    <a:lnTo>
                      <a:pt x="83" y="1296"/>
                    </a:lnTo>
                    <a:lnTo>
                      <a:pt x="60" y="1323"/>
                    </a:lnTo>
                    <a:lnTo>
                      <a:pt x="39" y="1350"/>
                    </a:lnTo>
                    <a:lnTo>
                      <a:pt x="23" y="1377"/>
                    </a:lnTo>
                    <a:lnTo>
                      <a:pt x="10" y="1404"/>
                    </a:lnTo>
                    <a:lnTo>
                      <a:pt x="6" y="1418"/>
                    </a:lnTo>
                    <a:lnTo>
                      <a:pt x="3" y="1431"/>
                    </a:lnTo>
                    <a:lnTo>
                      <a:pt x="1" y="1445"/>
                    </a:lnTo>
                    <a:lnTo>
                      <a:pt x="0" y="1459"/>
                    </a:lnTo>
                    <a:lnTo>
                      <a:pt x="1" y="1475"/>
                    </a:lnTo>
                    <a:lnTo>
                      <a:pt x="3" y="1490"/>
                    </a:lnTo>
                    <a:lnTo>
                      <a:pt x="10" y="1521"/>
                    </a:lnTo>
                    <a:lnTo>
                      <a:pt x="22" y="1551"/>
                    </a:lnTo>
                    <a:lnTo>
                      <a:pt x="37" y="1582"/>
                    </a:lnTo>
                    <a:lnTo>
                      <a:pt x="57" y="1613"/>
                    </a:lnTo>
                    <a:lnTo>
                      <a:pt x="80" y="1643"/>
                    </a:lnTo>
                    <a:lnTo>
                      <a:pt x="132" y="1704"/>
                    </a:lnTo>
                    <a:lnTo>
                      <a:pt x="256" y="1831"/>
                    </a:lnTo>
                    <a:lnTo>
                      <a:pt x="319" y="1896"/>
                    </a:lnTo>
                    <a:lnTo>
                      <a:pt x="378" y="1964"/>
                    </a:lnTo>
                    <a:lnTo>
                      <a:pt x="607" y="2221"/>
                    </a:lnTo>
                    <a:lnTo>
                      <a:pt x="874" y="2503"/>
                    </a:lnTo>
                    <a:lnTo>
                      <a:pt x="1283" y="2921"/>
                    </a:lnTo>
                    <a:lnTo>
                      <a:pt x="1297" y="2933"/>
                    </a:lnTo>
                    <a:lnTo>
                      <a:pt x="1313" y="2945"/>
                    </a:lnTo>
                    <a:lnTo>
                      <a:pt x="1330" y="2957"/>
                    </a:lnTo>
                    <a:lnTo>
                      <a:pt x="1348" y="2968"/>
                    </a:lnTo>
                    <a:lnTo>
                      <a:pt x="1387" y="2987"/>
                    </a:lnTo>
                    <a:lnTo>
                      <a:pt x="1431" y="3004"/>
                    </a:lnTo>
                    <a:lnTo>
                      <a:pt x="1476" y="3018"/>
                    </a:lnTo>
                    <a:lnTo>
                      <a:pt x="1522" y="3028"/>
                    </a:lnTo>
                    <a:lnTo>
                      <a:pt x="1568" y="3035"/>
                    </a:lnTo>
                    <a:lnTo>
                      <a:pt x="1613" y="3039"/>
                    </a:lnTo>
                    <a:lnTo>
                      <a:pt x="2652" y="3050"/>
                    </a:lnTo>
                    <a:lnTo>
                      <a:pt x="4565" y="3025"/>
                    </a:lnTo>
                    <a:lnTo>
                      <a:pt x="4880" y="3021"/>
                    </a:lnTo>
                    <a:lnTo>
                      <a:pt x="4943" y="3017"/>
                    </a:lnTo>
                    <a:lnTo>
                      <a:pt x="5002" y="3009"/>
                    </a:lnTo>
                    <a:lnTo>
                      <a:pt x="5030" y="3003"/>
                    </a:lnTo>
                    <a:lnTo>
                      <a:pt x="5057" y="2997"/>
                    </a:lnTo>
                    <a:lnTo>
                      <a:pt x="5085" y="2988"/>
                    </a:lnTo>
                    <a:lnTo>
                      <a:pt x="5111" y="2979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6" name="Freeform 18"/>
              <p:cNvSpPr>
                <a:spLocks/>
              </p:cNvSpPr>
              <p:nvPr/>
            </p:nvSpPr>
            <p:spPr bwMode="auto">
              <a:xfrm>
                <a:off x="3487" y="1875"/>
                <a:ext cx="720" cy="1204"/>
              </a:xfrm>
              <a:custGeom>
                <a:avLst/>
                <a:gdLst/>
                <a:ahLst/>
                <a:cxnLst>
                  <a:cxn ang="0">
                    <a:pos x="1691" y="7"/>
                  </a:cxn>
                  <a:cxn ang="0">
                    <a:pos x="1641" y="14"/>
                  </a:cxn>
                  <a:cxn ang="0">
                    <a:pos x="1597" y="35"/>
                  </a:cxn>
                  <a:cxn ang="0">
                    <a:pos x="1556" y="66"/>
                  </a:cxn>
                  <a:cxn ang="0">
                    <a:pos x="1517" y="108"/>
                  </a:cxn>
                  <a:cxn ang="0">
                    <a:pos x="893" y="799"/>
                  </a:cxn>
                  <a:cxn ang="0">
                    <a:pos x="367" y="1292"/>
                  </a:cxn>
                  <a:cxn ang="0">
                    <a:pos x="253" y="1398"/>
                  </a:cxn>
                  <a:cxn ang="0">
                    <a:pos x="133" y="1532"/>
                  </a:cxn>
                  <a:cxn ang="0">
                    <a:pos x="39" y="1664"/>
                  </a:cxn>
                  <a:cxn ang="0">
                    <a:pos x="10" y="1722"/>
                  </a:cxn>
                  <a:cxn ang="0">
                    <a:pos x="1" y="1760"/>
                  </a:cxn>
                  <a:cxn ang="0">
                    <a:pos x="1" y="1785"/>
                  </a:cxn>
                  <a:cxn ang="0">
                    <a:pos x="7" y="1812"/>
                  </a:cxn>
                  <a:cxn ang="0">
                    <a:pos x="27" y="1856"/>
                  </a:cxn>
                  <a:cxn ang="0">
                    <a:pos x="72" y="1919"/>
                  </a:cxn>
                  <a:cxn ang="0">
                    <a:pos x="164" y="2014"/>
                  </a:cxn>
                  <a:cxn ang="0">
                    <a:pos x="593" y="2409"/>
                  </a:cxn>
                  <a:cxn ang="0">
                    <a:pos x="930" y="2766"/>
                  </a:cxn>
                  <a:cxn ang="0">
                    <a:pos x="1150" y="2992"/>
                  </a:cxn>
                  <a:cxn ang="0">
                    <a:pos x="1311" y="3198"/>
                  </a:cxn>
                  <a:cxn ang="0">
                    <a:pos x="1437" y="3367"/>
                  </a:cxn>
                  <a:cxn ang="0">
                    <a:pos x="1470" y="3401"/>
                  </a:cxn>
                  <a:cxn ang="0">
                    <a:pos x="1656" y="3558"/>
                  </a:cxn>
                  <a:cxn ang="0">
                    <a:pos x="1679" y="3573"/>
                  </a:cxn>
                  <a:cxn ang="0">
                    <a:pos x="1690" y="3577"/>
                  </a:cxn>
                  <a:cxn ang="0">
                    <a:pos x="1700" y="3577"/>
                  </a:cxn>
                  <a:cxn ang="0">
                    <a:pos x="1713" y="3574"/>
                  </a:cxn>
                  <a:cxn ang="0">
                    <a:pos x="1746" y="3563"/>
                  </a:cxn>
                  <a:cxn ang="0">
                    <a:pos x="1790" y="3563"/>
                  </a:cxn>
                  <a:cxn ang="0">
                    <a:pos x="1897" y="3583"/>
                  </a:cxn>
                  <a:cxn ang="0">
                    <a:pos x="2067" y="3603"/>
                  </a:cxn>
                  <a:cxn ang="0">
                    <a:pos x="2160" y="0"/>
                  </a:cxn>
                </a:cxnLst>
                <a:rect l="0" t="0" r="r" b="b"/>
                <a:pathLst>
                  <a:path w="2160" h="3611">
                    <a:moveTo>
                      <a:pt x="2160" y="0"/>
                    </a:moveTo>
                    <a:lnTo>
                      <a:pt x="1691" y="7"/>
                    </a:lnTo>
                    <a:lnTo>
                      <a:pt x="1666" y="9"/>
                    </a:lnTo>
                    <a:lnTo>
                      <a:pt x="1641" y="14"/>
                    </a:lnTo>
                    <a:lnTo>
                      <a:pt x="1619" y="23"/>
                    </a:lnTo>
                    <a:lnTo>
                      <a:pt x="1597" y="35"/>
                    </a:lnTo>
                    <a:lnTo>
                      <a:pt x="1576" y="50"/>
                    </a:lnTo>
                    <a:lnTo>
                      <a:pt x="1556" y="66"/>
                    </a:lnTo>
                    <a:lnTo>
                      <a:pt x="1536" y="87"/>
                    </a:lnTo>
                    <a:lnTo>
                      <a:pt x="1517" y="108"/>
                    </a:lnTo>
                    <a:lnTo>
                      <a:pt x="1336" y="332"/>
                    </a:lnTo>
                    <a:lnTo>
                      <a:pt x="893" y="799"/>
                    </a:lnTo>
                    <a:lnTo>
                      <a:pt x="638" y="1049"/>
                    </a:lnTo>
                    <a:lnTo>
                      <a:pt x="367" y="1292"/>
                    </a:lnTo>
                    <a:lnTo>
                      <a:pt x="313" y="1340"/>
                    </a:lnTo>
                    <a:lnTo>
                      <a:pt x="253" y="1398"/>
                    </a:lnTo>
                    <a:lnTo>
                      <a:pt x="193" y="1463"/>
                    </a:lnTo>
                    <a:lnTo>
                      <a:pt x="133" y="1532"/>
                    </a:lnTo>
                    <a:lnTo>
                      <a:pt x="80" y="1600"/>
                    </a:lnTo>
                    <a:lnTo>
                      <a:pt x="39" y="1664"/>
                    </a:lnTo>
                    <a:lnTo>
                      <a:pt x="22" y="1695"/>
                    </a:lnTo>
                    <a:lnTo>
                      <a:pt x="10" y="1722"/>
                    </a:lnTo>
                    <a:lnTo>
                      <a:pt x="3" y="1749"/>
                    </a:lnTo>
                    <a:lnTo>
                      <a:pt x="1" y="1760"/>
                    </a:lnTo>
                    <a:lnTo>
                      <a:pt x="0" y="1771"/>
                    </a:lnTo>
                    <a:lnTo>
                      <a:pt x="1" y="1785"/>
                    </a:lnTo>
                    <a:lnTo>
                      <a:pt x="3" y="1798"/>
                    </a:lnTo>
                    <a:lnTo>
                      <a:pt x="7" y="1812"/>
                    </a:lnTo>
                    <a:lnTo>
                      <a:pt x="13" y="1827"/>
                    </a:lnTo>
                    <a:lnTo>
                      <a:pt x="27" y="1856"/>
                    </a:lnTo>
                    <a:lnTo>
                      <a:pt x="48" y="1887"/>
                    </a:lnTo>
                    <a:lnTo>
                      <a:pt x="72" y="1919"/>
                    </a:lnTo>
                    <a:lnTo>
                      <a:pt x="100" y="1950"/>
                    </a:lnTo>
                    <a:lnTo>
                      <a:pt x="164" y="2014"/>
                    </a:lnTo>
                    <a:lnTo>
                      <a:pt x="434" y="2250"/>
                    </a:lnTo>
                    <a:lnTo>
                      <a:pt x="593" y="2409"/>
                    </a:lnTo>
                    <a:lnTo>
                      <a:pt x="760" y="2586"/>
                    </a:lnTo>
                    <a:lnTo>
                      <a:pt x="930" y="2766"/>
                    </a:lnTo>
                    <a:lnTo>
                      <a:pt x="1091" y="2929"/>
                    </a:lnTo>
                    <a:lnTo>
                      <a:pt x="1150" y="2992"/>
                    </a:lnTo>
                    <a:lnTo>
                      <a:pt x="1206" y="3059"/>
                    </a:lnTo>
                    <a:lnTo>
                      <a:pt x="1311" y="3198"/>
                    </a:lnTo>
                    <a:lnTo>
                      <a:pt x="1399" y="3319"/>
                    </a:lnTo>
                    <a:lnTo>
                      <a:pt x="1437" y="3367"/>
                    </a:lnTo>
                    <a:lnTo>
                      <a:pt x="1455" y="3386"/>
                    </a:lnTo>
                    <a:lnTo>
                      <a:pt x="1470" y="3401"/>
                    </a:lnTo>
                    <a:lnTo>
                      <a:pt x="1633" y="3541"/>
                    </a:lnTo>
                    <a:lnTo>
                      <a:pt x="1656" y="3558"/>
                    </a:lnTo>
                    <a:lnTo>
                      <a:pt x="1672" y="3569"/>
                    </a:lnTo>
                    <a:lnTo>
                      <a:pt x="1679" y="3573"/>
                    </a:lnTo>
                    <a:lnTo>
                      <a:pt x="1685" y="3575"/>
                    </a:lnTo>
                    <a:lnTo>
                      <a:pt x="1690" y="3577"/>
                    </a:lnTo>
                    <a:lnTo>
                      <a:pt x="1695" y="3577"/>
                    </a:lnTo>
                    <a:lnTo>
                      <a:pt x="1700" y="3577"/>
                    </a:lnTo>
                    <a:lnTo>
                      <a:pt x="1705" y="3577"/>
                    </a:lnTo>
                    <a:lnTo>
                      <a:pt x="1713" y="3574"/>
                    </a:lnTo>
                    <a:lnTo>
                      <a:pt x="1732" y="3567"/>
                    </a:lnTo>
                    <a:lnTo>
                      <a:pt x="1746" y="3563"/>
                    </a:lnTo>
                    <a:lnTo>
                      <a:pt x="1766" y="3562"/>
                    </a:lnTo>
                    <a:lnTo>
                      <a:pt x="1790" y="3563"/>
                    </a:lnTo>
                    <a:lnTo>
                      <a:pt x="1821" y="3569"/>
                    </a:lnTo>
                    <a:lnTo>
                      <a:pt x="1897" y="3583"/>
                    </a:lnTo>
                    <a:lnTo>
                      <a:pt x="1979" y="3594"/>
                    </a:lnTo>
                    <a:lnTo>
                      <a:pt x="2067" y="3603"/>
                    </a:lnTo>
                    <a:lnTo>
                      <a:pt x="2160" y="3611"/>
                    </a:lnTo>
                    <a:lnTo>
                      <a:pt x="2160" y="0"/>
                    </a:lnTo>
                    <a:close/>
                  </a:path>
                </a:pathLst>
              </a:custGeom>
              <a:solidFill>
                <a:srgbClr val="D5BA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7" name="Freeform 19"/>
              <p:cNvSpPr>
                <a:spLocks/>
              </p:cNvSpPr>
              <p:nvPr/>
            </p:nvSpPr>
            <p:spPr bwMode="auto">
              <a:xfrm>
                <a:off x="3487" y="1875"/>
                <a:ext cx="720" cy="1204"/>
              </a:xfrm>
              <a:custGeom>
                <a:avLst/>
                <a:gdLst/>
                <a:ahLst/>
                <a:cxnLst>
                  <a:cxn ang="0">
                    <a:pos x="1691" y="7"/>
                  </a:cxn>
                  <a:cxn ang="0">
                    <a:pos x="1641" y="14"/>
                  </a:cxn>
                  <a:cxn ang="0">
                    <a:pos x="1597" y="35"/>
                  </a:cxn>
                  <a:cxn ang="0">
                    <a:pos x="1556" y="66"/>
                  </a:cxn>
                  <a:cxn ang="0">
                    <a:pos x="1517" y="108"/>
                  </a:cxn>
                  <a:cxn ang="0">
                    <a:pos x="893" y="799"/>
                  </a:cxn>
                  <a:cxn ang="0">
                    <a:pos x="367" y="1292"/>
                  </a:cxn>
                  <a:cxn ang="0">
                    <a:pos x="253" y="1398"/>
                  </a:cxn>
                  <a:cxn ang="0">
                    <a:pos x="133" y="1532"/>
                  </a:cxn>
                  <a:cxn ang="0">
                    <a:pos x="39" y="1664"/>
                  </a:cxn>
                  <a:cxn ang="0">
                    <a:pos x="10" y="1722"/>
                  </a:cxn>
                  <a:cxn ang="0">
                    <a:pos x="1" y="1760"/>
                  </a:cxn>
                  <a:cxn ang="0">
                    <a:pos x="1" y="1785"/>
                  </a:cxn>
                  <a:cxn ang="0">
                    <a:pos x="7" y="1812"/>
                  </a:cxn>
                  <a:cxn ang="0">
                    <a:pos x="27" y="1856"/>
                  </a:cxn>
                  <a:cxn ang="0">
                    <a:pos x="72" y="1919"/>
                  </a:cxn>
                  <a:cxn ang="0">
                    <a:pos x="164" y="2014"/>
                  </a:cxn>
                  <a:cxn ang="0">
                    <a:pos x="593" y="2409"/>
                  </a:cxn>
                  <a:cxn ang="0">
                    <a:pos x="930" y="2766"/>
                  </a:cxn>
                  <a:cxn ang="0">
                    <a:pos x="1150" y="2992"/>
                  </a:cxn>
                  <a:cxn ang="0">
                    <a:pos x="1311" y="3198"/>
                  </a:cxn>
                  <a:cxn ang="0">
                    <a:pos x="1437" y="3367"/>
                  </a:cxn>
                  <a:cxn ang="0">
                    <a:pos x="1470" y="3401"/>
                  </a:cxn>
                  <a:cxn ang="0">
                    <a:pos x="1656" y="3558"/>
                  </a:cxn>
                  <a:cxn ang="0">
                    <a:pos x="1679" y="3573"/>
                  </a:cxn>
                  <a:cxn ang="0">
                    <a:pos x="1690" y="3577"/>
                  </a:cxn>
                  <a:cxn ang="0">
                    <a:pos x="1700" y="3577"/>
                  </a:cxn>
                  <a:cxn ang="0">
                    <a:pos x="1713" y="3574"/>
                  </a:cxn>
                  <a:cxn ang="0">
                    <a:pos x="1746" y="3563"/>
                  </a:cxn>
                  <a:cxn ang="0">
                    <a:pos x="1790" y="3563"/>
                  </a:cxn>
                  <a:cxn ang="0">
                    <a:pos x="1897" y="3583"/>
                  </a:cxn>
                  <a:cxn ang="0">
                    <a:pos x="2067" y="3603"/>
                  </a:cxn>
                  <a:cxn ang="0">
                    <a:pos x="2160" y="0"/>
                  </a:cxn>
                </a:cxnLst>
                <a:rect l="0" t="0" r="r" b="b"/>
                <a:pathLst>
                  <a:path w="2160" h="3611">
                    <a:moveTo>
                      <a:pt x="2160" y="0"/>
                    </a:moveTo>
                    <a:lnTo>
                      <a:pt x="1691" y="7"/>
                    </a:lnTo>
                    <a:lnTo>
                      <a:pt x="1666" y="9"/>
                    </a:lnTo>
                    <a:lnTo>
                      <a:pt x="1641" y="14"/>
                    </a:lnTo>
                    <a:lnTo>
                      <a:pt x="1619" y="23"/>
                    </a:lnTo>
                    <a:lnTo>
                      <a:pt x="1597" y="35"/>
                    </a:lnTo>
                    <a:lnTo>
                      <a:pt x="1576" y="50"/>
                    </a:lnTo>
                    <a:lnTo>
                      <a:pt x="1556" y="66"/>
                    </a:lnTo>
                    <a:lnTo>
                      <a:pt x="1536" y="87"/>
                    </a:lnTo>
                    <a:lnTo>
                      <a:pt x="1517" y="108"/>
                    </a:lnTo>
                    <a:lnTo>
                      <a:pt x="1336" y="332"/>
                    </a:lnTo>
                    <a:lnTo>
                      <a:pt x="893" y="799"/>
                    </a:lnTo>
                    <a:lnTo>
                      <a:pt x="638" y="1049"/>
                    </a:lnTo>
                    <a:lnTo>
                      <a:pt x="367" y="1292"/>
                    </a:lnTo>
                    <a:lnTo>
                      <a:pt x="313" y="1340"/>
                    </a:lnTo>
                    <a:lnTo>
                      <a:pt x="253" y="1398"/>
                    </a:lnTo>
                    <a:lnTo>
                      <a:pt x="193" y="1463"/>
                    </a:lnTo>
                    <a:lnTo>
                      <a:pt x="133" y="1532"/>
                    </a:lnTo>
                    <a:lnTo>
                      <a:pt x="80" y="1600"/>
                    </a:lnTo>
                    <a:lnTo>
                      <a:pt x="39" y="1664"/>
                    </a:lnTo>
                    <a:lnTo>
                      <a:pt x="22" y="1695"/>
                    </a:lnTo>
                    <a:lnTo>
                      <a:pt x="10" y="1722"/>
                    </a:lnTo>
                    <a:lnTo>
                      <a:pt x="3" y="1749"/>
                    </a:lnTo>
                    <a:lnTo>
                      <a:pt x="1" y="1760"/>
                    </a:lnTo>
                    <a:lnTo>
                      <a:pt x="0" y="1771"/>
                    </a:lnTo>
                    <a:lnTo>
                      <a:pt x="1" y="1785"/>
                    </a:lnTo>
                    <a:lnTo>
                      <a:pt x="3" y="1798"/>
                    </a:lnTo>
                    <a:lnTo>
                      <a:pt x="7" y="1812"/>
                    </a:lnTo>
                    <a:lnTo>
                      <a:pt x="13" y="1827"/>
                    </a:lnTo>
                    <a:lnTo>
                      <a:pt x="27" y="1856"/>
                    </a:lnTo>
                    <a:lnTo>
                      <a:pt x="48" y="1887"/>
                    </a:lnTo>
                    <a:lnTo>
                      <a:pt x="72" y="1919"/>
                    </a:lnTo>
                    <a:lnTo>
                      <a:pt x="100" y="1950"/>
                    </a:lnTo>
                    <a:lnTo>
                      <a:pt x="164" y="2014"/>
                    </a:lnTo>
                    <a:lnTo>
                      <a:pt x="434" y="2250"/>
                    </a:lnTo>
                    <a:lnTo>
                      <a:pt x="593" y="2409"/>
                    </a:lnTo>
                    <a:lnTo>
                      <a:pt x="760" y="2586"/>
                    </a:lnTo>
                    <a:lnTo>
                      <a:pt x="930" y="2766"/>
                    </a:lnTo>
                    <a:lnTo>
                      <a:pt x="1091" y="2929"/>
                    </a:lnTo>
                    <a:lnTo>
                      <a:pt x="1150" y="2992"/>
                    </a:lnTo>
                    <a:lnTo>
                      <a:pt x="1206" y="3059"/>
                    </a:lnTo>
                    <a:lnTo>
                      <a:pt x="1311" y="3198"/>
                    </a:lnTo>
                    <a:lnTo>
                      <a:pt x="1399" y="3319"/>
                    </a:lnTo>
                    <a:lnTo>
                      <a:pt x="1437" y="3367"/>
                    </a:lnTo>
                    <a:lnTo>
                      <a:pt x="1455" y="3386"/>
                    </a:lnTo>
                    <a:lnTo>
                      <a:pt x="1470" y="3401"/>
                    </a:lnTo>
                    <a:lnTo>
                      <a:pt x="1633" y="3541"/>
                    </a:lnTo>
                    <a:lnTo>
                      <a:pt x="1656" y="3558"/>
                    </a:lnTo>
                    <a:lnTo>
                      <a:pt x="1672" y="3569"/>
                    </a:lnTo>
                    <a:lnTo>
                      <a:pt x="1679" y="3573"/>
                    </a:lnTo>
                    <a:lnTo>
                      <a:pt x="1685" y="3575"/>
                    </a:lnTo>
                    <a:lnTo>
                      <a:pt x="1690" y="3577"/>
                    </a:lnTo>
                    <a:lnTo>
                      <a:pt x="1695" y="3577"/>
                    </a:lnTo>
                    <a:lnTo>
                      <a:pt x="1700" y="3577"/>
                    </a:lnTo>
                    <a:lnTo>
                      <a:pt x="1705" y="3577"/>
                    </a:lnTo>
                    <a:lnTo>
                      <a:pt x="1713" y="3574"/>
                    </a:lnTo>
                    <a:lnTo>
                      <a:pt x="1732" y="3567"/>
                    </a:lnTo>
                    <a:lnTo>
                      <a:pt x="1746" y="3563"/>
                    </a:lnTo>
                    <a:lnTo>
                      <a:pt x="1766" y="3562"/>
                    </a:lnTo>
                    <a:lnTo>
                      <a:pt x="1790" y="3563"/>
                    </a:lnTo>
                    <a:lnTo>
                      <a:pt x="1821" y="3569"/>
                    </a:lnTo>
                    <a:lnTo>
                      <a:pt x="1897" y="3583"/>
                    </a:lnTo>
                    <a:lnTo>
                      <a:pt x="1979" y="3594"/>
                    </a:lnTo>
                    <a:lnTo>
                      <a:pt x="2067" y="3603"/>
                    </a:lnTo>
                    <a:lnTo>
                      <a:pt x="2160" y="3611"/>
                    </a:lnTo>
                    <a:lnTo>
                      <a:pt x="2160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8" name="Freeform 20"/>
              <p:cNvSpPr>
                <a:spLocks/>
              </p:cNvSpPr>
              <p:nvPr/>
            </p:nvSpPr>
            <p:spPr bwMode="auto">
              <a:xfrm>
                <a:off x="3535" y="1899"/>
                <a:ext cx="672" cy="1155"/>
              </a:xfrm>
              <a:custGeom>
                <a:avLst/>
                <a:gdLst/>
                <a:ahLst/>
                <a:cxnLst>
                  <a:cxn ang="0">
                    <a:pos x="1626" y="5"/>
                  </a:cxn>
                  <a:cxn ang="0">
                    <a:pos x="1578" y="13"/>
                  </a:cxn>
                  <a:cxn ang="0">
                    <a:pos x="1535" y="32"/>
                  </a:cxn>
                  <a:cxn ang="0">
                    <a:pos x="1495" y="63"/>
                  </a:cxn>
                  <a:cxn ang="0">
                    <a:pos x="1457" y="103"/>
                  </a:cxn>
                  <a:cxn ang="0">
                    <a:pos x="858" y="767"/>
                  </a:cxn>
                  <a:cxn ang="0">
                    <a:pos x="353" y="1241"/>
                  </a:cxn>
                  <a:cxn ang="0">
                    <a:pos x="244" y="1343"/>
                  </a:cxn>
                  <a:cxn ang="0">
                    <a:pos x="128" y="1471"/>
                  </a:cxn>
                  <a:cxn ang="0">
                    <a:pos x="36" y="1599"/>
                  </a:cxn>
                  <a:cxn ang="0">
                    <a:pos x="10" y="1656"/>
                  </a:cxn>
                  <a:cxn ang="0">
                    <a:pos x="1" y="1692"/>
                  </a:cxn>
                  <a:cxn ang="0">
                    <a:pos x="1" y="1715"/>
                  </a:cxn>
                  <a:cxn ang="0">
                    <a:pos x="7" y="1741"/>
                  </a:cxn>
                  <a:cxn ang="0">
                    <a:pos x="26" y="1784"/>
                  </a:cxn>
                  <a:cxn ang="0">
                    <a:pos x="69" y="1843"/>
                  </a:cxn>
                  <a:cxn ang="0">
                    <a:pos x="158" y="1936"/>
                  </a:cxn>
                  <a:cxn ang="0">
                    <a:pos x="569" y="2314"/>
                  </a:cxn>
                  <a:cxn ang="0">
                    <a:pos x="893" y="2658"/>
                  </a:cxn>
                  <a:cxn ang="0">
                    <a:pos x="1105" y="2875"/>
                  </a:cxn>
                  <a:cxn ang="0">
                    <a:pos x="1259" y="3073"/>
                  </a:cxn>
                  <a:cxn ang="0">
                    <a:pos x="1381" y="3236"/>
                  </a:cxn>
                  <a:cxn ang="0">
                    <a:pos x="1413" y="3269"/>
                  </a:cxn>
                  <a:cxn ang="0">
                    <a:pos x="1591" y="3419"/>
                  </a:cxn>
                  <a:cxn ang="0">
                    <a:pos x="1614" y="3433"/>
                  </a:cxn>
                  <a:cxn ang="0">
                    <a:pos x="1625" y="3437"/>
                  </a:cxn>
                  <a:cxn ang="0">
                    <a:pos x="1634" y="3438"/>
                  </a:cxn>
                  <a:cxn ang="0">
                    <a:pos x="1646" y="3435"/>
                  </a:cxn>
                  <a:cxn ang="0">
                    <a:pos x="1679" y="3425"/>
                  </a:cxn>
                  <a:cxn ang="0">
                    <a:pos x="1721" y="3425"/>
                  </a:cxn>
                  <a:cxn ang="0">
                    <a:pos x="1811" y="3441"/>
                  </a:cxn>
                  <a:cxn ang="0">
                    <a:pos x="1944" y="3460"/>
                  </a:cxn>
                  <a:cxn ang="0">
                    <a:pos x="2017" y="0"/>
                  </a:cxn>
                </a:cxnLst>
                <a:rect l="0" t="0" r="r" b="b"/>
                <a:pathLst>
                  <a:path w="2017" h="3467">
                    <a:moveTo>
                      <a:pt x="2017" y="0"/>
                    </a:moveTo>
                    <a:lnTo>
                      <a:pt x="1626" y="5"/>
                    </a:lnTo>
                    <a:lnTo>
                      <a:pt x="1601" y="7"/>
                    </a:lnTo>
                    <a:lnTo>
                      <a:pt x="1578" y="13"/>
                    </a:lnTo>
                    <a:lnTo>
                      <a:pt x="1555" y="21"/>
                    </a:lnTo>
                    <a:lnTo>
                      <a:pt x="1535" y="32"/>
                    </a:lnTo>
                    <a:lnTo>
                      <a:pt x="1515" y="46"/>
                    </a:lnTo>
                    <a:lnTo>
                      <a:pt x="1495" y="63"/>
                    </a:lnTo>
                    <a:lnTo>
                      <a:pt x="1476" y="82"/>
                    </a:lnTo>
                    <a:lnTo>
                      <a:pt x="1457" y="103"/>
                    </a:lnTo>
                    <a:lnTo>
                      <a:pt x="1284" y="318"/>
                    </a:lnTo>
                    <a:lnTo>
                      <a:pt x="858" y="767"/>
                    </a:lnTo>
                    <a:lnTo>
                      <a:pt x="613" y="1007"/>
                    </a:lnTo>
                    <a:lnTo>
                      <a:pt x="353" y="1241"/>
                    </a:lnTo>
                    <a:lnTo>
                      <a:pt x="301" y="1287"/>
                    </a:lnTo>
                    <a:lnTo>
                      <a:pt x="244" y="1343"/>
                    </a:lnTo>
                    <a:lnTo>
                      <a:pt x="184" y="1405"/>
                    </a:lnTo>
                    <a:lnTo>
                      <a:pt x="128" y="1471"/>
                    </a:lnTo>
                    <a:lnTo>
                      <a:pt x="77" y="1536"/>
                    </a:lnTo>
                    <a:lnTo>
                      <a:pt x="36" y="1599"/>
                    </a:lnTo>
                    <a:lnTo>
                      <a:pt x="21" y="1628"/>
                    </a:lnTo>
                    <a:lnTo>
                      <a:pt x="10" y="1656"/>
                    </a:lnTo>
                    <a:lnTo>
                      <a:pt x="3" y="1680"/>
                    </a:lnTo>
                    <a:lnTo>
                      <a:pt x="1" y="1692"/>
                    </a:lnTo>
                    <a:lnTo>
                      <a:pt x="0" y="1702"/>
                    </a:lnTo>
                    <a:lnTo>
                      <a:pt x="1" y="1715"/>
                    </a:lnTo>
                    <a:lnTo>
                      <a:pt x="3" y="1728"/>
                    </a:lnTo>
                    <a:lnTo>
                      <a:pt x="7" y="1741"/>
                    </a:lnTo>
                    <a:lnTo>
                      <a:pt x="12" y="1756"/>
                    </a:lnTo>
                    <a:lnTo>
                      <a:pt x="26" y="1784"/>
                    </a:lnTo>
                    <a:lnTo>
                      <a:pt x="46" y="1813"/>
                    </a:lnTo>
                    <a:lnTo>
                      <a:pt x="69" y="1843"/>
                    </a:lnTo>
                    <a:lnTo>
                      <a:pt x="96" y="1874"/>
                    </a:lnTo>
                    <a:lnTo>
                      <a:pt x="158" y="1936"/>
                    </a:lnTo>
                    <a:lnTo>
                      <a:pt x="416" y="2163"/>
                    </a:lnTo>
                    <a:lnTo>
                      <a:pt x="569" y="2314"/>
                    </a:lnTo>
                    <a:lnTo>
                      <a:pt x="731" y="2486"/>
                    </a:lnTo>
                    <a:lnTo>
                      <a:pt x="893" y="2658"/>
                    </a:lnTo>
                    <a:lnTo>
                      <a:pt x="1048" y="2815"/>
                    </a:lnTo>
                    <a:lnTo>
                      <a:pt x="1105" y="2875"/>
                    </a:lnTo>
                    <a:lnTo>
                      <a:pt x="1159" y="2940"/>
                    </a:lnTo>
                    <a:lnTo>
                      <a:pt x="1259" y="3073"/>
                    </a:lnTo>
                    <a:lnTo>
                      <a:pt x="1344" y="3190"/>
                    </a:lnTo>
                    <a:lnTo>
                      <a:pt x="1381" y="3236"/>
                    </a:lnTo>
                    <a:lnTo>
                      <a:pt x="1397" y="3255"/>
                    </a:lnTo>
                    <a:lnTo>
                      <a:pt x="1413" y="3269"/>
                    </a:lnTo>
                    <a:lnTo>
                      <a:pt x="1570" y="3404"/>
                    </a:lnTo>
                    <a:lnTo>
                      <a:pt x="1591" y="3419"/>
                    </a:lnTo>
                    <a:lnTo>
                      <a:pt x="1608" y="3430"/>
                    </a:lnTo>
                    <a:lnTo>
                      <a:pt x="1614" y="3433"/>
                    </a:lnTo>
                    <a:lnTo>
                      <a:pt x="1620" y="3435"/>
                    </a:lnTo>
                    <a:lnTo>
                      <a:pt x="1625" y="3437"/>
                    </a:lnTo>
                    <a:lnTo>
                      <a:pt x="1630" y="3438"/>
                    </a:lnTo>
                    <a:lnTo>
                      <a:pt x="1634" y="3438"/>
                    </a:lnTo>
                    <a:lnTo>
                      <a:pt x="1638" y="3437"/>
                    </a:lnTo>
                    <a:lnTo>
                      <a:pt x="1646" y="3435"/>
                    </a:lnTo>
                    <a:lnTo>
                      <a:pt x="1666" y="3428"/>
                    </a:lnTo>
                    <a:lnTo>
                      <a:pt x="1679" y="3425"/>
                    </a:lnTo>
                    <a:lnTo>
                      <a:pt x="1697" y="3424"/>
                    </a:lnTo>
                    <a:lnTo>
                      <a:pt x="1721" y="3425"/>
                    </a:lnTo>
                    <a:lnTo>
                      <a:pt x="1750" y="3430"/>
                    </a:lnTo>
                    <a:lnTo>
                      <a:pt x="1811" y="3441"/>
                    </a:lnTo>
                    <a:lnTo>
                      <a:pt x="1876" y="3451"/>
                    </a:lnTo>
                    <a:lnTo>
                      <a:pt x="1944" y="3460"/>
                    </a:lnTo>
                    <a:lnTo>
                      <a:pt x="2017" y="3467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rgbClr val="BF9E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69" name="Freeform 21"/>
              <p:cNvSpPr>
                <a:spLocks/>
              </p:cNvSpPr>
              <p:nvPr/>
            </p:nvSpPr>
            <p:spPr bwMode="auto">
              <a:xfrm>
                <a:off x="3535" y="1899"/>
                <a:ext cx="672" cy="1155"/>
              </a:xfrm>
              <a:custGeom>
                <a:avLst/>
                <a:gdLst/>
                <a:ahLst/>
                <a:cxnLst>
                  <a:cxn ang="0">
                    <a:pos x="1626" y="5"/>
                  </a:cxn>
                  <a:cxn ang="0">
                    <a:pos x="1578" y="13"/>
                  </a:cxn>
                  <a:cxn ang="0">
                    <a:pos x="1535" y="32"/>
                  </a:cxn>
                  <a:cxn ang="0">
                    <a:pos x="1495" y="63"/>
                  </a:cxn>
                  <a:cxn ang="0">
                    <a:pos x="1457" y="103"/>
                  </a:cxn>
                  <a:cxn ang="0">
                    <a:pos x="858" y="767"/>
                  </a:cxn>
                  <a:cxn ang="0">
                    <a:pos x="353" y="1241"/>
                  </a:cxn>
                  <a:cxn ang="0">
                    <a:pos x="244" y="1343"/>
                  </a:cxn>
                  <a:cxn ang="0">
                    <a:pos x="128" y="1471"/>
                  </a:cxn>
                  <a:cxn ang="0">
                    <a:pos x="36" y="1599"/>
                  </a:cxn>
                  <a:cxn ang="0">
                    <a:pos x="10" y="1656"/>
                  </a:cxn>
                  <a:cxn ang="0">
                    <a:pos x="1" y="1692"/>
                  </a:cxn>
                  <a:cxn ang="0">
                    <a:pos x="1" y="1715"/>
                  </a:cxn>
                  <a:cxn ang="0">
                    <a:pos x="7" y="1741"/>
                  </a:cxn>
                  <a:cxn ang="0">
                    <a:pos x="26" y="1784"/>
                  </a:cxn>
                  <a:cxn ang="0">
                    <a:pos x="69" y="1843"/>
                  </a:cxn>
                  <a:cxn ang="0">
                    <a:pos x="158" y="1936"/>
                  </a:cxn>
                  <a:cxn ang="0">
                    <a:pos x="569" y="2314"/>
                  </a:cxn>
                  <a:cxn ang="0">
                    <a:pos x="893" y="2658"/>
                  </a:cxn>
                  <a:cxn ang="0">
                    <a:pos x="1105" y="2875"/>
                  </a:cxn>
                  <a:cxn ang="0">
                    <a:pos x="1259" y="3073"/>
                  </a:cxn>
                  <a:cxn ang="0">
                    <a:pos x="1381" y="3236"/>
                  </a:cxn>
                  <a:cxn ang="0">
                    <a:pos x="1413" y="3269"/>
                  </a:cxn>
                  <a:cxn ang="0">
                    <a:pos x="1591" y="3419"/>
                  </a:cxn>
                  <a:cxn ang="0">
                    <a:pos x="1614" y="3433"/>
                  </a:cxn>
                  <a:cxn ang="0">
                    <a:pos x="1625" y="3437"/>
                  </a:cxn>
                  <a:cxn ang="0">
                    <a:pos x="1634" y="3438"/>
                  </a:cxn>
                  <a:cxn ang="0">
                    <a:pos x="1646" y="3435"/>
                  </a:cxn>
                  <a:cxn ang="0">
                    <a:pos x="1679" y="3425"/>
                  </a:cxn>
                  <a:cxn ang="0">
                    <a:pos x="1721" y="3425"/>
                  </a:cxn>
                  <a:cxn ang="0">
                    <a:pos x="1811" y="3441"/>
                  </a:cxn>
                  <a:cxn ang="0">
                    <a:pos x="1944" y="3460"/>
                  </a:cxn>
                  <a:cxn ang="0">
                    <a:pos x="2017" y="0"/>
                  </a:cxn>
                </a:cxnLst>
                <a:rect l="0" t="0" r="r" b="b"/>
                <a:pathLst>
                  <a:path w="2017" h="3467">
                    <a:moveTo>
                      <a:pt x="2017" y="0"/>
                    </a:moveTo>
                    <a:lnTo>
                      <a:pt x="1626" y="5"/>
                    </a:lnTo>
                    <a:lnTo>
                      <a:pt x="1601" y="7"/>
                    </a:lnTo>
                    <a:lnTo>
                      <a:pt x="1578" y="13"/>
                    </a:lnTo>
                    <a:lnTo>
                      <a:pt x="1555" y="21"/>
                    </a:lnTo>
                    <a:lnTo>
                      <a:pt x="1535" y="32"/>
                    </a:lnTo>
                    <a:lnTo>
                      <a:pt x="1515" y="46"/>
                    </a:lnTo>
                    <a:lnTo>
                      <a:pt x="1495" y="63"/>
                    </a:lnTo>
                    <a:lnTo>
                      <a:pt x="1476" y="82"/>
                    </a:lnTo>
                    <a:lnTo>
                      <a:pt x="1457" y="103"/>
                    </a:lnTo>
                    <a:lnTo>
                      <a:pt x="1284" y="318"/>
                    </a:lnTo>
                    <a:lnTo>
                      <a:pt x="858" y="767"/>
                    </a:lnTo>
                    <a:lnTo>
                      <a:pt x="613" y="1007"/>
                    </a:lnTo>
                    <a:lnTo>
                      <a:pt x="353" y="1241"/>
                    </a:lnTo>
                    <a:lnTo>
                      <a:pt x="301" y="1287"/>
                    </a:lnTo>
                    <a:lnTo>
                      <a:pt x="244" y="1343"/>
                    </a:lnTo>
                    <a:lnTo>
                      <a:pt x="184" y="1405"/>
                    </a:lnTo>
                    <a:lnTo>
                      <a:pt x="128" y="1471"/>
                    </a:lnTo>
                    <a:lnTo>
                      <a:pt x="77" y="1536"/>
                    </a:lnTo>
                    <a:lnTo>
                      <a:pt x="36" y="1599"/>
                    </a:lnTo>
                    <a:lnTo>
                      <a:pt x="21" y="1628"/>
                    </a:lnTo>
                    <a:lnTo>
                      <a:pt x="10" y="1656"/>
                    </a:lnTo>
                    <a:lnTo>
                      <a:pt x="3" y="1680"/>
                    </a:lnTo>
                    <a:lnTo>
                      <a:pt x="1" y="1692"/>
                    </a:lnTo>
                    <a:lnTo>
                      <a:pt x="0" y="1702"/>
                    </a:lnTo>
                    <a:lnTo>
                      <a:pt x="1" y="1715"/>
                    </a:lnTo>
                    <a:lnTo>
                      <a:pt x="3" y="1728"/>
                    </a:lnTo>
                    <a:lnTo>
                      <a:pt x="7" y="1741"/>
                    </a:lnTo>
                    <a:lnTo>
                      <a:pt x="12" y="1756"/>
                    </a:lnTo>
                    <a:lnTo>
                      <a:pt x="26" y="1784"/>
                    </a:lnTo>
                    <a:lnTo>
                      <a:pt x="46" y="1813"/>
                    </a:lnTo>
                    <a:lnTo>
                      <a:pt x="69" y="1843"/>
                    </a:lnTo>
                    <a:lnTo>
                      <a:pt x="96" y="1874"/>
                    </a:lnTo>
                    <a:lnTo>
                      <a:pt x="158" y="1936"/>
                    </a:lnTo>
                    <a:lnTo>
                      <a:pt x="416" y="2163"/>
                    </a:lnTo>
                    <a:lnTo>
                      <a:pt x="569" y="2314"/>
                    </a:lnTo>
                    <a:lnTo>
                      <a:pt x="731" y="2486"/>
                    </a:lnTo>
                    <a:lnTo>
                      <a:pt x="893" y="2658"/>
                    </a:lnTo>
                    <a:lnTo>
                      <a:pt x="1048" y="2815"/>
                    </a:lnTo>
                    <a:lnTo>
                      <a:pt x="1105" y="2875"/>
                    </a:lnTo>
                    <a:lnTo>
                      <a:pt x="1159" y="2940"/>
                    </a:lnTo>
                    <a:lnTo>
                      <a:pt x="1259" y="3073"/>
                    </a:lnTo>
                    <a:lnTo>
                      <a:pt x="1344" y="3190"/>
                    </a:lnTo>
                    <a:lnTo>
                      <a:pt x="1381" y="3236"/>
                    </a:lnTo>
                    <a:lnTo>
                      <a:pt x="1397" y="3255"/>
                    </a:lnTo>
                    <a:lnTo>
                      <a:pt x="1413" y="3269"/>
                    </a:lnTo>
                    <a:lnTo>
                      <a:pt x="1570" y="3404"/>
                    </a:lnTo>
                    <a:lnTo>
                      <a:pt x="1591" y="3419"/>
                    </a:lnTo>
                    <a:lnTo>
                      <a:pt x="1608" y="3430"/>
                    </a:lnTo>
                    <a:lnTo>
                      <a:pt x="1614" y="3433"/>
                    </a:lnTo>
                    <a:lnTo>
                      <a:pt x="1620" y="3435"/>
                    </a:lnTo>
                    <a:lnTo>
                      <a:pt x="1625" y="3437"/>
                    </a:lnTo>
                    <a:lnTo>
                      <a:pt x="1630" y="3438"/>
                    </a:lnTo>
                    <a:lnTo>
                      <a:pt x="1634" y="3438"/>
                    </a:lnTo>
                    <a:lnTo>
                      <a:pt x="1638" y="3437"/>
                    </a:lnTo>
                    <a:lnTo>
                      <a:pt x="1646" y="3435"/>
                    </a:lnTo>
                    <a:lnTo>
                      <a:pt x="1666" y="3428"/>
                    </a:lnTo>
                    <a:lnTo>
                      <a:pt x="1679" y="3425"/>
                    </a:lnTo>
                    <a:lnTo>
                      <a:pt x="1697" y="3424"/>
                    </a:lnTo>
                    <a:lnTo>
                      <a:pt x="1721" y="3425"/>
                    </a:lnTo>
                    <a:lnTo>
                      <a:pt x="1750" y="3430"/>
                    </a:lnTo>
                    <a:lnTo>
                      <a:pt x="1811" y="3441"/>
                    </a:lnTo>
                    <a:lnTo>
                      <a:pt x="1876" y="3451"/>
                    </a:lnTo>
                    <a:lnTo>
                      <a:pt x="1944" y="3460"/>
                    </a:lnTo>
                    <a:lnTo>
                      <a:pt x="2017" y="3467"/>
                    </a:lnTo>
                    <a:lnTo>
                      <a:pt x="2017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0" name="Freeform 22"/>
              <p:cNvSpPr>
                <a:spLocks/>
              </p:cNvSpPr>
              <p:nvPr/>
            </p:nvSpPr>
            <p:spPr bwMode="auto">
              <a:xfrm>
                <a:off x="1997" y="1829"/>
                <a:ext cx="45" cy="45"/>
              </a:xfrm>
              <a:custGeom>
                <a:avLst/>
                <a:gdLst/>
                <a:ahLst/>
                <a:cxnLst>
                  <a:cxn ang="0">
                    <a:pos x="103" y="133"/>
                  </a:cxn>
                  <a:cxn ang="0">
                    <a:pos x="113" y="127"/>
                  </a:cxn>
                  <a:cxn ang="0">
                    <a:pos x="121" y="117"/>
                  </a:cxn>
                  <a:cxn ang="0">
                    <a:pos x="128" y="107"/>
                  </a:cxn>
                  <a:cxn ang="0">
                    <a:pos x="132" y="96"/>
                  </a:cxn>
                  <a:cxn ang="0">
                    <a:pos x="135" y="83"/>
                  </a:cxn>
                  <a:cxn ang="0">
                    <a:pos x="134" y="70"/>
                  </a:cxn>
                  <a:cxn ang="0">
                    <a:pos x="132" y="58"/>
                  </a:cxn>
                  <a:cxn ang="0">
                    <a:pos x="126" y="47"/>
                  </a:cxn>
                  <a:cxn ang="0">
                    <a:pos x="117" y="35"/>
                  </a:cxn>
                  <a:cxn ang="0">
                    <a:pos x="105" y="25"/>
                  </a:cxn>
                  <a:cxn ang="0">
                    <a:pos x="93" y="15"/>
                  </a:cxn>
                  <a:cxn ang="0">
                    <a:pos x="80" y="8"/>
                  </a:cxn>
                  <a:cxn ang="0">
                    <a:pos x="68" y="3"/>
                  </a:cxn>
                  <a:cxn ang="0">
                    <a:pos x="57" y="0"/>
                  </a:cxn>
                  <a:cxn ang="0">
                    <a:pos x="53" y="0"/>
                  </a:cxn>
                  <a:cxn ang="0">
                    <a:pos x="49" y="1"/>
                  </a:cxn>
                  <a:cxn ang="0">
                    <a:pos x="46" y="2"/>
                  </a:cxn>
                  <a:cxn ang="0">
                    <a:pos x="44" y="5"/>
                  </a:cxn>
                  <a:cxn ang="0">
                    <a:pos x="40" y="11"/>
                  </a:cxn>
                  <a:cxn ang="0">
                    <a:pos x="30" y="36"/>
                  </a:cxn>
                  <a:cxn ang="0">
                    <a:pos x="23" y="51"/>
                  </a:cxn>
                  <a:cxn ang="0">
                    <a:pos x="18" y="60"/>
                  </a:cxn>
                  <a:cxn ang="0">
                    <a:pos x="10" y="68"/>
                  </a:cxn>
                  <a:cxn ang="0">
                    <a:pos x="4" y="75"/>
                  </a:cxn>
                  <a:cxn ang="0">
                    <a:pos x="1" y="79"/>
                  </a:cxn>
                  <a:cxn ang="0">
                    <a:pos x="0" y="85"/>
                  </a:cxn>
                  <a:cxn ang="0">
                    <a:pos x="2" y="90"/>
                  </a:cxn>
                  <a:cxn ang="0">
                    <a:pos x="5" y="96"/>
                  </a:cxn>
                  <a:cxn ang="0">
                    <a:pos x="14" y="105"/>
                  </a:cxn>
                  <a:cxn ang="0">
                    <a:pos x="29" y="116"/>
                  </a:cxn>
                  <a:cxn ang="0">
                    <a:pos x="47" y="127"/>
                  </a:cxn>
                  <a:cxn ang="0">
                    <a:pos x="67" y="134"/>
                  </a:cxn>
                  <a:cxn ang="0">
                    <a:pos x="84" y="137"/>
                  </a:cxn>
                  <a:cxn ang="0">
                    <a:pos x="91" y="137"/>
                  </a:cxn>
                  <a:cxn ang="0">
                    <a:pos x="97" y="135"/>
                  </a:cxn>
                </a:cxnLst>
                <a:rect l="0" t="0" r="r" b="b"/>
                <a:pathLst>
                  <a:path w="135" h="137">
                    <a:moveTo>
                      <a:pt x="97" y="135"/>
                    </a:moveTo>
                    <a:lnTo>
                      <a:pt x="103" y="133"/>
                    </a:lnTo>
                    <a:lnTo>
                      <a:pt x="108" y="130"/>
                    </a:lnTo>
                    <a:lnTo>
                      <a:pt x="113" y="127"/>
                    </a:lnTo>
                    <a:lnTo>
                      <a:pt x="117" y="123"/>
                    </a:lnTo>
                    <a:lnTo>
                      <a:pt x="121" y="117"/>
                    </a:lnTo>
                    <a:lnTo>
                      <a:pt x="125" y="112"/>
                    </a:lnTo>
                    <a:lnTo>
                      <a:pt x="128" y="107"/>
                    </a:lnTo>
                    <a:lnTo>
                      <a:pt x="130" y="101"/>
                    </a:lnTo>
                    <a:lnTo>
                      <a:pt x="132" y="96"/>
                    </a:lnTo>
                    <a:lnTo>
                      <a:pt x="134" y="90"/>
                    </a:lnTo>
                    <a:lnTo>
                      <a:pt x="135" y="83"/>
                    </a:lnTo>
                    <a:lnTo>
                      <a:pt x="135" y="77"/>
                    </a:lnTo>
                    <a:lnTo>
                      <a:pt x="134" y="70"/>
                    </a:lnTo>
                    <a:lnTo>
                      <a:pt x="133" y="64"/>
                    </a:lnTo>
                    <a:lnTo>
                      <a:pt x="132" y="58"/>
                    </a:lnTo>
                    <a:lnTo>
                      <a:pt x="129" y="52"/>
                    </a:lnTo>
                    <a:lnTo>
                      <a:pt x="126" y="47"/>
                    </a:lnTo>
                    <a:lnTo>
                      <a:pt x="122" y="41"/>
                    </a:lnTo>
                    <a:lnTo>
                      <a:pt x="117" y="35"/>
                    </a:lnTo>
                    <a:lnTo>
                      <a:pt x="112" y="30"/>
                    </a:lnTo>
                    <a:lnTo>
                      <a:pt x="105" y="25"/>
                    </a:lnTo>
                    <a:lnTo>
                      <a:pt x="99" y="19"/>
                    </a:lnTo>
                    <a:lnTo>
                      <a:pt x="93" y="15"/>
                    </a:lnTo>
                    <a:lnTo>
                      <a:pt x="87" y="11"/>
                    </a:lnTo>
                    <a:lnTo>
                      <a:pt x="80" y="8"/>
                    </a:lnTo>
                    <a:lnTo>
                      <a:pt x="74" y="5"/>
                    </a:lnTo>
                    <a:lnTo>
                      <a:pt x="68" y="3"/>
                    </a:lnTo>
                    <a:lnTo>
                      <a:pt x="63" y="1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6" y="2"/>
                    </a:lnTo>
                    <a:lnTo>
                      <a:pt x="45" y="3"/>
                    </a:lnTo>
                    <a:lnTo>
                      <a:pt x="44" y="5"/>
                    </a:lnTo>
                    <a:lnTo>
                      <a:pt x="42" y="8"/>
                    </a:lnTo>
                    <a:lnTo>
                      <a:pt x="40" y="11"/>
                    </a:lnTo>
                    <a:lnTo>
                      <a:pt x="38" y="16"/>
                    </a:lnTo>
                    <a:lnTo>
                      <a:pt x="30" y="36"/>
                    </a:lnTo>
                    <a:lnTo>
                      <a:pt x="26" y="46"/>
                    </a:lnTo>
                    <a:lnTo>
                      <a:pt x="23" y="51"/>
                    </a:lnTo>
                    <a:lnTo>
                      <a:pt x="21" y="56"/>
                    </a:lnTo>
                    <a:lnTo>
                      <a:pt x="18" y="60"/>
                    </a:lnTo>
                    <a:lnTo>
                      <a:pt x="15" y="65"/>
                    </a:lnTo>
                    <a:lnTo>
                      <a:pt x="10" y="68"/>
                    </a:lnTo>
                    <a:lnTo>
                      <a:pt x="6" y="71"/>
                    </a:lnTo>
                    <a:lnTo>
                      <a:pt x="4" y="75"/>
                    </a:lnTo>
                    <a:lnTo>
                      <a:pt x="2" y="77"/>
                    </a:lnTo>
                    <a:lnTo>
                      <a:pt x="1" y="79"/>
                    </a:lnTo>
                    <a:lnTo>
                      <a:pt x="0" y="82"/>
                    </a:lnTo>
                    <a:lnTo>
                      <a:pt x="0" y="85"/>
                    </a:lnTo>
                    <a:lnTo>
                      <a:pt x="1" y="87"/>
                    </a:lnTo>
                    <a:lnTo>
                      <a:pt x="2" y="90"/>
                    </a:lnTo>
                    <a:lnTo>
                      <a:pt x="3" y="93"/>
                    </a:lnTo>
                    <a:lnTo>
                      <a:pt x="5" y="96"/>
                    </a:lnTo>
                    <a:lnTo>
                      <a:pt x="7" y="99"/>
                    </a:lnTo>
                    <a:lnTo>
                      <a:pt x="14" y="105"/>
                    </a:lnTo>
                    <a:lnTo>
                      <a:pt x="21" y="111"/>
                    </a:lnTo>
                    <a:lnTo>
                      <a:pt x="29" y="116"/>
                    </a:lnTo>
                    <a:lnTo>
                      <a:pt x="38" y="122"/>
                    </a:lnTo>
                    <a:lnTo>
                      <a:pt x="47" y="127"/>
                    </a:lnTo>
                    <a:lnTo>
                      <a:pt x="57" y="131"/>
                    </a:lnTo>
                    <a:lnTo>
                      <a:pt x="67" y="134"/>
                    </a:lnTo>
                    <a:lnTo>
                      <a:pt x="76" y="136"/>
                    </a:lnTo>
                    <a:lnTo>
                      <a:pt x="84" y="137"/>
                    </a:lnTo>
                    <a:lnTo>
                      <a:pt x="88" y="137"/>
                    </a:lnTo>
                    <a:lnTo>
                      <a:pt x="91" y="137"/>
                    </a:lnTo>
                    <a:lnTo>
                      <a:pt x="94" y="136"/>
                    </a:lnTo>
                    <a:lnTo>
                      <a:pt x="97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1" name="Freeform 23"/>
              <p:cNvSpPr>
                <a:spLocks/>
              </p:cNvSpPr>
              <p:nvPr/>
            </p:nvSpPr>
            <p:spPr bwMode="auto">
              <a:xfrm>
                <a:off x="1997" y="1829"/>
                <a:ext cx="45" cy="45"/>
              </a:xfrm>
              <a:custGeom>
                <a:avLst/>
                <a:gdLst/>
                <a:ahLst/>
                <a:cxnLst>
                  <a:cxn ang="0">
                    <a:pos x="103" y="133"/>
                  </a:cxn>
                  <a:cxn ang="0">
                    <a:pos x="113" y="127"/>
                  </a:cxn>
                  <a:cxn ang="0">
                    <a:pos x="121" y="117"/>
                  </a:cxn>
                  <a:cxn ang="0">
                    <a:pos x="128" y="107"/>
                  </a:cxn>
                  <a:cxn ang="0">
                    <a:pos x="132" y="96"/>
                  </a:cxn>
                  <a:cxn ang="0">
                    <a:pos x="135" y="83"/>
                  </a:cxn>
                  <a:cxn ang="0">
                    <a:pos x="134" y="70"/>
                  </a:cxn>
                  <a:cxn ang="0">
                    <a:pos x="132" y="58"/>
                  </a:cxn>
                  <a:cxn ang="0">
                    <a:pos x="126" y="47"/>
                  </a:cxn>
                  <a:cxn ang="0">
                    <a:pos x="117" y="35"/>
                  </a:cxn>
                  <a:cxn ang="0">
                    <a:pos x="105" y="25"/>
                  </a:cxn>
                  <a:cxn ang="0">
                    <a:pos x="93" y="15"/>
                  </a:cxn>
                  <a:cxn ang="0">
                    <a:pos x="80" y="8"/>
                  </a:cxn>
                  <a:cxn ang="0">
                    <a:pos x="68" y="3"/>
                  </a:cxn>
                  <a:cxn ang="0">
                    <a:pos x="57" y="0"/>
                  </a:cxn>
                  <a:cxn ang="0">
                    <a:pos x="53" y="0"/>
                  </a:cxn>
                  <a:cxn ang="0">
                    <a:pos x="49" y="1"/>
                  </a:cxn>
                  <a:cxn ang="0">
                    <a:pos x="46" y="2"/>
                  </a:cxn>
                  <a:cxn ang="0">
                    <a:pos x="44" y="5"/>
                  </a:cxn>
                  <a:cxn ang="0">
                    <a:pos x="40" y="11"/>
                  </a:cxn>
                  <a:cxn ang="0">
                    <a:pos x="30" y="36"/>
                  </a:cxn>
                  <a:cxn ang="0">
                    <a:pos x="23" y="51"/>
                  </a:cxn>
                  <a:cxn ang="0">
                    <a:pos x="18" y="60"/>
                  </a:cxn>
                  <a:cxn ang="0">
                    <a:pos x="10" y="68"/>
                  </a:cxn>
                  <a:cxn ang="0">
                    <a:pos x="4" y="75"/>
                  </a:cxn>
                  <a:cxn ang="0">
                    <a:pos x="1" y="79"/>
                  </a:cxn>
                  <a:cxn ang="0">
                    <a:pos x="0" y="85"/>
                  </a:cxn>
                  <a:cxn ang="0">
                    <a:pos x="2" y="90"/>
                  </a:cxn>
                  <a:cxn ang="0">
                    <a:pos x="5" y="96"/>
                  </a:cxn>
                  <a:cxn ang="0">
                    <a:pos x="14" y="105"/>
                  </a:cxn>
                  <a:cxn ang="0">
                    <a:pos x="29" y="116"/>
                  </a:cxn>
                  <a:cxn ang="0">
                    <a:pos x="47" y="127"/>
                  </a:cxn>
                  <a:cxn ang="0">
                    <a:pos x="67" y="134"/>
                  </a:cxn>
                  <a:cxn ang="0">
                    <a:pos x="84" y="137"/>
                  </a:cxn>
                  <a:cxn ang="0">
                    <a:pos x="91" y="137"/>
                  </a:cxn>
                  <a:cxn ang="0">
                    <a:pos x="97" y="135"/>
                  </a:cxn>
                </a:cxnLst>
                <a:rect l="0" t="0" r="r" b="b"/>
                <a:pathLst>
                  <a:path w="135" h="137">
                    <a:moveTo>
                      <a:pt x="97" y="135"/>
                    </a:moveTo>
                    <a:lnTo>
                      <a:pt x="103" y="133"/>
                    </a:lnTo>
                    <a:lnTo>
                      <a:pt x="108" y="130"/>
                    </a:lnTo>
                    <a:lnTo>
                      <a:pt x="113" y="127"/>
                    </a:lnTo>
                    <a:lnTo>
                      <a:pt x="117" y="123"/>
                    </a:lnTo>
                    <a:lnTo>
                      <a:pt x="121" y="117"/>
                    </a:lnTo>
                    <a:lnTo>
                      <a:pt x="125" y="112"/>
                    </a:lnTo>
                    <a:lnTo>
                      <a:pt x="128" y="107"/>
                    </a:lnTo>
                    <a:lnTo>
                      <a:pt x="130" y="101"/>
                    </a:lnTo>
                    <a:lnTo>
                      <a:pt x="132" y="96"/>
                    </a:lnTo>
                    <a:lnTo>
                      <a:pt x="134" y="90"/>
                    </a:lnTo>
                    <a:lnTo>
                      <a:pt x="135" y="83"/>
                    </a:lnTo>
                    <a:lnTo>
                      <a:pt x="135" y="77"/>
                    </a:lnTo>
                    <a:lnTo>
                      <a:pt x="134" y="70"/>
                    </a:lnTo>
                    <a:lnTo>
                      <a:pt x="133" y="64"/>
                    </a:lnTo>
                    <a:lnTo>
                      <a:pt x="132" y="58"/>
                    </a:lnTo>
                    <a:lnTo>
                      <a:pt x="129" y="52"/>
                    </a:lnTo>
                    <a:lnTo>
                      <a:pt x="126" y="47"/>
                    </a:lnTo>
                    <a:lnTo>
                      <a:pt x="122" y="41"/>
                    </a:lnTo>
                    <a:lnTo>
                      <a:pt x="117" y="35"/>
                    </a:lnTo>
                    <a:lnTo>
                      <a:pt x="112" y="30"/>
                    </a:lnTo>
                    <a:lnTo>
                      <a:pt x="105" y="25"/>
                    </a:lnTo>
                    <a:lnTo>
                      <a:pt x="99" y="19"/>
                    </a:lnTo>
                    <a:lnTo>
                      <a:pt x="93" y="15"/>
                    </a:lnTo>
                    <a:lnTo>
                      <a:pt x="87" y="11"/>
                    </a:lnTo>
                    <a:lnTo>
                      <a:pt x="80" y="8"/>
                    </a:lnTo>
                    <a:lnTo>
                      <a:pt x="74" y="5"/>
                    </a:lnTo>
                    <a:lnTo>
                      <a:pt x="68" y="3"/>
                    </a:lnTo>
                    <a:lnTo>
                      <a:pt x="63" y="1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6" y="2"/>
                    </a:lnTo>
                    <a:lnTo>
                      <a:pt x="45" y="3"/>
                    </a:lnTo>
                    <a:lnTo>
                      <a:pt x="44" y="5"/>
                    </a:lnTo>
                    <a:lnTo>
                      <a:pt x="42" y="8"/>
                    </a:lnTo>
                    <a:lnTo>
                      <a:pt x="40" y="11"/>
                    </a:lnTo>
                    <a:lnTo>
                      <a:pt x="38" y="16"/>
                    </a:lnTo>
                    <a:lnTo>
                      <a:pt x="30" y="36"/>
                    </a:lnTo>
                    <a:lnTo>
                      <a:pt x="26" y="46"/>
                    </a:lnTo>
                    <a:lnTo>
                      <a:pt x="23" y="51"/>
                    </a:lnTo>
                    <a:lnTo>
                      <a:pt x="21" y="56"/>
                    </a:lnTo>
                    <a:lnTo>
                      <a:pt x="18" y="60"/>
                    </a:lnTo>
                    <a:lnTo>
                      <a:pt x="15" y="65"/>
                    </a:lnTo>
                    <a:lnTo>
                      <a:pt x="10" y="68"/>
                    </a:lnTo>
                    <a:lnTo>
                      <a:pt x="6" y="71"/>
                    </a:lnTo>
                    <a:lnTo>
                      <a:pt x="4" y="75"/>
                    </a:lnTo>
                    <a:lnTo>
                      <a:pt x="2" y="77"/>
                    </a:lnTo>
                    <a:lnTo>
                      <a:pt x="1" y="79"/>
                    </a:lnTo>
                    <a:lnTo>
                      <a:pt x="0" y="82"/>
                    </a:lnTo>
                    <a:lnTo>
                      <a:pt x="0" y="85"/>
                    </a:lnTo>
                    <a:lnTo>
                      <a:pt x="1" y="87"/>
                    </a:lnTo>
                    <a:lnTo>
                      <a:pt x="2" y="90"/>
                    </a:lnTo>
                    <a:lnTo>
                      <a:pt x="3" y="93"/>
                    </a:lnTo>
                    <a:lnTo>
                      <a:pt x="5" y="96"/>
                    </a:lnTo>
                    <a:lnTo>
                      <a:pt x="7" y="99"/>
                    </a:lnTo>
                    <a:lnTo>
                      <a:pt x="14" y="105"/>
                    </a:lnTo>
                    <a:lnTo>
                      <a:pt x="21" y="111"/>
                    </a:lnTo>
                    <a:lnTo>
                      <a:pt x="29" y="116"/>
                    </a:lnTo>
                    <a:lnTo>
                      <a:pt x="38" y="122"/>
                    </a:lnTo>
                    <a:lnTo>
                      <a:pt x="47" y="127"/>
                    </a:lnTo>
                    <a:lnTo>
                      <a:pt x="57" y="131"/>
                    </a:lnTo>
                    <a:lnTo>
                      <a:pt x="67" y="134"/>
                    </a:lnTo>
                    <a:lnTo>
                      <a:pt x="76" y="136"/>
                    </a:lnTo>
                    <a:lnTo>
                      <a:pt x="84" y="137"/>
                    </a:lnTo>
                    <a:lnTo>
                      <a:pt x="88" y="137"/>
                    </a:lnTo>
                    <a:lnTo>
                      <a:pt x="91" y="137"/>
                    </a:lnTo>
                    <a:lnTo>
                      <a:pt x="94" y="136"/>
                    </a:lnTo>
                    <a:lnTo>
                      <a:pt x="97" y="135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2" name="Freeform 24"/>
              <p:cNvSpPr>
                <a:spLocks/>
              </p:cNvSpPr>
              <p:nvPr/>
            </p:nvSpPr>
            <p:spPr bwMode="auto">
              <a:xfrm>
                <a:off x="1986" y="1822"/>
                <a:ext cx="28" cy="38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42" y="88"/>
                  </a:cxn>
                  <a:cxn ang="0">
                    <a:pos x="49" y="71"/>
                  </a:cxn>
                  <a:cxn ang="0">
                    <a:pos x="62" y="50"/>
                  </a:cxn>
                  <a:cxn ang="0">
                    <a:pos x="74" y="31"/>
                  </a:cxn>
                  <a:cxn ang="0">
                    <a:pos x="81" y="24"/>
                  </a:cxn>
                  <a:cxn ang="0">
                    <a:pos x="83" y="21"/>
                  </a:cxn>
                  <a:cxn ang="0">
                    <a:pos x="83" y="18"/>
                  </a:cxn>
                  <a:cxn ang="0">
                    <a:pos x="83" y="16"/>
                  </a:cxn>
                  <a:cxn ang="0">
                    <a:pos x="81" y="13"/>
                  </a:cxn>
                  <a:cxn ang="0">
                    <a:pos x="77" y="9"/>
                  </a:cxn>
                  <a:cxn ang="0">
                    <a:pos x="71" y="5"/>
                  </a:cxn>
                  <a:cxn ang="0">
                    <a:pos x="62" y="1"/>
                  </a:cxn>
                  <a:cxn ang="0">
                    <a:pos x="53" y="0"/>
                  </a:cxn>
                  <a:cxn ang="0">
                    <a:pos x="47" y="1"/>
                  </a:cxn>
                  <a:cxn ang="0">
                    <a:pos x="42" y="2"/>
                  </a:cxn>
                  <a:cxn ang="0">
                    <a:pos x="39" y="4"/>
                  </a:cxn>
                  <a:cxn ang="0">
                    <a:pos x="34" y="8"/>
                  </a:cxn>
                  <a:cxn ang="0">
                    <a:pos x="25" y="21"/>
                  </a:cxn>
                  <a:cxn ang="0">
                    <a:pos x="14" y="40"/>
                  </a:cxn>
                  <a:cxn ang="0">
                    <a:pos x="6" y="59"/>
                  </a:cxn>
                  <a:cxn ang="0">
                    <a:pos x="1" y="72"/>
                  </a:cxn>
                  <a:cxn ang="0">
                    <a:pos x="0" y="78"/>
                  </a:cxn>
                  <a:cxn ang="0">
                    <a:pos x="0" y="84"/>
                  </a:cxn>
                  <a:cxn ang="0">
                    <a:pos x="1" y="89"/>
                  </a:cxn>
                  <a:cxn ang="0">
                    <a:pos x="6" y="100"/>
                  </a:cxn>
                  <a:cxn ang="0">
                    <a:pos x="13" y="107"/>
                  </a:cxn>
                  <a:cxn ang="0">
                    <a:pos x="20" y="113"/>
                  </a:cxn>
                  <a:cxn ang="0">
                    <a:pos x="24" y="114"/>
                  </a:cxn>
                  <a:cxn ang="0">
                    <a:pos x="28" y="115"/>
                  </a:cxn>
                  <a:cxn ang="0">
                    <a:pos x="31" y="115"/>
                  </a:cxn>
                  <a:cxn ang="0">
                    <a:pos x="34" y="114"/>
                  </a:cxn>
                  <a:cxn ang="0">
                    <a:pos x="37" y="111"/>
                  </a:cxn>
                  <a:cxn ang="0">
                    <a:pos x="38" y="108"/>
                  </a:cxn>
                  <a:cxn ang="0">
                    <a:pos x="39" y="104"/>
                  </a:cxn>
                </a:cxnLst>
                <a:rect l="0" t="0" r="r" b="b"/>
                <a:pathLst>
                  <a:path w="83" h="115">
                    <a:moveTo>
                      <a:pt x="39" y="104"/>
                    </a:moveTo>
                    <a:lnTo>
                      <a:pt x="39" y="99"/>
                    </a:lnTo>
                    <a:lnTo>
                      <a:pt x="40" y="94"/>
                    </a:lnTo>
                    <a:lnTo>
                      <a:pt x="42" y="88"/>
                    </a:lnTo>
                    <a:lnTo>
                      <a:pt x="43" y="82"/>
                    </a:lnTo>
                    <a:lnTo>
                      <a:pt x="49" y="71"/>
                    </a:lnTo>
                    <a:lnTo>
                      <a:pt x="55" y="60"/>
                    </a:lnTo>
                    <a:lnTo>
                      <a:pt x="62" y="50"/>
                    </a:lnTo>
                    <a:lnTo>
                      <a:pt x="68" y="39"/>
                    </a:lnTo>
                    <a:lnTo>
                      <a:pt x="74" y="31"/>
                    </a:lnTo>
                    <a:lnTo>
                      <a:pt x="80" y="25"/>
                    </a:lnTo>
                    <a:lnTo>
                      <a:pt x="81" y="24"/>
                    </a:lnTo>
                    <a:lnTo>
                      <a:pt x="82" y="22"/>
                    </a:lnTo>
                    <a:lnTo>
                      <a:pt x="83" y="21"/>
                    </a:lnTo>
                    <a:lnTo>
                      <a:pt x="83" y="20"/>
                    </a:lnTo>
                    <a:lnTo>
                      <a:pt x="83" y="18"/>
                    </a:lnTo>
                    <a:lnTo>
                      <a:pt x="83" y="17"/>
                    </a:lnTo>
                    <a:lnTo>
                      <a:pt x="83" y="16"/>
                    </a:lnTo>
                    <a:lnTo>
                      <a:pt x="82" y="14"/>
                    </a:lnTo>
                    <a:lnTo>
                      <a:pt x="81" y="13"/>
                    </a:lnTo>
                    <a:lnTo>
                      <a:pt x="80" y="12"/>
                    </a:lnTo>
                    <a:lnTo>
                      <a:pt x="77" y="9"/>
                    </a:lnTo>
                    <a:lnTo>
                      <a:pt x="74" y="7"/>
                    </a:lnTo>
                    <a:lnTo>
                      <a:pt x="71" y="5"/>
                    </a:lnTo>
                    <a:lnTo>
                      <a:pt x="67" y="3"/>
                    </a:lnTo>
                    <a:lnTo>
                      <a:pt x="62" y="1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7" y="1"/>
                    </a:lnTo>
                    <a:lnTo>
                      <a:pt x="45" y="1"/>
                    </a:lnTo>
                    <a:lnTo>
                      <a:pt x="42" y="2"/>
                    </a:lnTo>
                    <a:lnTo>
                      <a:pt x="40" y="3"/>
                    </a:lnTo>
                    <a:lnTo>
                      <a:pt x="39" y="4"/>
                    </a:lnTo>
                    <a:lnTo>
                      <a:pt x="37" y="5"/>
                    </a:lnTo>
                    <a:lnTo>
                      <a:pt x="34" y="8"/>
                    </a:lnTo>
                    <a:lnTo>
                      <a:pt x="31" y="12"/>
                    </a:lnTo>
                    <a:lnTo>
                      <a:pt x="25" y="21"/>
                    </a:lnTo>
                    <a:lnTo>
                      <a:pt x="20" y="30"/>
                    </a:lnTo>
                    <a:lnTo>
                      <a:pt x="14" y="40"/>
                    </a:lnTo>
                    <a:lnTo>
                      <a:pt x="10" y="51"/>
                    </a:lnTo>
                    <a:lnTo>
                      <a:pt x="6" y="59"/>
                    </a:lnTo>
                    <a:lnTo>
                      <a:pt x="3" y="67"/>
                    </a:lnTo>
                    <a:lnTo>
                      <a:pt x="1" y="72"/>
                    </a:lnTo>
                    <a:lnTo>
                      <a:pt x="0" y="75"/>
                    </a:lnTo>
                    <a:lnTo>
                      <a:pt x="0" y="78"/>
                    </a:lnTo>
                    <a:lnTo>
                      <a:pt x="0" y="81"/>
                    </a:lnTo>
                    <a:lnTo>
                      <a:pt x="0" y="84"/>
                    </a:lnTo>
                    <a:lnTo>
                      <a:pt x="1" y="86"/>
                    </a:lnTo>
                    <a:lnTo>
                      <a:pt x="1" y="89"/>
                    </a:lnTo>
                    <a:lnTo>
                      <a:pt x="3" y="95"/>
                    </a:lnTo>
                    <a:lnTo>
                      <a:pt x="6" y="100"/>
                    </a:lnTo>
                    <a:lnTo>
                      <a:pt x="9" y="104"/>
                    </a:lnTo>
                    <a:lnTo>
                      <a:pt x="13" y="107"/>
                    </a:lnTo>
                    <a:lnTo>
                      <a:pt x="17" y="110"/>
                    </a:lnTo>
                    <a:lnTo>
                      <a:pt x="20" y="113"/>
                    </a:lnTo>
                    <a:lnTo>
                      <a:pt x="22" y="113"/>
                    </a:lnTo>
                    <a:lnTo>
                      <a:pt x="24" y="114"/>
                    </a:lnTo>
                    <a:lnTo>
                      <a:pt x="26" y="115"/>
                    </a:lnTo>
                    <a:lnTo>
                      <a:pt x="28" y="115"/>
                    </a:lnTo>
                    <a:lnTo>
                      <a:pt x="30" y="115"/>
                    </a:lnTo>
                    <a:lnTo>
                      <a:pt x="31" y="115"/>
                    </a:lnTo>
                    <a:lnTo>
                      <a:pt x="33" y="114"/>
                    </a:lnTo>
                    <a:lnTo>
                      <a:pt x="34" y="114"/>
                    </a:lnTo>
                    <a:lnTo>
                      <a:pt x="36" y="113"/>
                    </a:lnTo>
                    <a:lnTo>
                      <a:pt x="37" y="111"/>
                    </a:lnTo>
                    <a:lnTo>
                      <a:pt x="38" y="110"/>
                    </a:lnTo>
                    <a:lnTo>
                      <a:pt x="38" y="108"/>
                    </a:lnTo>
                    <a:lnTo>
                      <a:pt x="39" y="106"/>
                    </a:lnTo>
                    <a:lnTo>
                      <a:pt x="39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3" name="Freeform 25"/>
              <p:cNvSpPr>
                <a:spLocks/>
              </p:cNvSpPr>
              <p:nvPr/>
            </p:nvSpPr>
            <p:spPr bwMode="auto">
              <a:xfrm>
                <a:off x="1986" y="1822"/>
                <a:ext cx="28" cy="38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42" y="88"/>
                  </a:cxn>
                  <a:cxn ang="0">
                    <a:pos x="49" y="71"/>
                  </a:cxn>
                  <a:cxn ang="0">
                    <a:pos x="62" y="50"/>
                  </a:cxn>
                  <a:cxn ang="0">
                    <a:pos x="74" y="31"/>
                  </a:cxn>
                  <a:cxn ang="0">
                    <a:pos x="81" y="24"/>
                  </a:cxn>
                  <a:cxn ang="0">
                    <a:pos x="83" y="21"/>
                  </a:cxn>
                  <a:cxn ang="0">
                    <a:pos x="83" y="18"/>
                  </a:cxn>
                  <a:cxn ang="0">
                    <a:pos x="83" y="16"/>
                  </a:cxn>
                  <a:cxn ang="0">
                    <a:pos x="81" y="13"/>
                  </a:cxn>
                  <a:cxn ang="0">
                    <a:pos x="77" y="9"/>
                  </a:cxn>
                  <a:cxn ang="0">
                    <a:pos x="71" y="5"/>
                  </a:cxn>
                  <a:cxn ang="0">
                    <a:pos x="62" y="1"/>
                  </a:cxn>
                  <a:cxn ang="0">
                    <a:pos x="53" y="0"/>
                  </a:cxn>
                  <a:cxn ang="0">
                    <a:pos x="47" y="1"/>
                  </a:cxn>
                  <a:cxn ang="0">
                    <a:pos x="42" y="2"/>
                  </a:cxn>
                  <a:cxn ang="0">
                    <a:pos x="39" y="4"/>
                  </a:cxn>
                  <a:cxn ang="0">
                    <a:pos x="34" y="8"/>
                  </a:cxn>
                  <a:cxn ang="0">
                    <a:pos x="25" y="21"/>
                  </a:cxn>
                  <a:cxn ang="0">
                    <a:pos x="14" y="40"/>
                  </a:cxn>
                  <a:cxn ang="0">
                    <a:pos x="6" y="59"/>
                  </a:cxn>
                  <a:cxn ang="0">
                    <a:pos x="1" y="72"/>
                  </a:cxn>
                  <a:cxn ang="0">
                    <a:pos x="0" y="78"/>
                  </a:cxn>
                  <a:cxn ang="0">
                    <a:pos x="0" y="84"/>
                  </a:cxn>
                  <a:cxn ang="0">
                    <a:pos x="1" y="89"/>
                  </a:cxn>
                  <a:cxn ang="0">
                    <a:pos x="6" y="100"/>
                  </a:cxn>
                  <a:cxn ang="0">
                    <a:pos x="13" y="107"/>
                  </a:cxn>
                  <a:cxn ang="0">
                    <a:pos x="20" y="113"/>
                  </a:cxn>
                  <a:cxn ang="0">
                    <a:pos x="24" y="114"/>
                  </a:cxn>
                  <a:cxn ang="0">
                    <a:pos x="28" y="115"/>
                  </a:cxn>
                  <a:cxn ang="0">
                    <a:pos x="31" y="115"/>
                  </a:cxn>
                  <a:cxn ang="0">
                    <a:pos x="34" y="114"/>
                  </a:cxn>
                  <a:cxn ang="0">
                    <a:pos x="37" y="111"/>
                  </a:cxn>
                  <a:cxn ang="0">
                    <a:pos x="38" y="108"/>
                  </a:cxn>
                  <a:cxn ang="0">
                    <a:pos x="39" y="104"/>
                  </a:cxn>
                </a:cxnLst>
                <a:rect l="0" t="0" r="r" b="b"/>
                <a:pathLst>
                  <a:path w="83" h="115">
                    <a:moveTo>
                      <a:pt x="39" y="104"/>
                    </a:moveTo>
                    <a:lnTo>
                      <a:pt x="39" y="99"/>
                    </a:lnTo>
                    <a:lnTo>
                      <a:pt x="40" y="94"/>
                    </a:lnTo>
                    <a:lnTo>
                      <a:pt x="42" y="88"/>
                    </a:lnTo>
                    <a:lnTo>
                      <a:pt x="43" y="82"/>
                    </a:lnTo>
                    <a:lnTo>
                      <a:pt x="49" y="71"/>
                    </a:lnTo>
                    <a:lnTo>
                      <a:pt x="55" y="60"/>
                    </a:lnTo>
                    <a:lnTo>
                      <a:pt x="62" y="50"/>
                    </a:lnTo>
                    <a:lnTo>
                      <a:pt x="68" y="39"/>
                    </a:lnTo>
                    <a:lnTo>
                      <a:pt x="74" y="31"/>
                    </a:lnTo>
                    <a:lnTo>
                      <a:pt x="80" y="25"/>
                    </a:lnTo>
                    <a:lnTo>
                      <a:pt x="81" y="24"/>
                    </a:lnTo>
                    <a:lnTo>
                      <a:pt x="82" y="22"/>
                    </a:lnTo>
                    <a:lnTo>
                      <a:pt x="83" y="21"/>
                    </a:lnTo>
                    <a:lnTo>
                      <a:pt x="83" y="20"/>
                    </a:lnTo>
                    <a:lnTo>
                      <a:pt x="83" y="18"/>
                    </a:lnTo>
                    <a:lnTo>
                      <a:pt x="83" y="17"/>
                    </a:lnTo>
                    <a:lnTo>
                      <a:pt x="83" y="16"/>
                    </a:lnTo>
                    <a:lnTo>
                      <a:pt x="82" y="14"/>
                    </a:lnTo>
                    <a:lnTo>
                      <a:pt x="81" y="13"/>
                    </a:lnTo>
                    <a:lnTo>
                      <a:pt x="80" y="12"/>
                    </a:lnTo>
                    <a:lnTo>
                      <a:pt x="77" y="9"/>
                    </a:lnTo>
                    <a:lnTo>
                      <a:pt x="74" y="7"/>
                    </a:lnTo>
                    <a:lnTo>
                      <a:pt x="71" y="5"/>
                    </a:lnTo>
                    <a:lnTo>
                      <a:pt x="67" y="3"/>
                    </a:lnTo>
                    <a:lnTo>
                      <a:pt x="62" y="1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7" y="1"/>
                    </a:lnTo>
                    <a:lnTo>
                      <a:pt x="45" y="1"/>
                    </a:lnTo>
                    <a:lnTo>
                      <a:pt x="42" y="2"/>
                    </a:lnTo>
                    <a:lnTo>
                      <a:pt x="40" y="3"/>
                    </a:lnTo>
                    <a:lnTo>
                      <a:pt x="39" y="4"/>
                    </a:lnTo>
                    <a:lnTo>
                      <a:pt x="37" y="5"/>
                    </a:lnTo>
                    <a:lnTo>
                      <a:pt x="34" y="8"/>
                    </a:lnTo>
                    <a:lnTo>
                      <a:pt x="31" y="12"/>
                    </a:lnTo>
                    <a:lnTo>
                      <a:pt x="25" y="21"/>
                    </a:lnTo>
                    <a:lnTo>
                      <a:pt x="20" y="30"/>
                    </a:lnTo>
                    <a:lnTo>
                      <a:pt x="14" y="40"/>
                    </a:lnTo>
                    <a:lnTo>
                      <a:pt x="10" y="51"/>
                    </a:lnTo>
                    <a:lnTo>
                      <a:pt x="6" y="59"/>
                    </a:lnTo>
                    <a:lnTo>
                      <a:pt x="3" y="67"/>
                    </a:lnTo>
                    <a:lnTo>
                      <a:pt x="1" y="72"/>
                    </a:lnTo>
                    <a:lnTo>
                      <a:pt x="0" y="75"/>
                    </a:lnTo>
                    <a:lnTo>
                      <a:pt x="0" y="78"/>
                    </a:lnTo>
                    <a:lnTo>
                      <a:pt x="0" y="81"/>
                    </a:lnTo>
                    <a:lnTo>
                      <a:pt x="0" y="84"/>
                    </a:lnTo>
                    <a:lnTo>
                      <a:pt x="1" y="86"/>
                    </a:lnTo>
                    <a:lnTo>
                      <a:pt x="1" y="89"/>
                    </a:lnTo>
                    <a:lnTo>
                      <a:pt x="3" y="95"/>
                    </a:lnTo>
                    <a:lnTo>
                      <a:pt x="6" y="100"/>
                    </a:lnTo>
                    <a:lnTo>
                      <a:pt x="9" y="104"/>
                    </a:lnTo>
                    <a:lnTo>
                      <a:pt x="13" y="107"/>
                    </a:lnTo>
                    <a:lnTo>
                      <a:pt x="17" y="110"/>
                    </a:lnTo>
                    <a:lnTo>
                      <a:pt x="20" y="113"/>
                    </a:lnTo>
                    <a:lnTo>
                      <a:pt x="22" y="113"/>
                    </a:lnTo>
                    <a:lnTo>
                      <a:pt x="24" y="114"/>
                    </a:lnTo>
                    <a:lnTo>
                      <a:pt x="26" y="115"/>
                    </a:lnTo>
                    <a:lnTo>
                      <a:pt x="28" y="115"/>
                    </a:lnTo>
                    <a:lnTo>
                      <a:pt x="30" y="115"/>
                    </a:lnTo>
                    <a:lnTo>
                      <a:pt x="31" y="115"/>
                    </a:lnTo>
                    <a:lnTo>
                      <a:pt x="33" y="114"/>
                    </a:lnTo>
                    <a:lnTo>
                      <a:pt x="34" y="114"/>
                    </a:lnTo>
                    <a:lnTo>
                      <a:pt x="36" y="113"/>
                    </a:lnTo>
                    <a:lnTo>
                      <a:pt x="37" y="111"/>
                    </a:lnTo>
                    <a:lnTo>
                      <a:pt x="38" y="110"/>
                    </a:lnTo>
                    <a:lnTo>
                      <a:pt x="38" y="108"/>
                    </a:lnTo>
                    <a:lnTo>
                      <a:pt x="39" y="106"/>
                    </a:lnTo>
                    <a:lnTo>
                      <a:pt x="39" y="104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4" name="Freeform 26"/>
              <p:cNvSpPr>
                <a:spLocks/>
              </p:cNvSpPr>
              <p:nvPr/>
            </p:nvSpPr>
            <p:spPr bwMode="auto">
              <a:xfrm>
                <a:off x="2001" y="1846"/>
                <a:ext cx="22" cy="18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8" y="26"/>
                  </a:cxn>
                  <a:cxn ang="0">
                    <a:pos x="15" y="31"/>
                  </a:cxn>
                  <a:cxn ang="0">
                    <a:pos x="27" y="40"/>
                  </a:cxn>
                  <a:cxn ang="0">
                    <a:pos x="32" y="45"/>
                  </a:cxn>
                  <a:cxn ang="0">
                    <a:pos x="38" y="48"/>
                  </a:cxn>
                  <a:cxn ang="0">
                    <a:pos x="40" y="50"/>
                  </a:cxn>
                  <a:cxn ang="0">
                    <a:pos x="43" y="52"/>
                  </a:cxn>
                  <a:cxn ang="0">
                    <a:pos x="46" y="53"/>
                  </a:cxn>
                  <a:cxn ang="0">
                    <a:pos x="49" y="54"/>
                  </a:cxn>
                  <a:cxn ang="0">
                    <a:pos x="51" y="54"/>
                  </a:cxn>
                  <a:cxn ang="0">
                    <a:pos x="53" y="54"/>
                  </a:cxn>
                  <a:cxn ang="0">
                    <a:pos x="54" y="54"/>
                  </a:cxn>
                  <a:cxn ang="0">
                    <a:pos x="56" y="54"/>
                  </a:cxn>
                  <a:cxn ang="0">
                    <a:pos x="57" y="54"/>
                  </a:cxn>
                  <a:cxn ang="0">
                    <a:pos x="58" y="54"/>
                  </a:cxn>
                  <a:cxn ang="0">
                    <a:pos x="59" y="53"/>
                  </a:cxn>
                  <a:cxn ang="0">
                    <a:pos x="60" y="53"/>
                  </a:cxn>
                  <a:cxn ang="0">
                    <a:pos x="61" y="52"/>
                  </a:cxn>
                  <a:cxn ang="0">
                    <a:pos x="62" y="51"/>
                  </a:cxn>
                  <a:cxn ang="0">
                    <a:pos x="64" y="50"/>
                  </a:cxn>
                  <a:cxn ang="0">
                    <a:pos x="65" y="48"/>
                  </a:cxn>
                  <a:cxn ang="0">
                    <a:pos x="67" y="46"/>
                  </a:cxn>
                  <a:cxn ang="0">
                    <a:pos x="67" y="44"/>
                  </a:cxn>
                  <a:cxn ang="0">
                    <a:pos x="68" y="42"/>
                  </a:cxn>
                  <a:cxn ang="0">
                    <a:pos x="68" y="40"/>
                  </a:cxn>
                  <a:cxn ang="0">
                    <a:pos x="68" y="38"/>
                  </a:cxn>
                  <a:cxn ang="0">
                    <a:pos x="68" y="37"/>
                  </a:cxn>
                  <a:cxn ang="0">
                    <a:pos x="68" y="36"/>
                  </a:cxn>
                  <a:cxn ang="0">
                    <a:pos x="68" y="35"/>
                  </a:cxn>
                  <a:cxn ang="0">
                    <a:pos x="67" y="35"/>
                  </a:cxn>
                  <a:cxn ang="0">
                    <a:pos x="67" y="34"/>
                  </a:cxn>
                  <a:cxn ang="0">
                    <a:pos x="66" y="33"/>
                  </a:cxn>
                  <a:cxn ang="0">
                    <a:pos x="66" y="33"/>
                  </a:cxn>
                  <a:cxn ang="0">
                    <a:pos x="65" y="32"/>
                  </a:cxn>
                  <a:cxn ang="0">
                    <a:pos x="13" y="0"/>
                  </a:cxn>
                </a:cxnLst>
                <a:rect l="0" t="0" r="r" b="b"/>
                <a:pathLst>
                  <a:path w="68" h="54">
                    <a:moveTo>
                      <a:pt x="0" y="20"/>
                    </a:moveTo>
                    <a:lnTo>
                      <a:pt x="8" y="26"/>
                    </a:lnTo>
                    <a:lnTo>
                      <a:pt x="15" y="31"/>
                    </a:lnTo>
                    <a:lnTo>
                      <a:pt x="27" y="40"/>
                    </a:lnTo>
                    <a:lnTo>
                      <a:pt x="32" y="45"/>
                    </a:lnTo>
                    <a:lnTo>
                      <a:pt x="38" y="48"/>
                    </a:lnTo>
                    <a:lnTo>
                      <a:pt x="40" y="50"/>
                    </a:lnTo>
                    <a:lnTo>
                      <a:pt x="43" y="52"/>
                    </a:lnTo>
                    <a:lnTo>
                      <a:pt x="46" y="53"/>
                    </a:lnTo>
                    <a:lnTo>
                      <a:pt x="49" y="54"/>
                    </a:lnTo>
                    <a:lnTo>
                      <a:pt x="51" y="54"/>
                    </a:lnTo>
                    <a:lnTo>
                      <a:pt x="53" y="54"/>
                    </a:lnTo>
                    <a:lnTo>
                      <a:pt x="54" y="54"/>
                    </a:lnTo>
                    <a:lnTo>
                      <a:pt x="56" y="54"/>
                    </a:lnTo>
                    <a:lnTo>
                      <a:pt x="57" y="54"/>
                    </a:lnTo>
                    <a:lnTo>
                      <a:pt x="58" y="54"/>
                    </a:lnTo>
                    <a:lnTo>
                      <a:pt x="59" y="53"/>
                    </a:lnTo>
                    <a:lnTo>
                      <a:pt x="60" y="53"/>
                    </a:lnTo>
                    <a:lnTo>
                      <a:pt x="61" y="52"/>
                    </a:lnTo>
                    <a:lnTo>
                      <a:pt x="62" y="51"/>
                    </a:lnTo>
                    <a:lnTo>
                      <a:pt x="64" y="50"/>
                    </a:lnTo>
                    <a:lnTo>
                      <a:pt x="65" y="48"/>
                    </a:lnTo>
                    <a:lnTo>
                      <a:pt x="67" y="46"/>
                    </a:lnTo>
                    <a:lnTo>
                      <a:pt x="67" y="44"/>
                    </a:lnTo>
                    <a:lnTo>
                      <a:pt x="68" y="42"/>
                    </a:lnTo>
                    <a:lnTo>
                      <a:pt x="68" y="40"/>
                    </a:lnTo>
                    <a:lnTo>
                      <a:pt x="68" y="38"/>
                    </a:lnTo>
                    <a:lnTo>
                      <a:pt x="68" y="37"/>
                    </a:lnTo>
                    <a:lnTo>
                      <a:pt x="68" y="36"/>
                    </a:lnTo>
                    <a:lnTo>
                      <a:pt x="68" y="35"/>
                    </a:lnTo>
                    <a:lnTo>
                      <a:pt x="67" y="35"/>
                    </a:lnTo>
                    <a:lnTo>
                      <a:pt x="67" y="34"/>
                    </a:lnTo>
                    <a:lnTo>
                      <a:pt x="66" y="33"/>
                    </a:lnTo>
                    <a:lnTo>
                      <a:pt x="66" y="33"/>
                    </a:lnTo>
                    <a:lnTo>
                      <a:pt x="65" y="32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5" name="Freeform 27"/>
              <p:cNvSpPr>
                <a:spLocks/>
              </p:cNvSpPr>
              <p:nvPr/>
            </p:nvSpPr>
            <p:spPr bwMode="auto">
              <a:xfrm>
                <a:off x="2006" y="1836"/>
                <a:ext cx="23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8" y="5"/>
                  </a:cxn>
                  <a:cxn ang="0">
                    <a:pos x="26" y="7"/>
                  </a:cxn>
                  <a:cxn ang="0">
                    <a:pos x="41" y="12"/>
                  </a:cxn>
                  <a:cxn ang="0">
                    <a:pos x="47" y="14"/>
                  </a:cxn>
                  <a:cxn ang="0">
                    <a:pos x="50" y="15"/>
                  </a:cxn>
                  <a:cxn ang="0">
                    <a:pos x="53" y="16"/>
                  </a:cxn>
                  <a:cxn ang="0">
                    <a:pos x="56" y="18"/>
                  </a:cxn>
                  <a:cxn ang="0">
                    <a:pos x="59" y="20"/>
                  </a:cxn>
                  <a:cxn ang="0">
                    <a:pos x="61" y="22"/>
                  </a:cxn>
                  <a:cxn ang="0">
                    <a:pos x="64" y="25"/>
                  </a:cxn>
                  <a:cxn ang="0">
                    <a:pos x="66" y="28"/>
                  </a:cxn>
                  <a:cxn ang="0">
                    <a:pos x="68" y="30"/>
                  </a:cxn>
                  <a:cxn ang="0">
                    <a:pos x="70" y="33"/>
                  </a:cxn>
                  <a:cxn ang="0">
                    <a:pos x="70" y="34"/>
                  </a:cxn>
                  <a:cxn ang="0">
                    <a:pos x="70" y="35"/>
                  </a:cxn>
                  <a:cxn ang="0">
                    <a:pos x="71" y="37"/>
                  </a:cxn>
                  <a:cxn ang="0">
                    <a:pos x="71" y="38"/>
                  </a:cxn>
                  <a:cxn ang="0">
                    <a:pos x="71" y="39"/>
                  </a:cxn>
                  <a:cxn ang="0">
                    <a:pos x="71" y="40"/>
                  </a:cxn>
                  <a:cxn ang="0">
                    <a:pos x="70" y="41"/>
                  </a:cxn>
                  <a:cxn ang="0">
                    <a:pos x="70" y="42"/>
                  </a:cxn>
                  <a:cxn ang="0">
                    <a:pos x="70" y="43"/>
                  </a:cxn>
                  <a:cxn ang="0">
                    <a:pos x="69" y="44"/>
                  </a:cxn>
                  <a:cxn ang="0">
                    <a:pos x="69" y="45"/>
                  </a:cxn>
                  <a:cxn ang="0">
                    <a:pos x="68" y="46"/>
                  </a:cxn>
                  <a:cxn ang="0">
                    <a:pos x="67" y="46"/>
                  </a:cxn>
                  <a:cxn ang="0">
                    <a:pos x="67" y="47"/>
                  </a:cxn>
                  <a:cxn ang="0">
                    <a:pos x="66" y="48"/>
                  </a:cxn>
                  <a:cxn ang="0">
                    <a:pos x="65" y="48"/>
                  </a:cxn>
                  <a:cxn ang="0">
                    <a:pos x="64" y="50"/>
                  </a:cxn>
                  <a:cxn ang="0">
                    <a:pos x="63" y="50"/>
                  </a:cxn>
                  <a:cxn ang="0">
                    <a:pos x="62" y="50"/>
                  </a:cxn>
                  <a:cxn ang="0">
                    <a:pos x="61" y="50"/>
                  </a:cxn>
                  <a:cxn ang="0">
                    <a:pos x="60" y="50"/>
                  </a:cxn>
                  <a:cxn ang="0">
                    <a:pos x="59" y="50"/>
                  </a:cxn>
                  <a:cxn ang="0">
                    <a:pos x="58" y="50"/>
                  </a:cxn>
                  <a:cxn ang="0">
                    <a:pos x="57" y="50"/>
                  </a:cxn>
                  <a:cxn ang="0">
                    <a:pos x="56" y="50"/>
                  </a:cxn>
                  <a:cxn ang="0">
                    <a:pos x="55" y="48"/>
                  </a:cxn>
                  <a:cxn ang="0">
                    <a:pos x="0" y="21"/>
                  </a:cxn>
                </a:cxnLst>
                <a:rect l="0" t="0" r="r" b="b"/>
                <a:pathLst>
                  <a:path w="71" h="50">
                    <a:moveTo>
                      <a:pt x="10" y="0"/>
                    </a:moveTo>
                    <a:lnTo>
                      <a:pt x="18" y="5"/>
                    </a:lnTo>
                    <a:lnTo>
                      <a:pt x="26" y="7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5"/>
                    </a:lnTo>
                    <a:lnTo>
                      <a:pt x="53" y="16"/>
                    </a:lnTo>
                    <a:lnTo>
                      <a:pt x="56" y="18"/>
                    </a:lnTo>
                    <a:lnTo>
                      <a:pt x="59" y="20"/>
                    </a:lnTo>
                    <a:lnTo>
                      <a:pt x="61" y="22"/>
                    </a:lnTo>
                    <a:lnTo>
                      <a:pt x="64" y="25"/>
                    </a:lnTo>
                    <a:lnTo>
                      <a:pt x="66" y="28"/>
                    </a:lnTo>
                    <a:lnTo>
                      <a:pt x="68" y="30"/>
                    </a:lnTo>
                    <a:lnTo>
                      <a:pt x="70" y="33"/>
                    </a:lnTo>
                    <a:lnTo>
                      <a:pt x="70" y="34"/>
                    </a:lnTo>
                    <a:lnTo>
                      <a:pt x="70" y="35"/>
                    </a:lnTo>
                    <a:lnTo>
                      <a:pt x="71" y="37"/>
                    </a:lnTo>
                    <a:lnTo>
                      <a:pt x="71" y="38"/>
                    </a:lnTo>
                    <a:lnTo>
                      <a:pt x="71" y="39"/>
                    </a:lnTo>
                    <a:lnTo>
                      <a:pt x="71" y="40"/>
                    </a:lnTo>
                    <a:lnTo>
                      <a:pt x="70" y="41"/>
                    </a:lnTo>
                    <a:lnTo>
                      <a:pt x="70" y="42"/>
                    </a:lnTo>
                    <a:lnTo>
                      <a:pt x="70" y="43"/>
                    </a:lnTo>
                    <a:lnTo>
                      <a:pt x="69" y="44"/>
                    </a:lnTo>
                    <a:lnTo>
                      <a:pt x="69" y="45"/>
                    </a:lnTo>
                    <a:lnTo>
                      <a:pt x="68" y="46"/>
                    </a:lnTo>
                    <a:lnTo>
                      <a:pt x="67" y="46"/>
                    </a:lnTo>
                    <a:lnTo>
                      <a:pt x="67" y="47"/>
                    </a:lnTo>
                    <a:lnTo>
                      <a:pt x="66" y="48"/>
                    </a:lnTo>
                    <a:lnTo>
                      <a:pt x="65" y="48"/>
                    </a:lnTo>
                    <a:lnTo>
                      <a:pt x="64" y="50"/>
                    </a:lnTo>
                    <a:lnTo>
                      <a:pt x="63" y="50"/>
                    </a:lnTo>
                    <a:lnTo>
                      <a:pt x="62" y="50"/>
                    </a:lnTo>
                    <a:lnTo>
                      <a:pt x="61" y="50"/>
                    </a:lnTo>
                    <a:lnTo>
                      <a:pt x="60" y="50"/>
                    </a:lnTo>
                    <a:lnTo>
                      <a:pt x="59" y="50"/>
                    </a:lnTo>
                    <a:lnTo>
                      <a:pt x="58" y="50"/>
                    </a:lnTo>
                    <a:lnTo>
                      <a:pt x="57" y="50"/>
                    </a:lnTo>
                    <a:lnTo>
                      <a:pt x="56" y="50"/>
                    </a:lnTo>
                    <a:lnTo>
                      <a:pt x="55" y="48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6" name="Freeform 28"/>
              <p:cNvSpPr>
                <a:spLocks/>
              </p:cNvSpPr>
              <p:nvPr/>
            </p:nvSpPr>
            <p:spPr bwMode="auto">
              <a:xfrm>
                <a:off x="3655" y="2012"/>
                <a:ext cx="552" cy="957"/>
              </a:xfrm>
              <a:custGeom>
                <a:avLst/>
                <a:gdLst/>
                <a:ahLst/>
                <a:cxnLst>
                  <a:cxn ang="0">
                    <a:pos x="1656" y="0"/>
                  </a:cxn>
                  <a:cxn ang="0">
                    <a:pos x="1483" y="11"/>
                  </a:cxn>
                  <a:cxn ang="0">
                    <a:pos x="1454" y="13"/>
                  </a:cxn>
                  <a:cxn ang="0">
                    <a:pos x="1423" y="17"/>
                  </a:cxn>
                  <a:cxn ang="0">
                    <a:pos x="1392" y="24"/>
                  </a:cxn>
                  <a:cxn ang="0">
                    <a:pos x="1360" y="32"/>
                  </a:cxn>
                  <a:cxn ang="0">
                    <a:pos x="1327" y="41"/>
                  </a:cxn>
                  <a:cxn ang="0">
                    <a:pos x="1295" y="52"/>
                  </a:cxn>
                  <a:cxn ang="0">
                    <a:pos x="1261" y="66"/>
                  </a:cxn>
                  <a:cxn ang="0">
                    <a:pos x="1227" y="80"/>
                  </a:cxn>
                  <a:cxn ang="0">
                    <a:pos x="1169" y="109"/>
                  </a:cxn>
                  <a:cxn ang="0">
                    <a:pos x="1111" y="140"/>
                  </a:cxn>
                  <a:cxn ang="0">
                    <a:pos x="994" y="217"/>
                  </a:cxn>
                  <a:cxn ang="0">
                    <a:pos x="880" y="306"/>
                  </a:cxn>
                  <a:cxn ang="0">
                    <a:pos x="770" y="406"/>
                  </a:cxn>
                  <a:cxn ang="0">
                    <a:pos x="664" y="514"/>
                  </a:cxn>
                  <a:cxn ang="0">
                    <a:pos x="566" y="627"/>
                  </a:cxn>
                  <a:cxn ang="0">
                    <a:pos x="477" y="743"/>
                  </a:cxn>
                  <a:cxn ang="0">
                    <a:pos x="398" y="859"/>
                  </a:cxn>
                  <a:cxn ang="0">
                    <a:pos x="377" y="890"/>
                  </a:cxn>
                  <a:cxn ang="0">
                    <a:pos x="352" y="921"/>
                  </a:cxn>
                  <a:cxn ang="0">
                    <a:pos x="294" y="985"/>
                  </a:cxn>
                  <a:cxn ang="0">
                    <a:pos x="163" y="1109"/>
                  </a:cxn>
                  <a:cxn ang="0">
                    <a:pos x="101" y="1169"/>
                  </a:cxn>
                  <a:cxn ang="0">
                    <a:pos x="50" y="1226"/>
                  </a:cxn>
                  <a:cxn ang="0">
                    <a:pos x="30" y="1253"/>
                  </a:cxn>
                  <a:cxn ang="0">
                    <a:pos x="14" y="1279"/>
                  </a:cxn>
                  <a:cxn ang="0">
                    <a:pos x="8" y="1291"/>
                  </a:cxn>
                  <a:cxn ang="0">
                    <a:pos x="4" y="1303"/>
                  </a:cxn>
                  <a:cxn ang="0">
                    <a:pos x="1" y="1314"/>
                  </a:cxn>
                  <a:cxn ang="0">
                    <a:pos x="0" y="1326"/>
                  </a:cxn>
                  <a:cxn ang="0">
                    <a:pos x="0" y="1342"/>
                  </a:cxn>
                  <a:cxn ang="0">
                    <a:pos x="3" y="1358"/>
                  </a:cxn>
                  <a:cxn ang="0">
                    <a:pos x="7" y="1375"/>
                  </a:cxn>
                  <a:cxn ang="0">
                    <a:pos x="13" y="1392"/>
                  </a:cxn>
                  <a:cxn ang="0">
                    <a:pos x="32" y="1428"/>
                  </a:cxn>
                  <a:cxn ang="0">
                    <a:pos x="55" y="1465"/>
                  </a:cxn>
                  <a:cxn ang="0">
                    <a:pos x="85" y="1502"/>
                  </a:cxn>
                  <a:cxn ang="0">
                    <a:pos x="118" y="1541"/>
                  </a:cxn>
                  <a:cxn ang="0">
                    <a:pos x="197" y="1621"/>
                  </a:cxn>
                  <a:cxn ang="0">
                    <a:pos x="373" y="1782"/>
                  </a:cxn>
                  <a:cxn ang="0">
                    <a:pos x="456" y="1861"/>
                  </a:cxn>
                  <a:cxn ang="0">
                    <a:pos x="528" y="1935"/>
                  </a:cxn>
                  <a:cxn ang="0">
                    <a:pos x="947" y="2409"/>
                  </a:cxn>
                  <a:cxn ang="0">
                    <a:pos x="1154" y="2627"/>
                  </a:cxn>
                  <a:cxn ang="0">
                    <a:pos x="1238" y="2708"/>
                  </a:cxn>
                  <a:cxn ang="0">
                    <a:pos x="1273" y="2740"/>
                  </a:cxn>
                  <a:cxn ang="0">
                    <a:pos x="1304" y="2763"/>
                  </a:cxn>
                  <a:cxn ang="0">
                    <a:pos x="1336" y="2784"/>
                  </a:cxn>
                  <a:cxn ang="0">
                    <a:pos x="1372" y="2802"/>
                  </a:cxn>
                  <a:cxn ang="0">
                    <a:pos x="1412" y="2819"/>
                  </a:cxn>
                  <a:cxn ang="0">
                    <a:pos x="1455" y="2833"/>
                  </a:cxn>
                  <a:cxn ang="0">
                    <a:pos x="1501" y="2845"/>
                  </a:cxn>
                  <a:cxn ang="0">
                    <a:pos x="1549" y="2855"/>
                  </a:cxn>
                  <a:cxn ang="0">
                    <a:pos x="1601" y="2863"/>
                  </a:cxn>
                  <a:cxn ang="0">
                    <a:pos x="1656" y="2871"/>
                  </a:cxn>
                  <a:cxn ang="0">
                    <a:pos x="1656" y="0"/>
                  </a:cxn>
                </a:cxnLst>
                <a:rect l="0" t="0" r="r" b="b"/>
                <a:pathLst>
                  <a:path w="1656" h="2871">
                    <a:moveTo>
                      <a:pt x="1656" y="0"/>
                    </a:moveTo>
                    <a:lnTo>
                      <a:pt x="1483" y="11"/>
                    </a:lnTo>
                    <a:lnTo>
                      <a:pt x="1454" y="13"/>
                    </a:lnTo>
                    <a:lnTo>
                      <a:pt x="1423" y="17"/>
                    </a:lnTo>
                    <a:lnTo>
                      <a:pt x="1392" y="24"/>
                    </a:lnTo>
                    <a:lnTo>
                      <a:pt x="1360" y="32"/>
                    </a:lnTo>
                    <a:lnTo>
                      <a:pt x="1327" y="41"/>
                    </a:lnTo>
                    <a:lnTo>
                      <a:pt x="1295" y="52"/>
                    </a:lnTo>
                    <a:lnTo>
                      <a:pt x="1261" y="66"/>
                    </a:lnTo>
                    <a:lnTo>
                      <a:pt x="1227" y="80"/>
                    </a:lnTo>
                    <a:lnTo>
                      <a:pt x="1169" y="109"/>
                    </a:lnTo>
                    <a:lnTo>
                      <a:pt x="1111" y="140"/>
                    </a:lnTo>
                    <a:lnTo>
                      <a:pt x="994" y="217"/>
                    </a:lnTo>
                    <a:lnTo>
                      <a:pt x="880" y="306"/>
                    </a:lnTo>
                    <a:lnTo>
                      <a:pt x="770" y="406"/>
                    </a:lnTo>
                    <a:lnTo>
                      <a:pt x="664" y="514"/>
                    </a:lnTo>
                    <a:lnTo>
                      <a:pt x="566" y="627"/>
                    </a:lnTo>
                    <a:lnTo>
                      <a:pt x="477" y="743"/>
                    </a:lnTo>
                    <a:lnTo>
                      <a:pt x="398" y="859"/>
                    </a:lnTo>
                    <a:lnTo>
                      <a:pt x="377" y="890"/>
                    </a:lnTo>
                    <a:lnTo>
                      <a:pt x="352" y="921"/>
                    </a:lnTo>
                    <a:lnTo>
                      <a:pt x="294" y="985"/>
                    </a:lnTo>
                    <a:lnTo>
                      <a:pt x="163" y="1109"/>
                    </a:lnTo>
                    <a:lnTo>
                      <a:pt x="101" y="1169"/>
                    </a:lnTo>
                    <a:lnTo>
                      <a:pt x="50" y="1226"/>
                    </a:lnTo>
                    <a:lnTo>
                      <a:pt x="30" y="1253"/>
                    </a:lnTo>
                    <a:lnTo>
                      <a:pt x="14" y="1279"/>
                    </a:lnTo>
                    <a:lnTo>
                      <a:pt x="8" y="1291"/>
                    </a:lnTo>
                    <a:lnTo>
                      <a:pt x="4" y="1303"/>
                    </a:lnTo>
                    <a:lnTo>
                      <a:pt x="1" y="1314"/>
                    </a:lnTo>
                    <a:lnTo>
                      <a:pt x="0" y="1326"/>
                    </a:lnTo>
                    <a:lnTo>
                      <a:pt x="0" y="1342"/>
                    </a:lnTo>
                    <a:lnTo>
                      <a:pt x="3" y="1358"/>
                    </a:lnTo>
                    <a:lnTo>
                      <a:pt x="7" y="1375"/>
                    </a:lnTo>
                    <a:lnTo>
                      <a:pt x="13" y="1392"/>
                    </a:lnTo>
                    <a:lnTo>
                      <a:pt x="32" y="1428"/>
                    </a:lnTo>
                    <a:lnTo>
                      <a:pt x="55" y="1465"/>
                    </a:lnTo>
                    <a:lnTo>
                      <a:pt x="85" y="1502"/>
                    </a:lnTo>
                    <a:lnTo>
                      <a:pt x="118" y="1541"/>
                    </a:lnTo>
                    <a:lnTo>
                      <a:pt x="197" y="1621"/>
                    </a:lnTo>
                    <a:lnTo>
                      <a:pt x="373" y="1782"/>
                    </a:lnTo>
                    <a:lnTo>
                      <a:pt x="456" y="1861"/>
                    </a:lnTo>
                    <a:lnTo>
                      <a:pt x="528" y="1935"/>
                    </a:lnTo>
                    <a:lnTo>
                      <a:pt x="947" y="2409"/>
                    </a:lnTo>
                    <a:lnTo>
                      <a:pt x="1154" y="2627"/>
                    </a:lnTo>
                    <a:lnTo>
                      <a:pt x="1238" y="2708"/>
                    </a:lnTo>
                    <a:lnTo>
                      <a:pt x="1273" y="2740"/>
                    </a:lnTo>
                    <a:lnTo>
                      <a:pt x="1304" y="2763"/>
                    </a:lnTo>
                    <a:lnTo>
                      <a:pt x="1336" y="2784"/>
                    </a:lnTo>
                    <a:lnTo>
                      <a:pt x="1372" y="2802"/>
                    </a:lnTo>
                    <a:lnTo>
                      <a:pt x="1412" y="2819"/>
                    </a:lnTo>
                    <a:lnTo>
                      <a:pt x="1455" y="2833"/>
                    </a:lnTo>
                    <a:lnTo>
                      <a:pt x="1501" y="2845"/>
                    </a:lnTo>
                    <a:lnTo>
                      <a:pt x="1549" y="2855"/>
                    </a:lnTo>
                    <a:lnTo>
                      <a:pt x="1601" y="2863"/>
                    </a:lnTo>
                    <a:lnTo>
                      <a:pt x="1656" y="2871"/>
                    </a:lnTo>
                    <a:lnTo>
                      <a:pt x="1656" y="0"/>
                    </a:lnTo>
                    <a:close/>
                  </a:path>
                </a:pathLst>
              </a:custGeom>
              <a:solidFill>
                <a:srgbClr val="75C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7" name="Freeform 29"/>
              <p:cNvSpPr>
                <a:spLocks/>
              </p:cNvSpPr>
              <p:nvPr/>
            </p:nvSpPr>
            <p:spPr bwMode="auto">
              <a:xfrm>
                <a:off x="4149" y="2004"/>
                <a:ext cx="59" cy="19"/>
              </a:xfrm>
              <a:custGeom>
                <a:avLst/>
                <a:gdLst/>
                <a:ahLst/>
                <a:cxnLst>
                  <a:cxn ang="0">
                    <a:pos x="175" y="49"/>
                  </a:cxn>
                  <a:cxn ang="0">
                    <a:pos x="2" y="59"/>
                  </a:cxn>
                  <a:cxn ang="0">
                    <a:pos x="1" y="35"/>
                  </a:cxn>
                  <a:cxn ang="0">
                    <a:pos x="0" y="10"/>
                  </a:cxn>
                  <a:cxn ang="0">
                    <a:pos x="173" y="0"/>
                  </a:cxn>
                  <a:cxn ang="0">
                    <a:pos x="174" y="24"/>
                  </a:cxn>
                  <a:cxn ang="0">
                    <a:pos x="175" y="49"/>
                  </a:cxn>
                </a:cxnLst>
                <a:rect l="0" t="0" r="r" b="b"/>
                <a:pathLst>
                  <a:path w="175" h="59">
                    <a:moveTo>
                      <a:pt x="175" y="49"/>
                    </a:moveTo>
                    <a:lnTo>
                      <a:pt x="2" y="59"/>
                    </a:lnTo>
                    <a:lnTo>
                      <a:pt x="1" y="35"/>
                    </a:lnTo>
                    <a:lnTo>
                      <a:pt x="0" y="10"/>
                    </a:lnTo>
                    <a:lnTo>
                      <a:pt x="173" y="0"/>
                    </a:lnTo>
                    <a:lnTo>
                      <a:pt x="174" y="24"/>
                    </a:lnTo>
                    <a:lnTo>
                      <a:pt x="175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8" name="Freeform 30"/>
              <p:cNvSpPr>
                <a:spLocks/>
              </p:cNvSpPr>
              <p:nvPr/>
            </p:nvSpPr>
            <p:spPr bwMode="auto">
              <a:xfrm>
                <a:off x="4149" y="2007"/>
                <a:ext cx="1" cy="8"/>
              </a:xfrm>
              <a:custGeom>
                <a:avLst/>
                <a:gdLst/>
                <a:ahLst/>
                <a:cxnLst>
                  <a:cxn ang="0">
                    <a:pos x="2" y="2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25"/>
                  </a:cxn>
                </a:cxnLst>
                <a:rect l="0" t="0" r="r" b="b"/>
                <a:pathLst>
                  <a:path w="2" h="25">
                    <a:moveTo>
                      <a:pt x="2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79" name="Freeform 31"/>
              <p:cNvSpPr>
                <a:spLocks/>
              </p:cNvSpPr>
              <p:nvPr/>
            </p:nvSpPr>
            <p:spPr bwMode="auto">
              <a:xfrm>
                <a:off x="4139" y="2007"/>
                <a:ext cx="11" cy="17"/>
              </a:xfrm>
              <a:custGeom>
                <a:avLst/>
                <a:gdLst/>
                <a:ahLst/>
                <a:cxnLst>
                  <a:cxn ang="0">
                    <a:pos x="33" y="49"/>
                  </a:cxn>
                  <a:cxn ang="0">
                    <a:pos x="4" y="51"/>
                  </a:cxn>
                  <a:cxn ang="0">
                    <a:pos x="2" y="27"/>
                  </a:cxn>
                  <a:cxn ang="0">
                    <a:pos x="0" y="2"/>
                  </a:cxn>
                  <a:cxn ang="0">
                    <a:pos x="29" y="0"/>
                  </a:cxn>
                  <a:cxn ang="0">
                    <a:pos x="31" y="25"/>
                  </a:cxn>
                  <a:cxn ang="0">
                    <a:pos x="33" y="49"/>
                  </a:cxn>
                </a:cxnLst>
                <a:rect l="0" t="0" r="r" b="b"/>
                <a:pathLst>
                  <a:path w="33" h="51">
                    <a:moveTo>
                      <a:pt x="33" y="49"/>
                    </a:moveTo>
                    <a:lnTo>
                      <a:pt x="4" y="51"/>
                    </a:lnTo>
                    <a:lnTo>
                      <a:pt x="2" y="27"/>
                    </a:lnTo>
                    <a:lnTo>
                      <a:pt x="0" y="2"/>
                    </a:lnTo>
                    <a:lnTo>
                      <a:pt x="29" y="0"/>
                    </a:lnTo>
                    <a:lnTo>
                      <a:pt x="31" y="25"/>
                    </a:lnTo>
                    <a:lnTo>
                      <a:pt x="33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0" name="Freeform 32"/>
              <p:cNvSpPr>
                <a:spLocks/>
              </p:cNvSpPr>
              <p:nvPr/>
            </p:nvSpPr>
            <p:spPr bwMode="auto">
              <a:xfrm>
                <a:off x="4139" y="2008"/>
                <a:ext cx="1" cy="8"/>
              </a:xfrm>
              <a:custGeom>
                <a:avLst/>
                <a:gdLst/>
                <a:ahLst/>
                <a:cxnLst>
                  <a:cxn ang="0">
                    <a:pos x="4" y="25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25"/>
                  </a:cxn>
                </a:cxnLst>
                <a:rect l="0" t="0" r="r" b="b"/>
                <a:pathLst>
                  <a:path w="4" h="25">
                    <a:moveTo>
                      <a:pt x="4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1" name="Freeform 33"/>
              <p:cNvSpPr>
                <a:spLocks/>
              </p:cNvSpPr>
              <p:nvPr/>
            </p:nvSpPr>
            <p:spPr bwMode="auto">
              <a:xfrm>
                <a:off x="4128" y="2008"/>
                <a:ext cx="13" cy="17"/>
              </a:xfrm>
              <a:custGeom>
                <a:avLst/>
                <a:gdLst/>
                <a:ahLst/>
                <a:cxnLst>
                  <a:cxn ang="0">
                    <a:pos x="38" y="49"/>
                  </a:cxn>
                  <a:cxn ang="0">
                    <a:pos x="7" y="53"/>
                  </a:cxn>
                  <a:cxn ang="0">
                    <a:pos x="4" y="29"/>
                  </a:cxn>
                  <a:cxn ang="0">
                    <a:pos x="0" y="5"/>
                  </a:cxn>
                  <a:cxn ang="0">
                    <a:pos x="31" y="0"/>
                  </a:cxn>
                  <a:cxn ang="0">
                    <a:pos x="35" y="25"/>
                  </a:cxn>
                  <a:cxn ang="0">
                    <a:pos x="38" y="49"/>
                  </a:cxn>
                </a:cxnLst>
                <a:rect l="0" t="0" r="r" b="b"/>
                <a:pathLst>
                  <a:path w="38" h="53">
                    <a:moveTo>
                      <a:pt x="38" y="49"/>
                    </a:moveTo>
                    <a:lnTo>
                      <a:pt x="7" y="53"/>
                    </a:lnTo>
                    <a:lnTo>
                      <a:pt x="4" y="29"/>
                    </a:lnTo>
                    <a:lnTo>
                      <a:pt x="0" y="5"/>
                    </a:lnTo>
                    <a:lnTo>
                      <a:pt x="31" y="0"/>
                    </a:lnTo>
                    <a:lnTo>
                      <a:pt x="35" y="25"/>
                    </a:lnTo>
                    <a:lnTo>
                      <a:pt x="38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2" name="Freeform 34"/>
              <p:cNvSpPr>
                <a:spLocks/>
              </p:cNvSpPr>
              <p:nvPr/>
            </p:nvSpPr>
            <p:spPr bwMode="auto">
              <a:xfrm>
                <a:off x="4128" y="2009"/>
                <a:ext cx="2" cy="8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5" y="24"/>
                  </a:cxn>
                </a:cxnLst>
                <a:rect l="0" t="0" r="r" b="b"/>
                <a:pathLst>
                  <a:path w="5" h="24">
                    <a:moveTo>
                      <a:pt x="5" y="24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3" name="Freeform 35"/>
              <p:cNvSpPr>
                <a:spLocks/>
              </p:cNvSpPr>
              <p:nvPr/>
            </p:nvSpPr>
            <p:spPr bwMode="auto">
              <a:xfrm>
                <a:off x="4117" y="2009"/>
                <a:ext cx="14" cy="18"/>
              </a:xfrm>
              <a:custGeom>
                <a:avLst/>
                <a:gdLst/>
                <a:ahLst/>
                <a:cxnLst>
                  <a:cxn ang="0">
                    <a:pos x="41" y="48"/>
                  </a:cxn>
                  <a:cxn ang="0">
                    <a:pos x="11" y="54"/>
                  </a:cxn>
                  <a:cxn ang="0">
                    <a:pos x="6" y="31"/>
                  </a:cxn>
                  <a:cxn ang="0">
                    <a:pos x="0" y="6"/>
                  </a:cxn>
                  <a:cxn ang="0">
                    <a:pos x="32" y="0"/>
                  </a:cxn>
                  <a:cxn ang="0">
                    <a:pos x="37" y="24"/>
                  </a:cxn>
                  <a:cxn ang="0">
                    <a:pos x="41" y="48"/>
                  </a:cxn>
                </a:cxnLst>
                <a:rect l="0" t="0" r="r" b="b"/>
                <a:pathLst>
                  <a:path w="41" h="54">
                    <a:moveTo>
                      <a:pt x="41" y="48"/>
                    </a:moveTo>
                    <a:lnTo>
                      <a:pt x="11" y="54"/>
                    </a:lnTo>
                    <a:lnTo>
                      <a:pt x="6" y="31"/>
                    </a:lnTo>
                    <a:lnTo>
                      <a:pt x="0" y="6"/>
                    </a:lnTo>
                    <a:lnTo>
                      <a:pt x="32" y="0"/>
                    </a:lnTo>
                    <a:lnTo>
                      <a:pt x="37" y="24"/>
                    </a:lnTo>
                    <a:lnTo>
                      <a:pt x="41" y="4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4" name="Freeform 36"/>
              <p:cNvSpPr>
                <a:spLocks/>
              </p:cNvSpPr>
              <p:nvPr/>
            </p:nvSpPr>
            <p:spPr bwMode="auto">
              <a:xfrm>
                <a:off x="4117" y="2011"/>
                <a:ext cx="2" cy="9"/>
              </a:xfrm>
              <a:custGeom>
                <a:avLst/>
                <a:gdLst/>
                <a:ahLst/>
                <a:cxnLst>
                  <a:cxn ang="0">
                    <a:pos x="7" y="25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7" y="25"/>
                  </a:cxn>
                </a:cxnLst>
                <a:rect l="0" t="0" r="r" b="b"/>
                <a:pathLst>
                  <a:path w="7" h="25">
                    <a:moveTo>
                      <a:pt x="7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7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5" name="Freeform 37"/>
              <p:cNvSpPr>
                <a:spLocks/>
              </p:cNvSpPr>
              <p:nvPr/>
            </p:nvSpPr>
            <p:spPr bwMode="auto">
              <a:xfrm>
                <a:off x="4107" y="2011"/>
                <a:ext cx="14" cy="19"/>
              </a:xfrm>
              <a:custGeom>
                <a:avLst/>
                <a:gdLst/>
                <a:ahLst/>
                <a:cxnLst>
                  <a:cxn ang="0">
                    <a:pos x="44" y="48"/>
                  </a:cxn>
                  <a:cxn ang="0">
                    <a:pos x="12" y="56"/>
                  </a:cxn>
                  <a:cxn ang="0">
                    <a:pos x="6" y="33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8" y="25"/>
                  </a:cxn>
                  <a:cxn ang="0">
                    <a:pos x="44" y="48"/>
                  </a:cxn>
                </a:cxnLst>
                <a:rect l="0" t="0" r="r" b="b"/>
                <a:pathLst>
                  <a:path w="44" h="56">
                    <a:moveTo>
                      <a:pt x="44" y="48"/>
                    </a:moveTo>
                    <a:lnTo>
                      <a:pt x="12" y="56"/>
                    </a:lnTo>
                    <a:lnTo>
                      <a:pt x="6" y="33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8" y="25"/>
                    </a:lnTo>
                    <a:lnTo>
                      <a:pt x="44" y="4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6" name="Freeform 38"/>
              <p:cNvSpPr>
                <a:spLocks/>
              </p:cNvSpPr>
              <p:nvPr/>
            </p:nvSpPr>
            <p:spPr bwMode="auto">
              <a:xfrm>
                <a:off x="4106" y="2014"/>
                <a:ext cx="3" cy="8"/>
              </a:xfrm>
              <a:custGeom>
                <a:avLst/>
                <a:gdLst/>
                <a:ahLst/>
                <a:cxnLst>
                  <a:cxn ang="0">
                    <a:pos x="7" y="2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7" y="25"/>
                  </a:cxn>
                </a:cxnLst>
                <a:rect l="0" t="0" r="r" b="b"/>
                <a:pathLst>
                  <a:path w="7" h="25">
                    <a:moveTo>
                      <a:pt x="7" y="2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7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7" name="Freeform 39"/>
              <p:cNvSpPr>
                <a:spLocks/>
              </p:cNvSpPr>
              <p:nvPr/>
            </p:nvSpPr>
            <p:spPr bwMode="auto">
              <a:xfrm>
                <a:off x="4095" y="2015"/>
                <a:ext cx="16" cy="18"/>
              </a:xfrm>
              <a:custGeom>
                <a:avLst/>
                <a:gdLst/>
                <a:ahLst/>
                <a:cxnLst>
                  <a:cxn ang="0">
                    <a:pos x="47" y="45"/>
                  </a:cxn>
                  <a:cxn ang="0">
                    <a:pos x="14" y="56"/>
                  </a:cxn>
                  <a:cxn ang="0">
                    <a:pos x="7" y="32"/>
                  </a:cxn>
                  <a:cxn ang="0">
                    <a:pos x="0" y="9"/>
                  </a:cxn>
                  <a:cxn ang="0">
                    <a:pos x="33" y="0"/>
                  </a:cxn>
                  <a:cxn ang="0">
                    <a:pos x="40" y="23"/>
                  </a:cxn>
                  <a:cxn ang="0">
                    <a:pos x="47" y="45"/>
                  </a:cxn>
                </a:cxnLst>
                <a:rect l="0" t="0" r="r" b="b"/>
                <a:pathLst>
                  <a:path w="47" h="56">
                    <a:moveTo>
                      <a:pt x="47" y="45"/>
                    </a:moveTo>
                    <a:lnTo>
                      <a:pt x="14" y="56"/>
                    </a:lnTo>
                    <a:lnTo>
                      <a:pt x="7" y="32"/>
                    </a:lnTo>
                    <a:lnTo>
                      <a:pt x="0" y="9"/>
                    </a:lnTo>
                    <a:lnTo>
                      <a:pt x="33" y="0"/>
                    </a:lnTo>
                    <a:lnTo>
                      <a:pt x="40" y="23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8" name="Freeform 40"/>
              <p:cNvSpPr>
                <a:spLocks/>
              </p:cNvSpPr>
              <p:nvPr/>
            </p:nvSpPr>
            <p:spPr bwMode="auto">
              <a:xfrm>
                <a:off x="4095" y="2018"/>
                <a:ext cx="3" cy="7"/>
              </a:xfrm>
              <a:custGeom>
                <a:avLst/>
                <a:gdLst/>
                <a:ahLst/>
                <a:cxnLst>
                  <a:cxn ang="0">
                    <a:pos x="8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8" y="23"/>
                  </a:cxn>
                </a:cxnLst>
                <a:rect l="0" t="0" r="r" b="b"/>
                <a:pathLst>
                  <a:path w="8" h="23">
                    <a:moveTo>
                      <a:pt x="8" y="2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auto">
              <a:xfrm>
                <a:off x="4084" y="2018"/>
                <a:ext cx="16" cy="19"/>
              </a:xfrm>
              <a:custGeom>
                <a:avLst/>
                <a:gdLst/>
                <a:ahLst/>
                <a:cxnLst>
                  <a:cxn ang="0">
                    <a:pos x="49" y="47"/>
                  </a:cxn>
                  <a:cxn ang="0">
                    <a:pos x="16" y="58"/>
                  </a:cxn>
                  <a:cxn ang="0">
                    <a:pos x="9" y="34"/>
                  </a:cxn>
                  <a:cxn ang="0">
                    <a:pos x="0" y="12"/>
                  </a:cxn>
                  <a:cxn ang="0">
                    <a:pos x="33" y="0"/>
                  </a:cxn>
                  <a:cxn ang="0">
                    <a:pos x="41" y="23"/>
                  </a:cxn>
                  <a:cxn ang="0">
                    <a:pos x="49" y="47"/>
                  </a:cxn>
                </a:cxnLst>
                <a:rect l="0" t="0" r="r" b="b"/>
                <a:pathLst>
                  <a:path w="49" h="58">
                    <a:moveTo>
                      <a:pt x="49" y="47"/>
                    </a:moveTo>
                    <a:lnTo>
                      <a:pt x="16" y="58"/>
                    </a:lnTo>
                    <a:lnTo>
                      <a:pt x="9" y="34"/>
                    </a:lnTo>
                    <a:lnTo>
                      <a:pt x="0" y="12"/>
                    </a:lnTo>
                    <a:lnTo>
                      <a:pt x="33" y="0"/>
                    </a:lnTo>
                    <a:lnTo>
                      <a:pt x="41" y="2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0" name="Freeform 42"/>
              <p:cNvSpPr>
                <a:spLocks/>
              </p:cNvSpPr>
              <p:nvPr/>
            </p:nvSpPr>
            <p:spPr bwMode="auto">
              <a:xfrm>
                <a:off x="4084" y="2022"/>
                <a:ext cx="3" cy="7"/>
              </a:xfrm>
              <a:custGeom>
                <a:avLst/>
                <a:gdLst/>
                <a:ahLst/>
                <a:cxnLst>
                  <a:cxn ang="0">
                    <a:pos x="10" y="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0" y="22"/>
                  </a:cxn>
                </a:cxnLst>
                <a:rect l="0" t="0" r="r" b="b"/>
                <a:pathLst>
                  <a:path w="10" h="22">
                    <a:moveTo>
                      <a:pt x="10" y="2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1" name="Freeform 43"/>
              <p:cNvSpPr>
                <a:spLocks/>
              </p:cNvSpPr>
              <p:nvPr/>
            </p:nvSpPr>
            <p:spPr bwMode="auto">
              <a:xfrm>
                <a:off x="4073" y="2022"/>
                <a:ext cx="17" cy="19"/>
              </a:xfrm>
              <a:custGeom>
                <a:avLst/>
                <a:gdLst/>
                <a:ahLst/>
                <a:cxnLst>
                  <a:cxn ang="0">
                    <a:pos x="51" y="46"/>
                  </a:cxn>
                  <a:cxn ang="0">
                    <a:pos x="18" y="58"/>
                  </a:cxn>
                  <a:cxn ang="0">
                    <a:pos x="9" y="36"/>
                  </a:cxn>
                  <a:cxn ang="0">
                    <a:pos x="0" y="13"/>
                  </a:cxn>
                  <a:cxn ang="0">
                    <a:pos x="33" y="0"/>
                  </a:cxn>
                  <a:cxn ang="0">
                    <a:pos x="43" y="22"/>
                  </a:cxn>
                  <a:cxn ang="0">
                    <a:pos x="51" y="46"/>
                  </a:cxn>
                </a:cxnLst>
                <a:rect l="0" t="0" r="r" b="b"/>
                <a:pathLst>
                  <a:path w="51" h="58">
                    <a:moveTo>
                      <a:pt x="51" y="46"/>
                    </a:moveTo>
                    <a:lnTo>
                      <a:pt x="18" y="58"/>
                    </a:lnTo>
                    <a:lnTo>
                      <a:pt x="9" y="36"/>
                    </a:lnTo>
                    <a:lnTo>
                      <a:pt x="0" y="13"/>
                    </a:lnTo>
                    <a:lnTo>
                      <a:pt x="33" y="0"/>
                    </a:lnTo>
                    <a:lnTo>
                      <a:pt x="43" y="22"/>
                    </a:lnTo>
                    <a:lnTo>
                      <a:pt x="51" y="4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2" name="Freeform 44"/>
              <p:cNvSpPr>
                <a:spLocks/>
              </p:cNvSpPr>
              <p:nvPr/>
            </p:nvSpPr>
            <p:spPr bwMode="auto">
              <a:xfrm>
                <a:off x="4072" y="2026"/>
                <a:ext cx="4" cy="8"/>
              </a:xfrm>
              <a:custGeom>
                <a:avLst/>
                <a:gdLst/>
                <a:ahLst/>
                <a:cxnLst>
                  <a:cxn ang="0">
                    <a:pos x="10" y="23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0" y="23"/>
                  </a:cxn>
                </a:cxnLst>
                <a:rect l="0" t="0" r="r" b="b"/>
                <a:pathLst>
                  <a:path w="10" h="23">
                    <a:moveTo>
                      <a:pt x="10" y="23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0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3" name="Freeform 45"/>
              <p:cNvSpPr>
                <a:spLocks/>
              </p:cNvSpPr>
              <p:nvPr/>
            </p:nvSpPr>
            <p:spPr bwMode="auto">
              <a:xfrm>
                <a:off x="4061" y="2026"/>
                <a:ext cx="18" cy="20"/>
              </a:xfrm>
              <a:custGeom>
                <a:avLst/>
                <a:gdLst/>
                <a:ahLst/>
                <a:cxnLst>
                  <a:cxn ang="0">
                    <a:pos x="52" y="45"/>
                  </a:cxn>
                  <a:cxn ang="0">
                    <a:pos x="18" y="59"/>
                  </a:cxn>
                  <a:cxn ang="0">
                    <a:pos x="9" y="37"/>
                  </a:cxn>
                  <a:cxn ang="0">
                    <a:pos x="0" y="15"/>
                  </a:cxn>
                  <a:cxn ang="0">
                    <a:pos x="33" y="0"/>
                  </a:cxn>
                  <a:cxn ang="0">
                    <a:pos x="43" y="23"/>
                  </a:cxn>
                  <a:cxn ang="0">
                    <a:pos x="52" y="45"/>
                  </a:cxn>
                </a:cxnLst>
                <a:rect l="0" t="0" r="r" b="b"/>
                <a:pathLst>
                  <a:path w="52" h="59">
                    <a:moveTo>
                      <a:pt x="52" y="45"/>
                    </a:moveTo>
                    <a:lnTo>
                      <a:pt x="18" y="59"/>
                    </a:lnTo>
                    <a:lnTo>
                      <a:pt x="9" y="37"/>
                    </a:lnTo>
                    <a:lnTo>
                      <a:pt x="0" y="15"/>
                    </a:lnTo>
                    <a:lnTo>
                      <a:pt x="33" y="0"/>
                    </a:lnTo>
                    <a:lnTo>
                      <a:pt x="43" y="23"/>
                    </a:lnTo>
                    <a:lnTo>
                      <a:pt x="52" y="4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4" name="Freeform 46"/>
              <p:cNvSpPr>
                <a:spLocks/>
              </p:cNvSpPr>
              <p:nvPr/>
            </p:nvSpPr>
            <p:spPr bwMode="auto">
              <a:xfrm>
                <a:off x="4061" y="2031"/>
                <a:ext cx="3" cy="7"/>
              </a:xfrm>
              <a:custGeom>
                <a:avLst/>
                <a:gdLst/>
                <a:ahLst/>
                <a:cxnLst>
                  <a:cxn ang="0">
                    <a:pos x="10" y="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0" y="22"/>
                  </a:cxn>
                </a:cxnLst>
                <a:rect l="0" t="0" r="r" b="b"/>
                <a:pathLst>
                  <a:path w="10" h="22">
                    <a:moveTo>
                      <a:pt x="10" y="2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5" name="Freeform 47"/>
              <p:cNvSpPr>
                <a:spLocks/>
              </p:cNvSpPr>
              <p:nvPr/>
            </p:nvSpPr>
            <p:spPr bwMode="auto">
              <a:xfrm>
                <a:off x="4042" y="2031"/>
                <a:ext cx="26" cy="24"/>
              </a:xfrm>
              <a:custGeom>
                <a:avLst/>
                <a:gdLst/>
                <a:ahLst/>
                <a:cxnLst>
                  <a:cxn ang="0">
                    <a:pos x="78" y="44"/>
                  </a:cxn>
                  <a:cxn ang="0">
                    <a:pos x="21" y="72"/>
                  </a:cxn>
                  <a:cxn ang="0">
                    <a:pos x="10" y="51"/>
                  </a:cxn>
                  <a:cxn ang="0">
                    <a:pos x="0" y="28"/>
                  </a:cxn>
                  <a:cxn ang="0">
                    <a:pos x="58" y="0"/>
                  </a:cxn>
                  <a:cxn ang="0">
                    <a:pos x="68" y="22"/>
                  </a:cxn>
                  <a:cxn ang="0">
                    <a:pos x="78" y="44"/>
                  </a:cxn>
                </a:cxnLst>
                <a:rect l="0" t="0" r="r" b="b"/>
                <a:pathLst>
                  <a:path w="78" h="72">
                    <a:moveTo>
                      <a:pt x="78" y="44"/>
                    </a:moveTo>
                    <a:lnTo>
                      <a:pt x="21" y="72"/>
                    </a:lnTo>
                    <a:lnTo>
                      <a:pt x="10" y="51"/>
                    </a:lnTo>
                    <a:lnTo>
                      <a:pt x="0" y="28"/>
                    </a:lnTo>
                    <a:lnTo>
                      <a:pt x="58" y="0"/>
                    </a:lnTo>
                    <a:lnTo>
                      <a:pt x="68" y="22"/>
                    </a:lnTo>
                    <a:lnTo>
                      <a:pt x="78" y="4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6" name="Freeform 48"/>
              <p:cNvSpPr>
                <a:spLocks/>
              </p:cNvSpPr>
              <p:nvPr/>
            </p:nvSpPr>
            <p:spPr bwMode="auto">
              <a:xfrm>
                <a:off x="4041" y="2040"/>
                <a:ext cx="4" cy="8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1" y="23"/>
                  </a:cxn>
                </a:cxnLst>
                <a:rect l="0" t="0" r="r" b="b"/>
                <a:pathLst>
                  <a:path w="11" h="23">
                    <a:moveTo>
                      <a:pt x="11" y="2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7" name="Freeform 49"/>
              <p:cNvSpPr>
                <a:spLocks/>
              </p:cNvSpPr>
              <p:nvPr/>
            </p:nvSpPr>
            <p:spPr bwMode="auto">
              <a:xfrm>
                <a:off x="4022" y="2041"/>
                <a:ext cx="27" cy="25"/>
              </a:xfrm>
              <a:custGeom>
                <a:avLst/>
                <a:gdLst/>
                <a:ahLst/>
                <a:cxnLst>
                  <a:cxn ang="0">
                    <a:pos x="82" y="42"/>
                  </a:cxn>
                  <a:cxn ang="0">
                    <a:pos x="24" y="75"/>
                  </a:cxn>
                  <a:cxn ang="0">
                    <a:pos x="12" y="53"/>
                  </a:cxn>
                  <a:cxn ang="0">
                    <a:pos x="0" y="32"/>
                  </a:cxn>
                  <a:cxn ang="0">
                    <a:pos x="59" y="0"/>
                  </a:cxn>
                  <a:cxn ang="0">
                    <a:pos x="70" y="22"/>
                  </a:cxn>
                  <a:cxn ang="0">
                    <a:pos x="82" y="42"/>
                  </a:cxn>
                </a:cxnLst>
                <a:rect l="0" t="0" r="r" b="b"/>
                <a:pathLst>
                  <a:path w="82" h="75">
                    <a:moveTo>
                      <a:pt x="82" y="42"/>
                    </a:moveTo>
                    <a:lnTo>
                      <a:pt x="24" y="75"/>
                    </a:lnTo>
                    <a:lnTo>
                      <a:pt x="12" y="53"/>
                    </a:lnTo>
                    <a:lnTo>
                      <a:pt x="0" y="32"/>
                    </a:lnTo>
                    <a:lnTo>
                      <a:pt x="59" y="0"/>
                    </a:lnTo>
                    <a:lnTo>
                      <a:pt x="70" y="22"/>
                    </a:lnTo>
                    <a:lnTo>
                      <a:pt x="82" y="4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8" name="Freeform 50"/>
              <p:cNvSpPr>
                <a:spLocks/>
              </p:cNvSpPr>
              <p:nvPr/>
            </p:nvSpPr>
            <p:spPr bwMode="auto">
              <a:xfrm>
                <a:off x="4021" y="2051"/>
                <a:ext cx="5" cy="7"/>
              </a:xfrm>
              <a:custGeom>
                <a:avLst/>
                <a:gdLst/>
                <a:ahLst/>
                <a:cxnLst>
                  <a:cxn ang="0">
                    <a:pos x="13" y="2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3" y="21"/>
                  </a:cxn>
                </a:cxnLst>
                <a:rect l="0" t="0" r="r" b="b"/>
                <a:pathLst>
                  <a:path w="13" h="21">
                    <a:moveTo>
                      <a:pt x="13" y="2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3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99" name="Freeform 51"/>
              <p:cNvSpPr>
                <a:spLocks/>
              </p:cNvSpPr>
              <p:nvPr/>
            </p:nvSpPr>
            <p:spPr bwMode="auto">
              <a:xfrm>
                <a:off x="3982" y="2052"/>
                <a:ext cx="48" cy="39"/>
              </a:xfrm>
              <a:custGeom>
                <a:avLst/>
                <a:gdLst/>
                <a:ahLst/>
                <a:cxnLst>
                  <a:cxn ang="0">
                    <a:pos x="143" y="41"/>
                  </a:cxn>
                  <a:cxn ang="0">
                    <a:pos x="27" y="117"/>
                  </a:cxn>
                  <a:cxn ang="0">
                    <a:pos x="13" y="97"/>
                  </a:cxn>
                  <a:cxn ang="0">
                    <a:pos x="0" y="76"/>
                  </a:cxn>
                  <a:cxn ang="0">
                    <a:pos x="117" y="0"/>
                  </a:cxn>
                  <a:cxn ang="0">
                    <a:pos x="130" y="20"/>
                  </a:cxn>
                  <a:cxn ang="0">
                    <a:pos x="143" y="41"/>
                  </a:cxn>
                </a:cxnLst>
                <a:rect l="0" t="0" r="r" b="b"/>
                <a:pathLst>
                  <a:path w="143" h="117">
                    <a:moveTo>
                      <a:pt x="143" y="41"/>
                    </a:moveTo>
                    <a:lnTo>
                      <a:pt x="27" y="117"/>
                    </a:lnTo>
                    <a:lnTo>
                      <a:pt x="13" y="97"/>
                    </a:lnTo>
                    <a:lnTo>
                      <a:pt x="0" y="76"/>
                    </a:lnTo>
                    <a:lnTo>
                      <a:pt x="117" y="0"/>
                    </a:lnTo>
                    <a:lnTo>
                      <a:pt x="130" y="20"/>
                    </a:lnTo>
                    <a:lnTo>
                      <a:pt x="143" y="4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0" name="Freeform 52"/>
              <p:cNvSpPr>
                <a:spLocks/>
              </p:cNvSpPr>
              <p:nvPr/>
            </p:nvSpPr>
            <p:spPr bwMode="auto">
              <a:xfrm>
                <a:off x="3982" y="2077"/>
                <a:ext cx="5" cy="7"/>
              </a:xfrm>
              <a:custGeom>
                <a:avLst/>
                <a:gdLst/>
                <a:ahLst/>
                <a:cxnLst>
                  <a:cxn ang="0">
                    <a:pos x="14" y="2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4" y="21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1" name="Freeform 53"/>
              <p:cNvSpPr>
                <a:spLocks/>
              </p:cNvSpPr>
              <p:nvPr/>
            </p:nvSpPr>
            <p:spPr bwMode="auto">
              <a:xfrm>
                <a:off x="3944" y="2077"/>
                <a:ext cx="48" cy="43"/>
              </a:xfrm>
              <a:custGeom>
                <a:avLst/>
                <a:gdLst/>
                <a:ahLst/>
                <a:cxnLst>
                  <a:cxn ang="0">
                    <a:pos x="145" y="39"/>
                  </a:cxn>
                  <a:cxn ang="0">
                    <a:pos x="30" y="128"/>
                  </a:cxn>
                  <a:cxn ang="0">
                    <a:pos x="15" y="109"/>
                  </a:cxn>
                  <a:cxn ang="0">
                    <a:pos x="0" y="89"/>
                  </a:cxn>
                  <a:cxn ang="0">
                    <a:pos x="115" y="0"/>
                  </a:cxn>
                  <a:cxn ang="0">
                    <a:pos x="129" y="20"/>
                  </a:cxn>
                  <a:cxn ang="0">
                    <a:pos x="145" y="39"/>
                  </a:cxn>
                </a:cxnLst>
                <a:rect l="0" t="0" r="r" b="b"/>
                <a:pathLst>
                  <a:path w="145" h="128">
                    <a:moveTo>
                      <a:pt x="145" y="39"/>
                    </a:moveTo>
                    <a:lnTo>
                      <a:pt x="30" y="128"/>
                    </a:lnTo>
                    <a:lnTo>
                      <a:pt x="15" y="109"/>
                    </a:lnTo>
                    <a:lnTo>
                      <a:pt x="0" y="89"/>
                    </a:lnTo>
                    <a:lnTo>
                      <a:pt x="115" y="0"/>
                    </a:lnTo>
                    <a:lnTo>
                      <a:pt x="129" y="20"/>
                    </a:lnTo>
                    <a:lnTo>
                      <a:pt x="145" y="3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2" name="Freeform 54"/>
              <p:cNvSpPr>
                <a:spLocks/>
              </p:cNvSpPr>
              <p:nvPr/>
            </p:nvSpPr>
            <p:spPr bwMode="auto">
              <a:xfrm>
                <a:off x="3943" y="2107"/>
                <a:ext cx="6" cy="7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6" y="20"/>
                  </a:cxn>
                </a:cxnLst>
                <a:rect l="0" t="0" r="r" b="b"/>
                <a:pathLst>
                  <a:path w="16" h="20">
                    <a:moveTo>
                      <a:pt x="16" y="2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3" name="Freeform 55"/>
              <p:cNvSpPr>
                <a:spLocks/>
              </p:cNvSpPr>
              <p:nvPr/>
            </p:nvSpPr>
            <p:spPr bwMode="auto">
              <a:xfrm>
                <a:off x="3906" y="2108"/>
                <a:ext cx="48" cy="45"/>
              </a:xfrm>
              <a:custGeom>
                <a:avLst/>
                <a:gdLst/>
                <a:ahLst/>
                <a:cxnLst>
                  <a:cxn ang="0">
                    <a:pos x="143" y="36"/>
                  </a:cxn>
                  <a:cxn ang="0">
                    <a:pos x="33" y="136"/>
                  </a:cxn>
                  <a:cxn ang="0">
                    <a:pos x="17" y="118"/>
                  </a:cxn>
                  <a:cxn ang="0">
                    <a:pos x="0" y="99"/>
                  </a:cxn>
                  <a:cxn ang="0">
                    <a:pos x="111" y="0"/>
                  </a:cxn>
                  <a:cxn ang="0">
                    <a:pos x="127" y="18"/>
                  </a:cxn>
                  <a:cxn ang="0">
                    <a:pos x="143" y="36"/>
                  </a:cxn>
                </a:cxnLst>
                <a:rect l="0" t="0" r="r" b="b"/>
                <a:pathLst>
                  <a:path w="143" h="136">
                    <a:moveTo>
                      <a:pt x="143" y="36"/>
                    </a:moveTo>
                    <a:lnTo>
                      <a:pt x="33" y="136"/>
                    </a:lnTo>
                    <a:lnTo>
                      <a:pt x="17" y="118"/>
                    </a:lnTo>
                    <a:lnTo>
                      <a:pt x="0" y="99"/>
                    </a:lnTo>
                    <a:lnTo>
                      <a:pt x="111" y="0"/>
                    </a:lnTo>
                    <a:lnTo>
                      <a:pt x="127" y="18"/>
                    </a:lnTo>
                    <a:lnTo>
                      <a:pt x="143" y="3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4" name="Freeform 56"/>
              <p:cNvSpPr>
                <a:spLocks/>
              </p:cNvSpPr>
              <p:nvPr/>
            </p:nvSpPr>
            <p:spPr bwMode="auto">
              <a:xfrm>
                <a:off x="3906" y="2141"/>
                <a:ext cx="6" cy="6"/>
              </a:xfrm>
              <a:custGeom>
                <a:avLst/>
                <a:gdLst/>
                <a:ahLst/>
                <a:cxnLst>
                  <a:cxn ang="0">
                    <a:pos x="19" y="19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19" y="19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5" name="Freeform 57"/>
              <p:cNvSpPr>
                <a:spLocks/>
              </p:cNvSpPr>
              <p:nvPr/>
            </p:nvSpPr>
            <p:spPr bwMode="auto">
              <a:xfrm>
                <a:off x="3871" y="2141"/>
                <a:ext cx="47" cy="48"/>
              </a:xfrm>
              <a:custGeom>
                <a:avLst/>
                <a:gdLst/>
                <a:ahLst/>
                <a:cxnLst>
                  <a:cxn ang="0">
                    <a:pos x="141" y="35"/>
                  </a:cxn>
                  <a:cxn ang="0">
                    <a:pos x="36" y="143"/>
                  </a:cxn>
                  <a:cxn ang="0">
                    <a:pos x="18" y="126"/>
                  </a:cxn>
                  <a:cxn ang="0">
                    <a:pos x="0" y="109"/>
                  </a:cxn>
                  <a:cxn ang="0">
                    <a:pos x="105" y="0"/>
                  </a:cxn>
                  <a:cxn ang="0">
                    <a:pos x="124" y="18"/>
                  </a:cxn>
                  <a:cxn ang="0">
                    <a:pos x="141" y="35"/>
                  </a:cxn>
                </a:cxnLst>
                <a:rect l="0" t="0" r="r" b="b"/>
                <a:pathLst>
                  <a:path w="141" h="143">
                    <a:moveTo>
                      <a:pt x="141" y="35"/>
                    </a:moveTo>
                    <a:lnTo>
                      <a:pt x="36" y="143"/>
                    </a:lnTo>
                    <a:lnTo>
                      <a:pt x="18" y="126"/>
                    </a:lnTo>
                    <a:lnTo>
                      <a:pt x="0" y="109"/>
                    </a:lnTo>
                    <a:lnTo>
                      <a:pt x="105" y="0"/>
                    </a:lnTo>
                    <a:lnTo>
                      <a:pt x="124" y="18"/>
                    </a:lnTo>
                    <a:lnTo>
                      <a:pt x="141" y="3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6" name="Freeform 58"/>
              <p:cNvSpPr>
                <a:spLocks/>
              </p:cNvSpPr>
              <p:nvPr/>
            </p:nvSpPr>
            <p:spPr bwMode="auto">
              <a:xfrm>
                <a:off x="3870" y="2177"/>
                <a:ext cx="7" cy="6"/>
              </a:xfrm>
              <a:custGeom>
                <a:avLst/>
                <a:gdLst/>
                <a:ahLst/>
                <a:cxnLst>
                  <a:cxn ang="0">
                    <a:pos x="19" y="17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9" y="17"/>
                  </a:cxn>
                </a:cxnLst>
                <a:rect l="0" t="0" r="r" b="b"/>
                <a:pathLst>
                  <a:path w="19" h="17">
                    <a:moveTo>
                      <a:pt x="19" y="17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7" name="Freeform 59"/>
              <p:cNvSpPr>
                <a:spLocks/>
              </p:cNvSpPr>
              <p:nvPr/>
            </p:nvSpPr>
            <p:spPr bwMode="auto">
              <a:xfrm>
                <a:off x="3838" y="2178"/>
                <a:ext cx="45" cy="48"/>
              </a:xfrm>
              <a:custGeom>
                <a:avLst/>
                <a:gdLst/>
                <a:ahLst/>
                <a:cxnLst>
                  <a:cxn ang="0">
                    <a:pos x="135" y="32"/>
                  </a:cxn>
                  <a:cxn ang="0">
                    <a:pos x="37" y="146"/>
                  </a:cxn>
                  <a:cxn ang="0">
                    <a:pos x="19" y="129"/>
                  </a:cxn>
                  <a:cxn ang="0">
                    <a:pos x="0" y="113"/>
                  </a:cxn>
                  <a:cxn ang="0">
                    <a:pos x="98" y="0"/>
                  </a:cxn>
                  <a:cxn ang="0">
                    <a:pos x="117" y="16"/>
                  </a:cxn>
                  <a:cxn ang="0">
                    <a:pos x="135" y="32"/>
                  </a:cxn>
                </a:cxnLst>
                <a:rect l="0" t="0" r="r" b="b"/>
                <a:pathLst>
                  <a:path w="135" h="146">
                    <a:moveTo>
                      <a:pt x="135" y="32"/>
                    </a:moveTo>
                    <a:lnTo>
                      <a:pt x="37" y="146"/>
                    </a:lnTo>
                    <a:lnTo>
                      <a:pt x="19" y="129"/>
                    </a:lnTo>
                    <a:lnTo>
                      <a:pt x="0" y="113"/>
                    </a:lnTo>
                    <a:lnTo>
                      <a:pt x="98" y="0"/>
                    </a:lnTo>
                    <a:lnTo>
                      <a:pt x="117" y="16"/>
                    </a:lnTo>
                    <a:lnTo>
                      <a:pt x="135" y="3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8" name="Freeform 60"/>
              <p:cNvSpPr>
                <a:spLocks/>
              </p:cNvSpPr>
              <p:nvPr/>
            </p:nvSpPr>
            <p:spPr bwMode="auto">
              <a:xfrm>
                <a:off x="3837" y="2215"/>
                <a:ext cx="7" cy="6"/>
              </a:xfrm>
              <a:custGeom>
                <a:avLst/>
                <a:gdLst/>
                <a:ahLst/>
                <a:cxnLst>
                  <a:cxn ang="0">
                    <a:pos x="20" y="16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20" y="16"/>
                  </a:cxn>
                </a:cxnLst>
                <a:rect l="0" t="0" r="r" b="b"/>
                <a:pathLst>
                  <a:path w="20" h="16">
                    <a:moveTo>
                      <a:pt x="20" y="16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09" name="Freeform 61"/>
              <p:cNvSpPr>
                <a:spLocks/>
              </p:cNvSpPr>
              <p:nvPr/>
            </p:nvSpPr>
            <p:spPr bwMode="auto">
              <a:xfrm>
                <a:off x="3808" y="2216"/>
                <a:ext cx="42" cy="48"/>
              </a:xfrm>
              <a:custGeom>
                <a:avLst/>
                <a:gdLst/>
                <a:ahLst/>
                <a:cxnLst>
                  <a:cxn ang="0">
                    <a:pos x="128" y="30"/>
                  </a:cxn>
                  <a:cxn ang="0">
                    <a:pos x="39" y="146"/>
                  </a:cxn>
                  <a:cxn ang="0">
                    <a:pos x="20" y="131"/>
                  </a:cxn>
                  <a:cxn ang="0">
                    <a:pos x="0" y="116"/>
                  </a:cxn>
                  <a:cxn ang="0">
                    <a:pos x="89" y="0"/>
                  </a:cxn>
                  <a:cxn ang="0">
                    <a:pos x="109" y="15"/>
                  </a:cxn>
                  <a:cxn ang="0">
                    <a:pos x="128" y="30"/>
                  </a:cxn>
                </a:cxnLst>
                <a:rect l="0" t="0" r="r" b="b"/>
                <a:pathLst>
                  <a:path w="128" h="146">
                    <a:moveTo>
                      <a:pt x="128" y="30"/>
                    </a:moveTo>
                    <a:lnTo>
                      <a:pt x="39" y="146"/>
                    </a:lnTo>
                    <a:lnTo>
                      <a:pt x="20" y="131"/>
                    </a:lnTo>
                    <a:lnTo>
                      <a:pt x="0" y="116"/>
                    </a:lnTo>
                    <a:lnTo>
                      <a:pt x="89" y="0"/>
                    </a:lnTo>
                    <a:lnTo>
                      <a:pt x="109" y="15"/>
                    </a:lnTo>
                    <a:lnTo>
                      <a:pt x="128" y="3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0" name="Freeform 62"/>
              <p:cNvSpPr>
                <a:spLocks/>
              </p:cNvSpPr>
              <p:nvPr/>
            </p:nvSpPr>
            <p:spPr bwMode="auto">
              <a:xfrm>
                <a:off x="3807" y="2254"/>
                <a:ext cx="7" cy="5"/>
              </a:xfrm>
              <a:custGeom>
                <a:avLst/>
                <a:gdLst/>
                <a:ahLst/>
                <a:cxnLst>
                  <a:cxn ang="0">
                    <a:pos x="21" y="1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1" y="15"/>
                  </a:cxn>
                </a:cxnLst>
                <a:rect l="0" t="0" r="r" b="b"/>
                <a:pathLst>
                  <a:path w="21" h="15">
                    <a:moveTo>
                      <a:pt x="21" y="1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1" y="1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1" name="Freeform 63"/>
              <p:cNvSpPr>
                <a:spLocks/>
              </p:cNvSpPr>
              <p:nvPr/>
            </p:nvSpPr>
            <p:spPr bwMode="auto">
              <a:xfrm>
                <a:off x="3781" y="2255"/>
                <a:ext cx="40" cy="47"/>
              </a:xfrm>
              <a:custGeom>
                <a:avLst/>
                <a:gdLst/>
                <a:ahLst/>
                <a:cxnLst>
                  <a:cxn ang="0">
                    <a:pos x="119" y="28"/>
                  </a:cxn>
                  <a:cxn ang="0">
                    <a:pos x="41" y="143"/>
                  </a:cxn>
                  <a:cxn ang="0">
                    <a:pos x="20" y="130"/>
                  </a:cxn>
                  <a:cxn ang="0">
                    <a:pos x="0" y="117"/>
                  </a:cxn>
                  <a:cxn ang="0">
                    <a:pos x="78" y="0"/>
                  </a:cxn>
                  <a:cxn ang="0">
                    <a:pos x="99" y="14"/>
                  </a:cxn>
                  <a:cxn ang="0">
                    <a:pos x="119" y="28"/>
                  </a:cxn>
                </a:cxnLst>
                <a:rect l="0" t="0" r="r" b="b"/>
                <a:pathLst>
                  <a:path w="119" h="143">
                    <a:moveTo>
                      <a:pt x="119" y="28"/>
                    </a:moveTo>
                    <a:lnTo>
                      <a:pt x="41" y="143"/>
                    </a:lnTo>
                    <a:lnTo>
                      <a:pt x="20" y="130"/>
                    </a:lnTo>
                    <a:lnTo>
                      <a:pt x="0" y="117"/>
                    </a:lnTo>
                    <a:lnTo>
                      <a:pt x="78" y="0"/>
                    </a:lnTo>
                    <a:lnTo>
                      <a:pt x="99" y="14"/>
                    </a:lnTo>
                    <a:lnTo>
                      <a:pt x="119" y="2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2" name="Freeform 64"/>
              <p:cNvSpPr>
                <a:spLocks/>
              </p:cNvSpPr>
              <p:nvPr/>
            </p:nvSpPr>
            <p:spPr bwMode="auto">
              <a:xfrm>
                <a:off x="3788" y="2298"/>
                <a:ext cx="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0" y="0"/>
                  </a:cxn>
                </a:cxnLst>
                <a:rect l="0" t="0" r="r" b="b"/>
                <a:pathLst>
                  <a:path w="21" h="13">
                    <a:moveTo>
                      <a:pt x="0" y="0"/>
                    </a:move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3" name="Freeform 65"/>
              <p:cNvSpPr>
                <a:spLocks/>
              </p:cNvSpPr>
              <p:nvPr/>
            </p:nvSpPr>
            <p:spPr bwMode="auto">
              <a:xfrm>
                <a:off x="3774" y="2294"/>
                <a:ext cx="21" cy="19"/>
              </a:xfrm>
              <a:custGeom>
                <a:avLst/>
                <a:gdLst/>
                <a:ahLst/>
                <a:cxnLst>
                  <a:cxn ang="0">
                    <a:pos x="62" y="26"/>
                  </a:cxn>
                  <a:cxn ang="0">
                    <a:pos x="40" y="58"/>
                  </a:cxn>
                  <a:cxn ang="0">
                    <a:pos x="20" y="44"/>
                  </a:cxn>
                  <a:cxn ang="0">
                    <a:pos x="0" y="30"/>
                  </a:cxn>
                  <a:cxn ang="0">
                    <a:pos x="21" y="0"/>
                  </a:cxn>
                  <a:cxn ang="0">
                    <a:pos x="41" y="13"/>
                  </a:cxn>
                  <a:cxn ang="0">
                    <a:pos x="62" y="26"/>
                  </a:cxn>
                </a:cxnLst>
                <a:rect l="0" t="0" r="r" b="b"/>
                <a:pathLst>
                  <a:path w="62" h="58">
                    <a:moveTo>
                      <a:pt x="62" y="26"/>
                    </a:moveTo>
                    <a:lnTo>
                      <a:pt x="40" y="58"/>
                    </a:lnTo>
                    <a:lnTo>
                      <a:pt x="20" y="44"/>
                    </a:lnTo>
                    <a:lnTo>
                      <a:pt x="0" y="30"/>
                    </a:lnTo>
                    <a:lnTo>
                      <a:pt x="21" y="0"/>
                    </a:lnTo>
                    <a:lnTo>
                      <a:pt x="41" y="13"/>
                    </a:lnTo>
                    <a:lnTo>
                      <a:pt x="62" y="2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4" name="Freeform 66"/>
              <p:cNvSpPr>
                <a:spLocks/>
              </p:cNvSpPr>
              <p:nvPr/>
            </p:nvSpPr>
            <p:spPr bwMode="auto">
              <a:xfrm>
                <a:off x="3781" y="2308"/>
                <a:ext cx="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4"/>
                  </a:cxn>
                  <a:cxn ang="0">
                    <a:pos x="20" y="15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20" h="15">
                    <a:moveTo>
                      <a:pt x="0" y="0"/>
                    </a:moveTo>
                    <a:lnTo>
                      <a:pt x="20" y="14"/>
                    </a:lnTo>
                    <a:lnTo>
                      <a:pt x="20" y="15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5" name="Freeform 67"/>
              <p:cNvSpPr>
                <a:spLocks/>
              </p:cNvSpPr>
              <p:nvPr/>
            </p:nvSpPr>
            <p:spPr bwMode="auto">
              <a:xfrm>
                <a:off x="3766" y="2303"/>
                <a:ext cx="21" cy="21"/>
              </a:xfrm>
              <a:custGeom>
                <a:avLst/>
                <a:gdLst/>
                <a:ahLst/>
                <a:cxnLst>
                  <a:cxn ang="0">
                    <a:pos x="63" y="31"/>
                  </a:cxn>
                  <a:cxn ang="0">
                    <a:pos x="39" y="63"/>
                  </a:cxn>
                  <a:cxn ang="0">
                    <a:pos x="19" y="47"/>
                  </a:cxn>
                  <a:cxn ang="0">
                    <a:pos x="0" y="32"/>
                  </a:cxn>
                  <a:cxn ang="0">
                    <a:pos x="25" y="0"/>
                  </a:cxn>
                  <a:cxn ang="0">
                    <a:pos x="44" y="16"/>
                  </a:cxn>
                  <a:cxn ang="0">
                    <a:pos x="63" y="31"/>
                  </a:cxn>
                </a:cxnLst>
                <a:rect l="0" t="0" r="r" b="b"/>
                <a:pathLst>
                  <a:path w="63" h="63">
                    <a:moveTo>
                      <a:pt x="63" y="31"/>
                    </a:moveTo>
                    <a:lnTo>
                      <a:pt x="39" y="63"/>
                    </a:lnTo>
                    <a:lnTo>
                      <a:pt x="19" y="47"/>
                    </a:lnTo>
                    <a:lnTo>
                      <a:pt x="0" y="32"/>
                    </a:lnTo>
                    <a:lnTo>
                      <a:pt x="25" y="0"/>
                    </a:lnTo>
                    <a:lnTo>
                      <a:pt x="44" y="16"/>
                    </a:lnTo>
                    <a:lnTo>
                      <a:pt x="63" y="3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6" name="Freeform 68"/>
              <p:cNvSpPr>
                <a:spLocks/>
              </p:cNvSpPr>
              <p:nvPr/>
            </p:nvSpPr>
            <p:spPr bwMode="auto">
              <a:xfrm>
                <a:off x="3773" y="2319"/>
                <a:ext cx="6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6"/>
                  </a:cxn>
                  <a:cxn ang="0">
                    <a:pos x="19" y="17"/>
                  </a:cxn>
                  <a:cxn ang="0">
                    <a:pos x="19" y="17"/>
                  </a:cxn>
                  <a:cxn ang="0">
                    <a:pos x="0" y="0"/>
                  </a:cxn>
                </a:cxnLst>
                <a:rect l="0" t="0" r="r" b="b"/>
                <a:pathLst>
                  <a:path w="20" h="17">
                    <a:moveTo>
                      <a:pt x="0" y="0"/>
                    </a:moveTo>
                    <a:lnTo>
                      <a:pt x="20" y="16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7" name="Freeform 69"/>
              <p:cNvSpPr>
                <a:spLocks/>
              </p:cNvSpPr>
              <p:nvPr/>
            </p:nvSpPr>
            <p:spPr bwMode="auto">
              <a:xfrm>
                <a:off x="3747" y="2313"/>
                <a:ext cx="32" cy="32"/>
              </a:xfrm>
              <a:custGeom>
                <a:avLst/>
                <a:gdLst/>
                <a:ahLst/>
                <a:cxnLst>
                  <a:cxn ang="0">
                    <a:pos x="95" y="33"/>
                  </a:cxn>
                  <a:cxn ang="0">
                    <a:pos x="36" y="96"/>
                  </a:cxn>
                  <a:cxn ang="0">
                    <a:pos x="18" y="80"/>
                  </a:cxn>
                  <a:cxn ang="0">
                    <a:pos x="0" y="63"/>
                  </a:cxn>
                  <a:cxn ang="0">
                    <a:pos x="58" y="0"/>
                  </a:cxn>
                  <a:cxn ang="0">
                    <a:pos x="76" y="16"/>
                  </a:cxn>
                  <a:cxn ang="0">
                    <a:pos x="95" y="33"/>
                  </a:cxn>
                </a:cxnLst>
                <a:rect l="0" t="0" r="r" b="b"/>
                <a:pathLst>
                  <a:path w="95" h="96">
                    <a:moveTo>
                      <a:pt x="95" y="33"/>
                    </a:moveTo>
                    <a:lnTo>
                      <a:pt x="36" y="96"/>
                    </a:lnTo>
                    <a:lnTo>
                      <a:pt x="18" y="80"/>
                    </a:lnTo>
                    <a:lnTo>
                      <a:pt x="0" y="63"/>
                    </a:lnTo>
                    <a:lnTo>
                      <a:pt x="58" y="0"/>
                    </a:lnTo>
                    <a:lnTo>
                      <a:pt x="76" y="16"/>
                    </a:lnTo>
                    <a:lnTo>
                      <a:pt x="95" y="3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8" name="Freeform 70"/>
              <p:cNvSpPr>
                <a:spLocks/>
              </p:cNvSpPr>
              <p:nvPr/>
            </p:nvSpPr>
            <p:spPr bwMode="auto">
              <a:xfrm>
                <a:off x="3753" y="2340"/>
                <a:ext cx="6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6"/>
                  </a:cxn>
                  <a:cxn ang="0">
                    <a:pos x="17" y="17"/>
                  </a:cxn>
                  <a:cxn ang="0">
                    <a:pos x="17" y="17"/>
                  </a:cxn>
                  <a:cxn ang="0">
                    <a:pos x="0" y="0"/>
                  </a:cxn>
                </a:cxnLst>
                <a:rect l="0" t="0" r="r" b="b"/>
                <a:pathLst>
                  <a:path w="18" h="17">
                    <a:moveTo>
                      <a:pt x="0" y="0"/>
                    </a:moveTo>
                    <a:lnTo>
                      <a:pt x="18" y="16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19" name="Freeform 71"/>
              <p:cNvSpPr>
                <a:spLocks/>
              </p:cNvSpPr>
              <p:nvPr/>
            </p:nvSpPr>
            <p:spPr bwMode="auto">
              <a:xfrm>
                <a:off x="3704" y="2334"/>
                <a:ext cx="55" cy="54"/>
              </a:xfrm>
              <a:custGeom>
                <a:avLst/>
                <a:gdLst/>
                <a:ahLst/>
                <a:cxnLst>
                  <a:cxn ang="0">
                    <a:pos x="165" y="35"/>
                  </a:cxn>
                  <a:cxn ang="0">
                    <a:pos x="34" y="161"/>
                  </a:cxn>
                  <a:cxn ang="0">
                    <a:pos x="17" y="142"/>
                  </a:cxn>
                  <a:cxn ang="0">
                    <a:pos x="0" y="125"/>
                  </a:cxn>
                  <a:cxn ang="0">
                    <a:pos x="131" y="0"/>
                  </a:cxn>
                  <a:cxn ang="0">
                    <a:pos x="148" y="18"/>
                  </a:cxn>
                  <a:cxn ang="0">
                    <a:pos x="165" y="35"/>
                  </a:cxn>
                </a:cxnLst>
                <a:rect l="0" t="0" r="r" b="b"/>
                <a:pathLst>
                  <a:path w="165" h="161">
                    <a:moveTo>
                      <a:pt x="165" y="35"/>
                    </a:moveTo>
                    <a:lnTo>
                      <a:pt x="34" y="161"/>
                    </a:lnTo>
                    <a:lnTo>
                      <a:pt x="17" y="142"/>
                    </a:lnTo>
                    <a:lnTo>
                      <a:pt x="0" y="125"/>
                    </a:lnTo>
                    <a:lnTo>
                      <a:pt x="131" y="0"/>
                    </a:lnTo>
                    <a:lnTo>
                      <a:pt x="148" y="18"/>
                    </a:lnTo>
                    <a:lnTo>
                      <a:pt x="165" y="3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0" name="Freeform 72"/>
              <p:cNvSpPr>
                <a:spLocks/>
              </p:cNvSpPr>
              <p:nvPr/>
            </p:nvSpPr>
            <p:spPr bwMode="auto">
              <a:xfrm>
                <a:off x="3704" y="2376"/>
                <a:ext cx="6" cy="5"/>
              </a:xfrm>
              <a:custGeom>
                <a:avLst/>
                <a:gdLst/>
                <a:ahLst/>
                <a:cxnLst>
                  <a:cxn ang="0">
                    <a:pos x="17" y="1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7" y="17"/>
                  </a:cxn>
                </a:cxnLst>
                <a:rect l="0" t="0" r="r" b="b"/>
                <a:pathLst>
                  <a:path w="17" h="17">
                    <a:moveTo>
                      <a:pt x="17" y="17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1" name="Freeform 73"/>
              <p:cNvSpPr>
                <a:spLocks/>
              </p:cNvSpPr>
              <p:nvPr/>
            </p:nvSpPr>
            <p:spPr bwMode="auto">
              <a:xfrm>
                <a:off x="3684" y="2376"/>
                <a:ext cx="31" cy="31"/>
              </a:xfrm>
              <a:custGeom>
                <a:avLst/>
                <a:gdLst/>
                <a:ahLst/>
                <a:cxnLst>
                  <a:cxn ang="0">
                    <a:pos x="95" y="36"/>
                  </a:cxn>
                  <a:cxn ang="0">
                    <a:pos x="33" y="95"/>
                  </a:cxn>
                  <a:cxn ang="0">
                    <a:pos x="16" y="77"/>
                  </a:cxn>
                  <a:cxn ang="0">
                    <a:pos x="0" y="60"/>
                  </a:cxn>
                  <a:cxn ang="0">
                    <a:pos x="61" y="0"/>
                  </a:cxn>
                  <a:cxn ang="0">
                    <a:pos x="78" y="17"/>
                  </a:cxn>
                  <a:cxn ang="0">
                    <a:pos x="95" y="36"/>
                  </a:cxn>
                </a:cxnLst>
                <a:rect l="0" t="0" r="r" b="b"/>
                <a:pathLst>
                  <a:path w="95" h="95">
                    <a:moveTo>
                      <a:pt x="95" y="36"/>
                    </a:moveTo>
                    <a:lnTo>
                      <a:pt x="33" y="95"/>
                    </a:lnTo>
                    <a:lnTo>
                      <a:pt x="16" y="77"/>
                    </a:lnTo>
                    <a:lnTo>
                      <a:pt x="0" y="60"/>
                    </a:lnTo>
                    <a:lnTo>
                      <a:pt x="61" y="0"/>
                    </a:lnTo>
                    <a:lnTo>
                      <a:pt x="78" y="17"/>
                    </a:lnTo>
                    <a:lnTo>
                      <a:pt x="95" y="3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2" name="Freeform 74"/>
              <p:cNvSpPr>
                <a:spLocks/>
              </p:cNvSpPr>
              <p:nvPr/>
            </p:nvSpPr>
            <p:spPr bwMode="auto">
              <a:xfrm>
                <a:off x="3683" y="2396"/>
                <a:ext cx="6" cy="5"/>
              </a:xfrm>
              <a:custGeom>
                <a:avLst/>
                <a:gdLst/>
                <a:ahLst/>
                <a:cxnLst>
                  <a:cxn ang="0">
                    <a:pos x="17" y="17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7" y="17"/>
                  </a:cxn>
                </a:cxnLst>
                <a:rect l="0" t="0" r="r" b="b"/>
                <a:pathLst>
                  <a:path w="17" h="17">
                    <a:moveTo>
                      <a:pt x="17" y="17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3" name="Freeform 75"/>
              <p:cNvSpPr>
                <a:spLocks/>
              </p:cNvSpPr>
              <p:nvPr/>
            </p:nvSpPr>
            <p:spPr bwMode="auto">
              <a:xfrm>
                <a:off x="3666" y="2396"/>
                <a:ext cx="29" cy="30"/>
              </a:xfrm>
              <a:custGeom>
                <a:avLst/>
                <a:gdLst/>
                <a:ahLst/>
                <a:cxnLst>
                  <a:cxn ang="0">
                    <a:pos x="88" y="33"/>
                  </a:cxn>
                  <a:cxn ang="0">
                    <a:pos x="36" y="89"/>
                  </a:cxn>
                  <a:cxn ang="0">
                    <a:pos x="18" y="73"/>
                  </a:cxn>
                  <a:cxn ang="0">
                    <a:pos x="0" y="56"/>
                  </a:cxn>
                  <a:cxn ang="0">
                    <a:pos x="52" y="0"/>
                  </a:cxn>
                  <a:cxn ang="0">
                    <a:pos x="69" y="16"/>
                  </a:cxn>
                  <a:cxn ang="0">
                    <a:pos x="88" y="33"/>
                  </a:cxn>
                </a:cxnLst>
                <a:rect l="0" t="0" r="r" b="b"/>
                <a:pathLst>
                  <a:path w="88" h="89">
                    <a:moveTo>
                      <a:pt x="88" y="33"/>
                    </a:moveTo>
                    <a:lnTo>
                      <a:pt x="36" y="89"/>
                    </a:lnTo>
                    <a:lnTo>
                      <a:pt x="18" y="73"/>
                    </a:lnTo>
                    <a:lnTo>
                      <a:pt x="0" y="56"/>
                    </a:lnTo>
                    <a:lnTo>
                      <a:pt x="52" y="0"/>
                    </a:lnTo>
                    <a:lnTo>
                      <a:pt x="69" y="16"/>
                    </a:lnTo>
                    <a:lnTo>
                      <a:pt x="88" y="3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4" name="Freeform 76"/>
              <p:cNvSpPr>
                <a:spLocks/>
              </p:cNvSpPr>
              <p:nvPr/>
            </p:nvSpPr>
            <p:spPr bwMode="auto">
              <a:xfrm>
                <a:off x="3666" y="2415"/>
                <a:ext cx="6" cy="5"/>
              </a:xfrm>
              <a:custGeom>
                <a:avLst/>
                <a:gdLst/>
                <a:ahLst/>
                <a:cxnLst>
                  <a:cxn ang="0">
                    <a:pos x="19" y="17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9" y="17"/>
                  </a:cxn>
                </a:cxnLst>
                <a:rect l="0" t="0" r="r" b="b"/>
                <a:pathLst>
                  <a:path w="19" h="17">
                    <a:moveTo>
                      <a:pt x="19" y="17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5" name="Freeform 77"/>
              <p:cNvSpPr>
                <a:spLocks/>
              </p:cNvSpPr>
              <p:nvPr/>
            </p:nvSpPr>
            <p:spPr bwMode="auto">
              <a:xfrm>
                <a:off x="3659" y="2415"/>
                <a:ext cx="19" cy="19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40" y="57"/>
                  </a:cxn>
                  <a:cxn ang="0">
                    <a:pos x="20" y="42"/>
                  </a:cxn>
                  <a:cxn ang="0">
                    <a:pos x="0" y="27"/>
                  </a:cxn>
                  <a:cxn ang="0">
                    <a:pos x="21" y="0"/>
                  </a:cxn>
                  <a:cxn ang="0">
                    <a:pos x="40" y="15"/>
                  </a:cxn>
                  <a:cxn ang="0">
                    <a:pos x="59" y="30"/>
                  </a:cxn>
                </a:cxnLst>
                <a:rect l="0" t="0" r="r" b="b"/>
                <a:pathLst>
                  <a:path w="59" h="57">
                    <a:moveTo>
                      <a:pt x="59" y="30"/>
                    </a:moveTo>
                    <a:lnTo>
                      <a:pt x="40" y="57"/>
                    </a:lnTo>
                    <a:lnTo>
                      <a:pt x="20" y="42"/>
                    </a:lnTo>
                    <a:lnTo>
                      <a:pt x="0" y="27"/>
                    </a:lnTo>
                    <a:lnTo>
                      <a:pt x="21" y="0"/>
                    </a:lnTo>
                    <a:lnTo>
                      <a:pt x="40" y="1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6" name="Freeform 78"/>
              <p:cNvSpPr>
                <a:spLocks/>
              </p:cNvSpPr>
              <p:nvPr/>
            </p:nvSpPr>
            <p:spPr bwMode="auto">
              <a:xfrm>
                <a:off x="3658" y="2424"/>
                <a:ext cx="7" cy="5"/>
              </a:xfrm>
              <a:custGeom>
                <a:avLst/>
                <a:gdLst/>
                <a:ahLst/>
                <a:cxnLst>
                  <a:cxn ang="0">
                    <a:pos x="21" y="15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1" y="15"/>
                  </a:cxn>
                </a:cxnLst>
                <a:rect l="0" t="0" r="r" b="b"/>
                <a:pathLst>
                  <a:path w="21" h="15">
                    <a:moveTo>
                      <a:pt x="21" y="15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1" y="1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7" name="Freeform 79"/>
              <p:cNvSpPr>
                <a:spLocks/>
              </p:cNvSpPr>
              <p:nvPr/>
            </p:nvSpPr>
            <p:spPr bwMode="auto">
              <a:xfrm>
                <a:off x="3653" y="2425"/>
                <a:ext cx="19" cy="17"/>
              </a:xfrm>
              <a:custGeom>
                <a:avLst/>
                <a:gdLst/>
                <a:ahLst/>
                <a:cxnLst>
                  <a:cxn ang="0">
                    <a:pos x="57" y="25"/>
                  </a:cxn>
                  <a:cxn ang="0">
                    <a:pos x="42" y="51"/>
                  </a:cxn>
                  <a:cxn ang="0">
                    <a:pos x="20" y="39"/>
                  </a:cxn>
                  <a:cxn ang="0">
                    <a:pos x="0" y="25"/>
                  </a:cxn>
                  <a:cxn ang="0">
                    <a:pos x="15" y="0"/>
                  </a:cxn>
                  <a:cxn ang="0">
                    <a:pos x="36" y="13"/>
                  </a:cxn>
                  <a:cxn ang="0">
                    <a:pos x="57" y="25"/>
                  </a:cxn>
                </a:cxnLst>
                <a:rect l="0" t="0" r="r" b="b"/>
                <a:pathLst>
                  <a:path w="57" h="51">
                    <a:moveTo>
                      <a:pt x="57" y="25"/>
                    </a:moveTo>
                    <a:lnTo>
                      <a:pt x="42" y="51"/>
                    </a:lnTo>
                    <a:lnTo>
                      <a:pt x="20" y="39"/>
                    </a:lnTo>
                    <a:lnTo>
                      <a:pt x="0" y="25"/>
                    </a:lnTo>
                    <a:lnTo>
                      <a:pt x="15" y="0"/>
                    </a:lnTo>
                    <a:lnTo>
                      <a:pt x="36" y="13"/>
                    </a:lnTo>
                    <a:lnTo>
                      <a:pt x="57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8" name="Freeform 80"/>
              <p:cNvSpPr>
                <a:spLocks/>
              </p:cNvSpPr>
              <p:nvPr/>
            </p:nvSpPr>
            <p:spPr bwMode="auto">
              <a:xfrm>
                <a:off x="3653" y="2433"/>
                <a:ext cx="7" cy="5"/>
              </a:xfrm>
              <a:custGeom>
                <a:avLst/>
                <a:gdLst/>
                <a:ahLst/>
                <a:cxnLst>
                  <a:cxn ang="0">
                    <a:pos x="22" y="14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22" y="14"/>
                  </a:cxn>
                </a:cxnLst>
                <a:rect l="0" t="0" r="r" b="b"/>
                <a:pathLst>
                  <a:path w="22" h="14">
                    <a:moveTo>
                      <a:pt x="22" y="1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29" name="Freeform 81"/>
              <p:cNvSpPr>
                <a:spLocks/>
              </p:cNvSpPr>
              <p:nvPr/>
            </p:nvSpPr>
            <p:spPr bwMode="auto">
              <a:xfrm>
                <a:off x="3651" y="2434"/>
                <a:ext cx="17" cy="11"/>
              </a:xfrm>
              <a:custGeom>
                <a:avLst/>
                <a:gdLst/>
                <a:ahLst/>
                <a:cxnLst>
                  <a:cxn ang="0">
                    <a:pos x="50" y="21"/>
                  </a:cxn>
                  <a:cxn ang="0">
                    <a:pos x="44" y="33"/>
                  </a:cxn>
                  <a:cxn ang="0">
                    <a:pos x="21" y="23"/>
                  </a:cxn>
                  <a:cxn ang="0">
                    <a:pos x="0" y="13"/>
                  </a:cxn>
                  <a:cxn ang="0">
                    <a:pos x="5" y="0"/>
                  </a:cxn>
                  <a:cxn ang="0">
                    <a:pos x="27" y="11"/>
                  </a:cxn>
                  <a:cxn ang="0">
                    <a:pos x="50" y="21"/>
                  </a:cxn>
                </a:cxnLst>
                <a:rect l="0" t="0" r="r" b="b"/>
                <a:pathLst>
                  <a:path w="50" h="33">
                    <a:moveTo>
                      <a:pt x="50" y="21"/>
                    </a:moveTo>
                    <a:lnTo>
                      <a:pt x="44" y="33"/>
                    </a:lnTo>
                    <a:lnTo>
                      <a:pt x="21" y="23"/>
                    </a:lnTo>
                    <a:lnTo>
                      <a:pt x="0" y="13"/>
                    </a:lnTo>
                    <a:lnTo>
                      <a:pt x="5" y="0"/>
                    </a:lnTo>
                    <a:lnTo>
                      <a:pt x="27" y="11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0" name="Freeform 82"/>
              <p:cNvSpPr>
                <a:spLocks/>
              </p:cNvSpPr>
              <p:nvPr/>
            </p:nvSpPr>
            <p:spPr bwMode="auto">
              <a:xfrm>
                <a:off x="3651" y="2439"/>
                <a:ext cx="7" cy="3"/>
              </a:xfrm>
              <a:custGeom>
                <a:avLst/>
                <a:gdLst/>
                <a:ahLst/>
                <a:cxnLst>
                  <a:cxn ang="0">
                    <a:pos x="22" y="1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2" y="10"/>
                  </a:cxn>
                </a:cxnLst>
                <a:rect l="0" t="0" r="r" b="b"/>
                <a:pathLst>
                  <a:path w="22" h="10">
                    <a:moveTo>
                      <a:pt x="22" y="1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1" name="Freeform 83"/>
              <p:cNvSpPr>
                <a:spLocks/>
              </p:cNvSpPr>
              <p:nvPr/>
            </p:nvSpPr>
            <p:spPr bwMode="auto">
              <a:xfrm>
                <a:off x="3649" y="2439"/>
                <a:ext cx="17" cy="10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46" y="29"/>
                  </a:cxn>
                  <a:cxn ang="0">
                    <a:pos x="22" y="21"/>
                  </a:cxn>
                  <a:cxn ang="0">
                    <a:pos x="0" y="12"/>
                  </a:cxn>
                  <a:cxn ang="0">
                    <a:pos x="4" y="0"/>
                  </a:cxn>
                  <a:cxn ang="0">
                    <a:pos x="26" y="9"/>
                  </a:cxn>
                  <a:cxn ang="0">
                    <a:pos x="50" y="17"/>
                  </a:cxn>
                </a:cxnLst>
                <a:rect l="0" t="0" r="r" b="b"/>
                <a:pathLst>
                  <a:path w="50" h="29">
                    <a:moveTo>
                      <a:pt x="50" y="17"/>
                    </a:moveTo>
                    <a:lnTo>
                      <a:pt x="46" y="29"/>
                    </a:lnTo>
                    <a:lnTo>
                      <a:pt x="22" y="21"/>
                    </a:lnTo>
                    <a:lnTo>
                      <a:pt x="0" y="12"/>
                    </a:lnTo>
                    <a:lnTo>
                      <a:pt x="4" y="0"/>
                    </a:lnTo>
                    <a:lnTo>
                      <a:pt x="26" y="9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2" name="Freeform 84"/>
              <p:cNvSpPr>
                <a:spLocks/>
              </p:cNvSpPr>
              <p:nvPr/>
            </p:nvSpPr>
            <p:spPr bwMode="auto">
              <a:xfrm>
                <a:off x="3649" y="2443"/>
                <a:ext cx="8" cy="3"/>
              </a:xfrm>
              <a:custGeom>
                <a:avLst/>
                <a:gdLst/>
                <a:ahLst/>
                <a:cxnLst>
                  <a:cxn ang="0">
                    <a:pos x="23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3" y="9"/>
                  </a:cxn>
                </a:cxnLst>
                <a:rect l="0" t="0" r="r" b="b"/>
                <a:pathLst>
                  <a:path w="23" h="9">
                    <a:moveTo>
                      <a:pt x="23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3" y="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3" name="Freeform 85"/>
              <p:cNvSpPr>
                <a:spLocks/>
              </p:cNvSpPr>
              <p:nvPr/>
            </p:nvSpPr>
            <p:spPr bwMode="auto">
              <a:xfrm>
                <a:off x="3648" y="2444"/>
                <a:ext cx="17" cy="8"/>
              </a:xfrm>
              <a:custGeom>
                <a:avLst/>
                <a:gdLst/>
                <a:ahLst/>
                <a:cxnLst>
                  <a:cxn ang="0">
                    <a:pos x="50" y="11"/>
                  </a:cxn>
                  <a:cxn ang="0">
                    <a:pos x="48" y="24"/>
                  </a:cxn>
                  <a:cxn ang="0">
                    <a:pos x="23" y="17"/>
                  </a:cxn>
                  <a:cxn ang="0">
                    <a:pos x="0" y="11"/>
                  </a:cxn>
                  <a:cxn ang="0">
                    <a:pos x="3" y="0"/>
                  </a:cxn>
                  <a:cxn ang="0">
                    <a:pos x="26" y="6"/>
                  </a:cxn>
                  <a:cxn ang="0">
                    <a:pos x="50" y="11"/>
                  </a:cxn>
                </a:cxnLst>
                <a:rect l="0" t="0" r="r" b="b"/>
                <a:pathLst>
                  <a:path w="50" h="24">
                    <a:moveTo>
                      <a:pt x="50" y="11"/>
                    </a:moveTo>
                    <a:lnTo>
                      <a:pt x="48" y="24"/>
                    </a:lnTo>
                    <a:lnTo>
                      <a:pt x="23" y="17"/>
                    </a:lnTo>
                    <a:lnTo>
                      <a:pt x="0" y="11"/>
                    </a:lnTo>
                    <a:lnTo>
                      <a:pt x="3" y="0"/>
                    </a:lnTo>
                    <a:lnTo>
                      <a:pt x="26" y="6"/>
                    </a:lnTo>
                    <a:lnTo>
                      <a:pt x="50" y="1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4" name="Freeform 86"/>
              <p:cNvSpPr>
                <a:spLocks/>
              </p:cNvSpPr>
              <p:nvPr/>
            </p:nvSpPr>
            <p:spPr bwMode="auto">
              <a:xfrm>
                <a:off x="3648" y="2448"/>
                <a:ext cx="8" cy="2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24" y="6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5" name="Freeform 87"/>
              <p:cNvSpPr>
                <a:spLocks/>
              </p:cNvSpPr>
              <p:nvPr/>
            </p:nvSpPr>
            <p:spPr bwMode="auto">
              <a:xfrm>
                <a:off x="3647" y="2449"/>
                <a:ext cx="17" cy="6"/>
              </a:xfrm>
              <a:custGeom>
                <a:avLst/>
                <a:gdLst/>
                <a:ahLst/>
                <a:cxnLst>
                  <a:cxn ang="0">
                    <a:pos x="50" y="7"/>
                  </a:cxn>
                  <a:cxn ang="0">
                    <a:pos x="49" y="18"/>
                  </a:cxn>
                  <a:cxn ang="0">
                    <a:pos x="24" y="15"/>
                  </a:cxn>
                  <a:cxn ang="0">
                    <a:pos x="0" y="12"/>
                  </a:cxn>
                  <a:cxn ang="0">
                    <a:pos x="1" y="0"/>
                  </a:cxn>
                  <a:cxn ang="0">
                    <a:pos x="25" y="3"/>
                  </a:cxn>
                  <a:cxn ang="0">
                    <a:pos x="50" y="7"/>
                  </a:cxn>
                </a:cxnLst>
                <a:rect l="0" t="0" r="r" b="b"/>
                <a:pathLst>
                  <a:path w="50" h="18">
                    <a:moveTo>
                      <a:pt x="50" y="7"/>
                    </a:moveTo>
                    <a:lnTo>
                      <a:pt x="49" y="18"/>
                    </a:lnTo>
                    <a:lnTo>
                      <a:pt x="24" y="15"/>
                    </a:lnTo>
                    <a:lnTo>
                      <a:pt x="0" y="12"/>
                    </a:lnTo>
                    <a:lnTo>
                      <a:pt x="1" y="0"/>
                    </a:lnTo>
                    <a:lnTo>
                      <a:pt x="25" y="3"/>
                    </a:lnTo>
                    <a:lnTo>
                      <a:pt x="50" y="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6" name="Freeform 88"/>
              <p:cNvSpPr>
                <a:spLocks/>
              </p:cNvSpPr>
              <p:nvPr/>
            </p:nvSpPr>
            <p:spPr bwMode="auto">
              <a:xfrm>
                <a:off x="3647" y="2453"/>
                <a:ext cx="8" cy="1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4" y="3"/>
                  </a:cxn>
                </a:cxnLst>
                <a:rect l="0" t="0" r="r" b="b"/>
                <a:pathLst>
                  <a:path w="24" h="4">
                    <a:moveTo>
                      <a:pt x="24" y="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7" name="Freeform 89"/>
              <p:cNvSpPr>
                <a:spLocks/>
              </p:cNvSpPr>
              <p:nvPr/>
            </p:nvSpPr>
            <p:spPr bwMode="auto">
              <a:xfrm>
                <a:off x="3647" y="2453"/>
                <a:ext cx="17" cy="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16"/>
                  </a:cxn>
                  <a:cxn ang="0">
                    <a:pos x="24" y="17"/>
                  </a:cxn>
                  <a:cxn ang="0">
                    <a:pos x="0" y="17"/>
                  </a:cxn>
                  <a:cxn ang="0">
                    <a:pos x="0" y="2"/>
                  </a:cxn>
                  <a:cxn ang="0">
                    <a:pos x="2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17">
                    <a:moveTo>
                      <a:pt x="49" y="0"/>
                    </a:moveTo>
                    <a:lnTo>
                      <a:pt x="49" y="16"/>
                    </a:lnTo>
                    <a:lnTo>
                      <a:pt x="24" y="17"/>
                    </a:lnTo>
                    <a:lnTo>
                      <a:pt x="0" y="17"/>
                    </a:lnTo>
                    <a:lnTo>
                      <a:pt x="0" y="2"/>
                    </a:lnTo>
                    <a:lnTo>
                      <a:pt x="2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8" name="Freeform 90"/>
              <p:cNvSpPr>
                <a:spLocks/>
              </p:cNvSpPr>
              <p:nvPr/>
            </p:nvSpPr>
            <p:spPr bwMode="auto">
              <a:xfrm>
                <a:off x="3647" y="2459"/>
                <a:ext cx="8" cy="1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4" y="0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39" name="Freeform 91"/>
              <p:cNvSpPr>
                <a:spLocks/>
              </p:cNvSpPr>
              <p:nvPr/>
            </p:nvSpPr>
            <p:spPr bwMode="auto">
              <a:xfrm>
                <a:off x="3648" y="2458"/>
                <a:ext cx="17" cy="7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1" y="16"/>
                  </a:cxn>
                  <a:cxn ang="0">
                    <a:pos x="26" y="20"/>
                  </a:cxn>
                  <a:cxn ang="0">
                    <a:pos x="2" y="23"/>
                  </a:cxn>
                  <a:cxn ang="0">
                    <a:pos x="0" y="7"/>
                  </a:cxn>
                  <a:cxn ang="0">
                    <a:pos x="23" y="4"/>
                  </a:cxn>
                  <a:cxn ang="0">
                    <a:pos x="48" y="0"/>
                  </a:cxn>
                </a:cxnLst>
                <a:rect l="0" t="0" r="r" b="b"/>
                <a:pathLst>
                  <a:path w="51" h="23">
                    <a:moveTo>
                      <a:pt x="48" y="0"/>
                    </a:moveTo>
                    <a:lnTo>
                      <a:pt x="51" y="16"/>
                    </a:lnTo>
                    <a:lnTo>
                      <a:pt x="26" y="20"/>
                    </a:lnTo>
                    <a:lnTo>
                      <a:pt x="2" y="23"/>
                    </a:lnTo>
                    <a:lnTo>
                      <a:pt x="0" y="7"/>
                    </a:lnTo>
                    <a:lnTo>
                      <a:pt x="23" y="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0" name="Freeform 92"/>
              <p:cNvSpPr>
                <a:spLocks/>
              </p:cNvSpPr>
              <p:nvPr/>
            </p:nvSpPr>
            <p:spPr bwMode="auto">
              <a:xfrm>
                <a:off x="3648" y="2464"/>
                <a:ext cx="8" cy="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" y="7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24" y="0"/>
                  </a:cxn>
                </a:cxnLst>
                <a:rect l="0" t="0" r="r" b="b"/>
                <a:pathLst>
                  <a:path w="24" h="7">
                    <a:moveTo>
                      <a:pt x="24" y="0"/>
                    </a:moveTo>
                    <a:lnTo>
                      <a:pt x="1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1" name="Freeform 93"/>
              <p:cNvSpPr>
                <a:spLocks/>
              </p:cNvSpPr>
              <p:nvPr/>
            </p:nvSpPr>
            <p:spPr bwMode="auto">
              <a:xfrm>
                <a:off x="3649" y="2462"/>
                <a:ext cx="17" cy="10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51" y="18"/>
                  </a:cxn>
                  <a:cxn ang="0">
                    <a:pos x="27" y="24"/>
                  </a:cxn>
                  <a:cxn ang="0">
                    <a:pos x="4" y="30"/>
                  </a:cxn>
                  <a:cxn ang="0">
                    <a:pos x="0" y="14"/>
                  </a:cxn>
                  <a:cxn ang="0">
                    <a:pos x="23" y="7"/>
                  </a:cxn>
                  <a:cxn ang="0">
                    <a:pos x="47" y="0"/>
                  </a:cxn>
                </a:cxnLst>
                <a:rect l="0" t="0" r="r" b="b"/>
                <a:pathLst>
                  <a:path w="51" h="30">
                    <a:moveTo>
                      <a:pt x="47" y="0"/>
                    </a:moveTo>
                    <a:lnTo>
                      <a:pt x="51" y="18"/>
                    </a:lnTo>
                    <a:lnTo>
                      <a:pt x="27" y="24"/>
                    </a:lnTo>
                    <a:lnTo>
                      <a:pt x="4" y="30"/>
                    </a:lnTo>
                    <a:lnTo>
                      <a:pt x="0" y="14"/>
                    </a:lnTo>
                    <a:lnTo>
                      <a:pt x="23" y="7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2" name="Freeform 94"/>
              <p:cNvSpPr>
                <a:spLocks/>
              </p:cNvSpPr>
              <p:nvPr/>
            </p:nvSpPr>
            <p:spPr bwMode="auto">
              <a:xfrm>
                <a:off x="3650" y="2470"/>
                <a:ext cx="8" cy="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" y="8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23" y="0"/>
                  </a:cxn>
                </a:cxnLst>
                <a:rect l="0" t="0" r="r" b="b"/>
                <a:pathLst>
                  <a:path w="23" h="8">
                    <a:moveTo>
                      <a:pt x="23" y="0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3" name="Freeform 95"/>
              <p:cNvSpPr>
                <a:spLocks/>
              </p:cNvSpPr>
              <p:nvPr/>
            </p:nvSpPr>
            <p:spPr bwMode="auto">
              <a:xfrm>
                <a:off x="3650" y="2467"/>
                <a:ext cx="18" cy="11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52" y="16"/>
                  </a:cxn>
                  <a:cxn ang="0">
                    <a:pos x="28" y="25"/>
                  </a:cxn>
                  <a:cxn ang="0">
                    <a:pos x="6" y="33"/>
                  </a:cxn>
                  <a:cxn ang="0">
                    <a:pos x="0" y="16"/>
                  </a:cxn>
                  <a:cxn ang="0">
                    <a:pos x="22" y="8"/>
                  </a:cxn>
                  <a:cxn ang="0">
                    <a:pos x="46" y="0"/>
                  </a:cxn>
                </a:cxnLst>
                <a:rect l="0" t="0" r="r" b="b"/>
                <a:pathLst>
                  <a:path w="52" h="33">
                    <a:moveTo>
                      <a:pt x="46" y="0"/>
                    </a:moveTo>
                    <a:lnTo>
                      <a:pt x="52" y="16"/>
                    </a:lnTo>
                    <a:lnTo>
                      <a:pt x="28" y="25"/>
                    </a:lnTo>
                    <a:lnTo>
                      <a:pt x="6" y="33"/>
                    </a:lnTo>
                    <a:lnTo>
                      <a:pt x="0" y="16"/>
                    </a:lnTo>
                    <a:lnTo>
                      <a:pt x="22" y="8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4" name="Freeform 96"/>
              <p:cNvSpPr>
                <a:spLocks/>
              </p:cNvSpPr>
              <p:nvPr/>
            </p:nvSpPr>
            <p:spPr bwMode="auto">
              <a:xfrm>
                <a:off x="3652" y="2476"/>
                <a:ext cx="8" cy="3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" y="11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22" y="0"/>
                  </a:cxn>
                </a:cxnLst>
                <a:rect l="0" t="0" r="r" b="b"/>
                <a:pathLst>
                  <a:path w="22" h="11">
                    <a:moveTo>
                      <a:pt x="22" y="0"/>
                    </a:moveTo>
                    <a:lnTo>
                      <a:pt x="1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5" name="Freeform 97"/>
              <p:cNvSpPr>
                <a:spLocks/>
              </p:cNvSpPr>
              <p:nvPr/>
            </p:nvSpPr>
            <p:spPr bwMode="auto">
              <a:xfrm>
                <a:off x="3653" y="2472"/>
                <a:ext cx="20" cy="19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61" y="36"/>
                  </a:cxn>
                  <a:cxn ang="0">
                    <a:pos x="40" y="47"/>
                  </a:cxn>
                  <a:cxn ang="0">
                    <a:pos x="17" y="57"/>
                  </a:cxn>
                  <a:cxn ang="0">
                    <a:pos x="0" y="22"/>
                  </a:cxn>
                  <a:cxn ang="0">
                    <a:pos x="21" y="11"/>
                  </a:cxn>
                  <a:cxn ang="0">
                    <a:pos x="44" y="0"/>
                  </a:cxn>
                </a:cxnLst>
                <a:rect l="0" t="0" r="r" b="b"/>
                <a:pathLst>
                  <a:path w="61" h="57">
                    <a:moveTo>
                      <a:pt x="44" y="0"/>
                    </a:moveTo>
                    <a:lnTo>
                      <a:pt x="61" y="36"/>
                    </a:lnTo>
                    <a:lnTo>
                      <a:pt x="40" y="47"/>
                    </a:lnTo>
                    <a:lnTo>
                      <a:pt x="17" y="57"/>
                    </a:lnTo>
                    <a:lnTo>
                      <a:pt x="0" y="22"/>
                    </a:lnTo>
                    <a:lnTo>
                      <a:pt x="21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6" name="Freeform 98"/>
              <p:cNvSpPr>
                <a:spLocks/>
              </p:cNvSpPr>
              <p:nvPr/>
            </p:nvSpPr>
            <p:spPr bwMode="auto">
              <a:xfrm>
                <a:off x="3658" y="2488"/>
                <a:ext cx="8" cy="4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" y="13"/>
                  </a:cxn>
                  <a:cxn ang="0">
                    <a:pos x="1" y="11"/>
                  </a:cxn>
                  <a:cxn ang="0">
                    <a:pos x="0" y="10"/>
                  </a:cxn>
                  <a:cxn ang="0">
                    <a:pos x="23" y="0"/>
                  </a:cxn>
                </a:cxnLst>
                <a:rect l="0" t="0" r="r" b="b"/>
                <a:pathLst>
                  <a:path w="23" h="13">
                    <a:moveTo>
                      <a:pt x="23" y="0"/>
                    </a:moveTo>
                    <a:lnTo>
                      <a:pt x="2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7" name="Freeform 99"/>
              <p:cNvSpPr>
                <a:spLocks/>
              </p:cNvSpPr>
              <p:nvPr/>
            </p:nvSpPr>
            <p:spPr bwMode="auto">
              <a:xfrm>
                <a:off x="3659" y="2483"/>
                <a:ext cx="22" cy="21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65" y="36"/>
                  </a:cxn>
                  <a:cxn ang="0">
                    <a:pos x="44" y="51"/>
                  </a:cxn>
                  <a:cxn ang="0">
                    <a:pos x="24" y="64"/>
                  </a:cxn>
                  <a:cxn ang="0">
                    <a:pos x="0" y="27"/>
                  </a:cxn>
                  <a:cxn ang="0">
                    <a:pos x="21" y="14"/>
                  </a:cxn>
                  <a:cxn ang="0">
                    <a:pos x="41" y="0"/>
                  </a:cxn>
                </a:cxnLst>
                <a:rect l="0" t="0" r="r" b="b"/>
                <a:pathLst>
                  <a:path w="65" h="64">
                    <a:moveTo>
                      <a:pt x="41" y="0"/>
                    </a:moveTo>
                    <a:lnTo>
                      <a:pt x="65" y="36"/>
                    </a:lnTo>
                    <a:lnTo>
                      <a:pt x="44" y="51"/>
                    </a:lnTo>
                    <a:lnTo>
                      <a:pt x="24" y="64"/>
                    </a:lnTo>
                    <a:lnTo>
                      <a:pt x="0" y="27"/>
                    </a:lnTo>
                    <a:lnTo>
                      <a:pt x="21" y="1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8" name="Freeform 100"/>
              <p:cNvSpPr>
                <a:spLocks/>
              </p:cNvSpPr>
              <p:nvPr/>
            </p:nvSpPr>
            <p:spPr bwMode="auto">
              <a:xfrm>
                <a:off x="3667" y="2500"/>
                <a:ext cx="7" cy="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0" y="13"/>
                  </a:cxn>
                  <a:cxn ang="0">
                    <a:pos x="20" y="0"/>
                  </a:cxn>
                </a:cxnLst>
                <a:rect l="0" t="0" r="r" b="b"/>
                <a:pathLst>
                  <a:path w="20" h="14">
                    <a:moveTo>
                      <a:pt x="2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49" name="Freeform 101"/>
              <p:cNvSpPr>
                <a:spLocks/>
              </p:cNvSpPr>
              <p:nvPr/>
            </p:nvSpPr>
            <p:spPr bwMode="auto">
              <a:xfrm>
                <a:off x="3667" y="2495"/>
                <a:ext cx="23" cy="2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8" y="38"/>
                  </a:cxn>
                  <a:cxn ang="0">
                    <a:pos x="49" y="53"/>
                  </a:cxn>
                  <a:cxn ang="0">
                    <a:pos x="29" y="69"/>
                  </a:cxn>
                  <a:cxn ang="0">
                    <a:pos x="0" y="30"/>
                  </a:cxn>
                  <a:cxn ang="0">
                    <a:pos x="19" y="16"/>
                  </a:cxn>
                  <a:cxn ang="0">
                    <a:pos x="39" y="0"/>
                  </a:cxn>
                </a:cxnLst>
                <a:rect l="0" t="0" r="r" b="b"/>
                <a:pathLst>
                  <a:path w="68" h="69">
                    <a:moveTo>
                      <a:pt x="39" y="0"/>
                    </a:moveTo>
                    <a:lnTo>
                      <a:pt x="68" y="38"/>
                    </a:lnTo>
                    <a:lnTo>
                      <a:pt x="49" y="53"/>
                    </a:lnTo>
                    <a:lnTo>
                      <a:pt x="29" y="69"/>
                    </a:lnTo>
                    <a:lnTo>
                      <a:pt x="0" y="30"/>
                    </a:lnTo>
                    <a:lnTo>
                      <a:pt x="19" y="16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0" name="Freeform 102"/>
              <p:cNvSpPr>
                <a:spLocks/>
              </p:cNvSpPr>
              <p:nvPr/>
            </p:nvSpPr>
            <p:spPr bwMode="auto">
              <a:xfrm>
                <a:off x="3677" y="2512"/>
                <a:ext cx="7" cy="6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" y="17"/>
                  </a:cxn>
                  <a:cxn ang="0">
                    <a:pos x="1" y="16"/>
                  </a:cxn>
                  <a:cxn ang="0">
                    <a:pos x="0" y="16"/>
                  </a:cxn>
                  <a:cxn ang="0">
                    <a:pos x="20" y="0"/>
                  </a:cxn>
                </a:cxnLst>
                <a:rect l="0" t="0" r="r" b="b"/>
                <a:pathLst>
                  <a:path w="20" h="17">
                    <a:moveTo>
                      <a:pt x="20" y="0"/>
                    </a:moveTo>
                    <a:lnTo>
                      <a:pt x="1" y="17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1" name="Freeform 103"/>
              <p:cNvSpPr>
                <a:spLocks/>
              </p:cNvSpPr>
              <p:nvPr/>
            </p:nvSpPr>
            <p:spPr bwMode="auto">
              <a:xfrm>
                <a:off x="3677" y="2507"/>
                <a:ext cx="24" cy="24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72" y="39"/>
                  </a:cxn>
                  <a:cxn ang="0">
                    <a:pos x="52" y="55"/>
                  </a:cxn>
                  <a:cxn ang="0">
                    <a:pos x="34" y="72"/>
                  </a:cxn>
                  <a:cxn ang="0">
                    <a:pos x="0" y="33"/>
                  </a:cxn>
                  <a:cxn ang="0">
                    <a:pos x="19" y="16"/>
                  </a:cxn>
                  <a:cxn ang="0">
                    <a:pos x="37" y="0"/>
                  </a:cxn>
                </a:cxnLst>
                <a:rect l="0" t="0" r="r" b="b"/>
                <a:pathLst>
                  <a:path w="72" h="72">
                    <a:moveTo>
                      <a:pt x="37" y="0"/>
                    </a:moveTo>
                    <a:lnTo>
                      <a:pt x="72" y="39"/>
                    </a:lnTo>
                    <a:lnTo>
                      <a:pt x="52" y="55"/>
                    </a:lnTo>
                    <a:lnTo>
                      <a:pt x="34" y="72"/>
                    </a:lnTo>
                    <a:lnTo>
                      <a:pt x="0" y="33"/>
                    </a:lnTo>
                    <a:lnTo>
                      <a:pt x="19" y="1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2" name="Freeform 104"/>
              <p:cNvSpPr>
                <a:spLocks/>
              </p:cNvSpPr>
              <p:nvPr/>
            </p:nvSpPr>
            <p:spPr bwMode="auto">
              <a:xfrm>
                <a:off x="3689" y="2525"/>
                <a:ext cx="6" cy="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" y="18"/>
                  </a:cxn>
                  <a:cxn ang="0">
                    <a:pos x="1" y="17"/>
                  </a:cxn>
                  <a:cxn ang="0">
                    <a:pos x="0" y="17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" y="18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3" name="Freeform 105"/>
              <p:cNvSpPr>
                <a:spLocks/>
              </p:cNvSpPr>
              <p:nvPr/>
            </p:nvSpPr>
            <p:spPr bwMode="auto">
              <a:xfrm>
                <a:off x="3689" y="2520"/>
                <a:ext cx="38" cy="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3" y="79"/>
                  </a:cxn>
                  <a:cxn ang="0">
                    <a:pos x="96" y="97"/>
                  </a:cxn>
                  <a:cxn ang="0">
                    <a:pos x="79" y="114"/>
                  </a:cxn>
                  <a:cxn ang="0">
                    <a:pos x="0" y="35"/>
                  </a:cxn>
                  <a:cxn ang="0">
                    <a:pos x="17" y="17"/>
                  </a:cxn>
                  <a:cxn ang="0">
                    <a:pos x="36" y="0"/>
                  </a:cxn>
                </a:cxnLst>
                <a:rect l="0" t="0" r="r" b="b"/>
                <a:pathLst>
                  <a:path w="113" h="114">
                    <a:moveTo>
                      <a:pt x="36" y="0"/>
                    </a:moveTo>
                    <a:lnTo>
                      <a:pt x="113" y="79"/>
                    </a:lnTo>
                    <a:lnTo>
                      <a:pt x="96" y="97"/>
                    </a:lnTo>
                    <a:lnTo>
                      <a:pt x="79" y="114"/>
                    </a:lnTo>
                    <a:lnTo>
                      <a:pt x="0" y="35"/>
                    </a:lnTo>
                    <a:lnTo>
                      <a:pt x="17" y="1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4" name="Freeform 106"/>
              <p:cNvSpPr>
                <a:spLocks/>
              </p:cNvSpPr>
              <p:nvPr/>
            </p:nvSpPr>
            <p:spPr bwMode="auto">
              <a:xfrm>
                <a:off x="3715" y="2552"/>
                <a:ext cx="6" cy="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" y="18"/>
                  </a:cxn>
                  <a:cxn ang="0">
                    <a:pos x="1" y="17"/>
                  </a:cxn>
                  <a:cxn ang="0">
                    <a:pos x="0" y="17"/>
                  </a:cxn>
                  <a:cxn ang="0">
                    <a:pos x="17" y="0"/>
                  </a:cxn>
                </a:cxnLst>
                <a:rect l="0" t="0" r="r" b="b"/>
                <a:pathLst>
                  <a:path w="17" h="18">
                    <a:moveTo>
                      <a:pt x="17" y="0"/>
                    </a:moveTo>
                    <a:lnTo>
                      <a:pt x="1" y="18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5" name="Freeform 107"/>
              <p:cNvSpPr>
                <a:spLocks/>
              </p:cNvSpPr>
              <p:nvPr/>
            </p:nvSpPr>
            <p:spPr bwMode="auto">
              <a:xfrm>
                <a:off x="3716" y="2546"/>
                <a:ext cx="69" cy="66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08" y="163"/>
                  </a:cxn>
                  <a:cxn ang="0">
                    <a:pos x="192" y="180"/>
                  </a:cxn>
                  <a:cxn ang="0">
                    <a:pos x="175" y="199"/>
                  </a:cxn>
                  <a:cxn ang="0">
                    <a:pos x="0" y="37"/>
                  </a:cxn>
                  <a:cxn ang="0">
                    <a:pos x="16" y="19"/>
                  </a:cxn>
                  <a:cxn ang="0">
                    <a:pos x="33" y="0"/>
                  </a:cxn>
                </a:cxnLst>
                <a:rect l="0" t="0" r="r" b="b"/>
                <a:pathLst>
                  <a:path w="208" h="199">
                    <a:moveTo>
                      <a:pt x="33" y="0"/>
                    </a:moveTo>
                    <a:lnTo>
                      <a:pt x="208" y="163"/>
                    </a:lnTo>
                    <a:lnTo>
                      <a:pt x="192" y="180"/>
                    </a:lnTo>
                    <a:lnTo>
                      <a:pt x="175" y="199"/>
                    </a:lnTo>
                    <a:lnTo>
                      <a:pt x="0" y="37"/>
                    </a:lnTo>
                    <a:lnTo>
                      <a:pt x="16" y="19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6" name="Freeform 108"/>
              <p:cNvSpPr>
                <a:spLocks/>
              </p:cNvSpPr>
              <p:nvPr/>
            </p:nvSpPr>
            <p:spPr bwMode="auto">
              <a:xfrm>
                <a:off x="3780" y="2600"/>
                <a:ext cx="5" cy="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0" y="17"/>
                  </a:cxn>
                </a:cxnLst>
                <a:rect l="0" t="0" r="r" b="b"/>
                <a:pathLst>
                  <a:path w="16" h="17">
                    <a:moveTo>
                      <a:pt x="0" y="17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7" name="Freeform 109"/>
              <p:cNvSpPr>
                <a:spLocks/>
              </p:cNvSpPr>
              <p:nvPr/>
            </p:nvSpPr>
            <p:spPr bwMode="auto">
              <a:xfrm>
                <a:off x="3774" y="2600"/>
                <a:ext cx="39" cy="3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18" y="78"/>
                  </a:cxn>
                  <a:cxn ang="0">
                    <a:pos x="101" y="96"/>
                  </a:cxn>
                  <a:cxn ang="0">
                    <a:pos x="84" y="114"/>
                  </a:cxn>
                  <a:cxn ang="0">
                    <a:pos x="0" y="36"/>
                  </a:cxn>
                  <a:cxn ang="0">
                    <a:pos x="18" y="17"/>
                  </a:cxn>
                  <a:cxn ang="0">
                    <a:pos x="34" y="0"/>
                  </a:cxn>
                </a:cxnLst>
                <a:rect l="0" t="0" r="r" b="b"/>
                <a:pathLst>
                  <a:path w="118" h="114">
                    <a:moveTo>
                      <a:pt x="34" y="0"/>
                    </a:moveTo>
                    <a:lnTo>
                      <a:pt x="118" y="78"/>
                    </a:lnTo>
                    <a:lnTo>
                      <a:pt x="101" y="96"/>
                    </a:lnTo>
                    <a:lnTo>
                      <a:pt x="84" y="114"/>
                    </a:lnTo>
                    <a:lnTo>
                      <a:pt x="0" y="36"/>
                    </a:lnTo>
                    <a:lnTo>
                      <a:pt x="18" y="1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8" name="Freeform 110"/>
              <p:cNvSpPr>
                <a:spLocks/>
              </p:cNvSpPr>
              <p:nvPr/>
            </p:nvSpPr>
            <p:spPr bwMode="auto">
              <a:xfrm>
                <a:off x="3807" y="2626"/>
                <a:ext cx="6" cy="6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8" y="0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59" name="Freeform 111"/>
              <p:cNvSpPr>
                <a:spLocks/>
              </p:cNvSpPr>
              <p:nvPr/>
            </p:nvSpPr>
            <p:spPr bwMode="auto">
              <a:xfrm>
                <a:off x="3801" y="2626"/>
                <a:ext cx="36" cy="37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07" y="75"/>
                  </a:cxn>
                  <a:cxn ang="0">
                    <a:pos x="90" y="92"/>
                  </a:cxn>
                  <a:cxn ang="0">
                    <a:pos x="73" y="110"/>
                  </a:cxn>
                  <a:cxn ang="0">
                    <a:pos x="0" y="35"/>
                  </a:cxn>
                  <a:cxn ang="0">
                    <a:pos x="18" y="18"/>
                  </a:cxn>
                  <a:cxn ang="0">
                    <a:pos x="36" y="0"/>
                  </a:cxn>
                </a:cxnLst>
                <a:rect l="0" t="0" r="r" b="b"/>
                <a:pathLst>
                  <a:path w="107" h="110">
                    <a:moveTo>
                      <a:pt x="36" y="0"/>
                    </a:moveTo>
                    <a:lnTo>
                      <a:pt x="107" y="75"/>
                    </a:lnTo>
                    <a:lnTo>
                      <a:pt x="90" y="92"/>
                    </a:lnTo>
                    <a:lnTo>
                      <a:pt x="73" y="110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0" name="Freeform 112"/>
              <p:cNvSpPr>
                <a:spLocks/>
              </p:cNvSpPr>
              <p:nvPr/>
            </p:nvSpPr>
            <p:spPr bwMode="auto">
              <a:xfrm>
                <a:off x="3831" y="2651"/>
                <a:ext cx="6" cy="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0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17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1" name="Freeform 113"/>
              <p:cNvSpPr>
                <a:spLocks/>
              </p:cNvSpPr>
              <p:nvPr/>
            </p:nvSpPr>
            <p:spPr bwMode="auto">
              <a:xfrm>
                <a:off x="3825" y="2651"/>
                <a:ext cx="152" cy="1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457" y="474"/>
                  </a:cxn>
                  <a:cxn ang="0">
                    <a:pos x="438" y="490"/>
                  </a:cxn>
                  <a:cxn ang="0">
                    <a:pos x="420" y="506"/>
                  </a:cxn>
                  <a:cxn ang="0">
                    <a:pos x="0" y="33"/>
                  </a:cxn>
                  <a:cxn ang="0">
                    <a:pos x="19" y="16"/>
                  </a:cxn>
                  <a:cxn ang="0">
                    <a:pos x="37" y="0"/>
                  </a:cxn>
                </a:cxnLst>
                <a:rect l="0" t="0" r="r" b="b"/>
                <a:pathLst>
                  <a:path w="457" h="506">
                    <a:moveTo>
                      <a:pt x="37" y="0"/>
                    </a:moveTo>
                    <a:lnTo>
                      <a:pt x="457" y="474"/>
                    </a:lnTo>
                    <a:lnTo>
                      <a:pt x="438" y="490"/>
                    </a:lnTo>
                    <a:lnTo>
                      <a:pt x="420" y="506"/>
                    </a:lnTo>
                    <a:lnTo>
                      <a:pt x="0" y="33"/>
                    </a:lnTo>
                    <a:lnTo>
                      <a:pt x="19" y="1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2" name="Freeform 114"/>
              <p:cNvSpPr>
                <a:spLocks/>
              </p:cNvSpPr>
              <p:nvPr/>
            </p:nvSpPr>
            <p:spPr bwMode="auto">
              <a:xfrm>
                <a:off x="3965" y="2815"/>
                <a:ext cx="6" cy="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18" y="0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3" name="Freeform 115"/>
              <p:cNvSpPr>
                <a:spLocks/>
              </p:cNvSpPr>
              <p:nvPr/>
            </p:nvSpPr>
            <p:spPr bwMode="auto">
              <a:xfrm>
                <a:off x="3965" y="2809"/>
                <a:ext cx="81" cy="8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2" y="218"/>
                  </a:cxn>
                  <a:cxn ang="0">
                    <a:pos x="225" y="235"/>
                  </a:cxn>
                  <a:cxn ang="0">
                    <a:pos x="206" y="252"/>
                  </a:cxn>
                  <a:cxn ang="0">
                    <a:pos x="0" y="33"/>
                  </a:cxn>
                  <a:cxn ang="0">
                    <a:pos x="18" y="17"/>
                  </a:cxn>
                  <a:cxn ang="0">
                    <a:pos x="36" y="0"/>
                  </a:cxn>
                </a:cxnLst>
                <a:rect l="0" t="0" r="r" b="b"/>
                <a:pathLst>
                  <a:path w="242" h="252">
                    <a:moveTo>
                      <a:pt x="36" y="0"/>
                    </a:moveTo>
                    <a:lnTo>
                      <a:pt x="242" y="218"/>
                    </a:lnTo>
                    <a:lnTo>
                      <a:pt x="225" y="235"/>
                    </a:lnTo>
                    <a:lnTo>
                      <a:pt x="206" y="252"/>
                    </a:lnTo>
                    <a:lnTo>
                      <a:pt x="0" y="33"/>
                    </a:lnTo>
                    <a:lnTo>
                      <a:pt x="18" y="1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4" name="Freeform 116"/>
              <p:cNvSpPr>
                <a:spLocks/>
              </p:cNvSpPr>
              <p:nvPr/>
            </p:nvSpPr>
            <p:spPr bwMode="auto">
              <a:xfrm>
                <a:off x="4034" y="2887"/>
                <a:ext cx="6" cy="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" y="18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19" y="0"/>
                  </a:cxn>
                </a:cxnLst>
                <a:rect l="0" t="0" r="r" b="b"/>
                <a:pathLst>
                  <a:path w="19" h="18">
                    <a:moveTo>
                      <a:pt x="19" y="0"/>
                    </a:moveTo>
                    <a:lnTo>
                      <a:pt x="1" y="18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5" name="Freeform 117"/>
              <p:cNvSpPr>
                <a:spLocks/>
              </p:cNvSpPr>
              <p:nvPr/>
            </p:nvSpPr>
            <p:spPr bwMode="auto">
              <a:xfrm>
                <a:off x="4034" y="2881"/>
                <a:ext cx="40" cy="4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19" y="82"/>
                  </a:cxn>
                  <a:cxn ang="0">
                    <a:pos x="102" y="99"/>
                  </a:cxn>
                  <a:cxn ang="0">
                    <a:pos x="85" y="118"/>
                  </a:cxn>
                  <a:cxn ang="0">
                    <a:pos x="0" y="36"/>
                  </a:cxn>
                  <a:cxn ang="0">
                    <a:pos x="18" y="18"/>
                  </a:cxn>
                  <a:cxn ang="0">
                    <a:pos x="34" y="0"/>
                  </a:cxn>
                </a:cxnLst>
                <a:rect l="0" t="0" r="r" b="b"/>
                <a:pathLst>
                  <a:path w="119" h="118">
                    <a:moveTo>
                      <a:pt x="34" y="0"/>
                    </a:moveTo>
                    <a:lnTo>
                      <a:pt x="119" y="82"/>
                    </a:lnTo>
                    <a:lnTo>
                      <a:pt x="102" y="99"/>
                    </a:lnTo>
                    <a:lnTo>
                      <a:pt x="85" y="118"/>
                    </a:lnTo>
                    <a:lnTo>
                      <a:pt x="0" y="36"/>
                    </a:lnTo>
                    <a:lnTo>
                      <a:pt x="18" y="1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6" name="Freeform 118"/>
              <p:cNvSpPr>
                <a:spLocks/>
              </p:cNvSpPr>
              <p:nvPr/>
            </p:nvSpPr>
            <p:spPr bwMode="auto">
              <a:xfrm>
                <a:off x="4062" y="2914"/>
                <a:ext cx="6" cy="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17" y="0"/>
                  </a:cxn>
                </a:cxnLst>
                <a:rect l="0" t="0" r="r" b="b"/>
                <a:pathLst>
                  <a:path w="17" h="19">
                    <a:moveTo>
                      <a:pt x="17" y="0"/>
                    </a:moveTo>
                    <a:lnTo>
                      <a:pt x="1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7" name="Freeform 119"/>
              <p:cNvSpPr>
                <a:spLocks/>
              </p:cNvSpPr>
              <p:nvPr/>
            </p:nvSpPr>
            <p:spPr bwMode="auto">
              <a:xfrm>
                <a:off x="4063" y="2908"/>
                <a:ext cx="22" cy="2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67" y="32"/>
                  </a:cxn>
                  <a:cxn ang="0">
                    <a:pos x="51" y="50"/>
                  </a:cxn>
                  <a:cxn ang="0">
                    <a:pos x="36" y="68"/>
                  </a:cxn>
                  <a:cxn ang="0">
                    <a:pos x="0" y="37"/>
                  </a:cxn>
                  <a:cxn ang="0">
                    <a:pos x="16" y="18"/>
                  </a:cxn>
                  <a:cxn ang="0">
                    <a:pos x="32" y="0"/>
                  </a:cxn>
                </a:cxnLst>
                <a:rect l="0" t="0" r="r" b="b"/>
                <a:pathLst>
                  <a:path w="67" h="68">
                    <a:moveTo>
                      <a:pt x="32" y="0"/>
                    </a:moveTo>
                    <a:lnTo>
                      <a:pt x="67" y="32"/>
                    </a:lnTo>
                    <a:lnTo>
                      <a:pt x="51" y="50"/>
                    </a:lnTo>
                    <a:lnTo>
                      <a:pt x="36" y="68"/>
                    </a:lnTo>
                    <a:lnTo>
                      <a:pt x="0" y="37"/>
                    </a:lnTo>
                    <a:lnTo>
                      <a:pt x="16" y="1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8" name="Freeform 120"/>
              <p:cNvSpPr>
                <a:spLocks/>
              </p:cNvSpPr>
              <p:nvPr/>
            </p:nvSpPr>
            <p:spPr bwMode="auto">
              <a:xfrm>
                <a:off x="4075" y="2925"/>
                <a:ext cx="5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" y="19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15" y="0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" y="19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69" name="Freeform 121"/>
              <p:cNvSpPr>
                <a:spLocks/>
              </p:cNvSpPr>
              <p:nvPr/>
            </p:nvSpPr>
            <p:spPr bwMode="auto">
              <a:xfrm>
                <a:off x="4075" y="2919"/>
                <a:ext cx="20" cy="2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60" y="23"/>
                  </a:cxn>
                  <a:cxn ang="0">
                    <a:pos x="45" y="42"/>
                  </a:cxn>
                  <a:cxn ang="0">
                    <a:pos x="29" y="62"/>
                  </a:cxn>
                  <a:cxn ang="0">
                    <a:pos x="0" y="38"/>
                  </a:cxn>
                  <a:cxn ang="0">
                    <a:pos x="14" y="19"/>
                  </a:cxn>
                  <a:cxn ang="0">
                    <a:pos x="29" y="0"/>
                  </a:cxn>
                </a:cxnLst>
                <a:rect l="0" t="0" r="r" b="b"/>
                <a:pathLst>
                  <a:path w="60" h="62">
                    <a:moveTo>
                      <a:pt x="29" y="0"/>
                    </a:moveTo>
                    <a:lnTo>
                      <a:pt x="60" y="23"/>
                    </a:lnTo>
                    <a:lnTo>
                      <a:pt x="45" y="42"/>
                    </a:lnTo>
                    <a:lnTo>
                      <a:pt x="29" y="62"/>
                    </a:lnTo>
                    <a:lnTo>
                      <a:pt x="0" y="38"/>
                    </a:lnTo>
                    <a:lnTo>
                      <a:pt x="14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0" name="Freeform 122"/>
              <p:cNvSpPr>
                <a:spLocks/>
              </p:cNvSpPr>
              <p:nvPr/>
            </p:nvSpPr>
            <p:spPr bwMode="auto">
              <a:xfrm>
                <a:off x="4085" y="2933"/>
                <a:ext cx="5" cy="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21"/>
                  </a:cxn>
                  <a:cxn ang="0">
                    <a:pos x="1" y="21"/>
                  </a:cxn>
                  <a:cxn ang="0">
                    <a:pos x="0" y="20"/>
                  </a:cxn>
                  <a:cxn ang="0">
                    <a:pos x="16" y="0"/>
                  </a:cxn>
                </a:cxnLst>
                <a:rect l="0" t="0" r="r" b="b"/>
                <a:pathLst>
                  <a:path w="16" h="21">
                    <a:moveTo>
                      <a:pt x="16" y="0"/>
                    </a:moveTo>
                    <a:lnTo>
                      <a:pt x="2" y="21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1" name="Freeform 123"/>
              <p:cNvSpPr>
                <a:spLocks/>
              </p:cNvSpPr>
              <p:nvPr/>
            </p:nvSpPr>
            <p:spPr bwMode="auto">
              <a:xfrm>
                <a:off x="4085" y="2926"/>
                <a:ext cx="20" cy="21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60" y="20"/>
                  </a:cxn>
                  <a:cxn ang="0">
                    <a:pos x="46" y="41"/>
                  </a:cxn>
                  <a:cxn ang="0">
                    <a:pos x="33" y="62"/>
                  </a:cxn>
                  <a:cxn ang="0">
                    <a:pos x="0" y="41"/>
                  </a:cxn>
                  <a:cxn ang="0">
                    <a:pos x="14" y="20"/>
                  </a:cxn>
                  <a:cxn ang="0">
                    <a:pos x="27" y="0"/>
                  </a:cxn>
                </a:cxnLst>
                <a:rect l="0" t="0" r="r" b="b"/>
                <a:pathLst>
                  <a:path w="60" h="62">
                    <a:moveTo>
                      <a:pt x="27" y="0"/>
                    </a:moveTo>
                    <a:lnTo>
                      <a:pt x="60" y="20"/>
                    </a:lnTo>
                    <a:lnTo>
                      <a:pt x="46" y="41"/>
                    </a:lnTo>
                    <a:lnTo>
                      <a:pt x="33" y="62"/>
                    </a:lnTo>
                    <a:lnTo>
                      <a:pt x="0" y="41"/>
                    </a:lnTo>
                    <a:lnTo>
                      <a:pt x="14" y="2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2" name="Freeform 124"/>
              <p:cNvSpPr>
                <a:spLocks/>
              </p:cNvSpPr>
              <p:nvPr/>
            </p:nvSpPr>
            <p:spPr bwMode="auto">
              <a:xfrm>
                <a:off x="4096" y="2940"/>
                <a:ext cx="5" cy="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" y="2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13" y="0"/>
                  </a:cxn>
                </a:cxnLst>
                <a:rect l="0" t="0" r="r" b="b"/>
                <a:pathLst>
                  <a:path w="13" h="22">
                    <a:moveTo>
                      <a:pt x="13" y="0"/>
                    </a:moveTo>
                    <a:lnTo>
                      <a:pt x="2" y="2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3" name="Freeform 125"/>
              <p:cNvSpPr>
                <a:spLocks/>
              </p:cNvSpPr>
              <p:nvPr/>
            </p:nvSpPr>
            <p:spPr bwMode="auto">
              <a:xfrm>
                <a:off x="4097" y="2932"/>
                <a:ext cx="19" cy="2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58" y="19"/>
                  </a:cxn>
                  <a:cxn ang="0">
                    <a:pos x="47" y="40"/>
                  </a:cxn>
                  <a:cxn ang="0">
                    <a:pos x="37" y="63"/>
                  </a:cxn>
                  <a:cxn ang="0">
                    <a:pos x="0" y="44"/>
                  </a:cxn>
                  <a:cxn ang="0">
                    <a:pos x="11" y="22"/>
                  </a:cxn>
                  <a:cxn ang="0">
                    <a:pos x="23" y="0"/>
                  </a:cxn>
                </a:cxnLst>
                <a:rect l="0" t="0" r="r" b="b"/>
                <a:pathLst>
                  <a:path w="58" h="63">
                    <a:moveTo>
                      <a:pt x="23" y="0"/>
                    </a:moveTo>
                    <a:lnTo>
                      <a:pt x="58" y="19"/>
                    </a:lnTo>
                    <a:lnTo>
                      <a:pt x="47" y="40"/>
                    </a:lnTo>
                    <a:lnTo>
                      <a:pt x="37" y="63"/>
                    </a:lnTo>
                    <a:lnTo>
                      <a:pt x="0" y="44"/>
                    </a:lnTo>
                    <a:lnTo>
                      <a:pt x="11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4" name="Freeform 126"/>
              <p:cNvSpPr>
                <a:spLocks/>
              </p:cNvSpPr>
              <p:nvPr/>
            </p:nvSpPr>
            <p:spPr bwMode="auto">
              <a:xfrm>
                <a:off x="4109" y="2946"/>
                <a:ext cx="4" cy="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10" y="0"/>
                  </a:cxn>
                </a:cxnLst>
                <a:rect l="0" t="0" r="r" b="b"/>
                <a:pathLst>
                  <a:path w="10" h="23">
                    <a:moveTo>
                      <a:pt x="10" y="0"/>
                    </a:moveTo>
                    <a:lnTo>
                      <a:pt x="1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5" name="Freeform 127"/>
              <p:cNvSpPr>
                <a:spLocks/>
              </p:cNvSpPr>
              <p:nvPr/>
            </p:nvSpPr>
            <p:spPr bwMode="auto">
              <a:xfrm>
                <a:off x="4110" y="2938"/>
                <a:ext cx="19" cy="21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8" y="16"/>
                  </a:cxn>
                  <a:cxn ang="0">
                    <a:pos x="49" y="39"/>
                  </a:cxn>
                  <a:cxn ang="0">
                    <a:pos x="40" y="61"/>
                  </a:cxn>
                  <a:cxn ang="0">
                    <a:pos x="0" y="45"/>
                  </a:cxn>
                  <a:cxn ang="0">
                    <a:pos x="9" y="22"/>
                  </a:cxn>
                  <a:cxn ang="0">
                    <a:pos x="19" y="0"/>
                  </a:cxn>
                </a:cxnLst>
                <a:rect l="0" t="0" r="r" b="b"/>
                <a:pathLst>
                  <a:path w="58" h="61">
                    <a:moveTo>
                      <a:pt x="19" y="0"/>
                    </a:moveTo>
                    <a:lnTo>
                      <a:pt x="58" y="16"/>
                    </a:lnTo>
                    <a:lnTo>
                      <a:pt x="49" y="39"/>
                    </a:lnTo>
                    <a:lnTo>
                      <a:pt x="40" y="61"/>
                    </a:lnTo>
                    <a:lnTo>
                      <a:pt x="0" y="45"/>
                    </a:lnTo>
                    <a:lnTo>
                      <a:pt x="9" y="2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6" name="Freeform 128"/>
              <p:cNvSpPr>
                <a:spLocks/>
              </p:cNvSpPr>
              <p:nvPr/>
            </p:nvSpPr>
            <p:spPr bwMode="auto">
              <a:xfrm>
                <a:off x="4123" y="2951"/>
                <a:ext cx="3" cy="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23"/>
                  </a:cxn>
                  <a:cxn ang="0">
                    <a:pos x="1" y="23"/>
                  </a:cxn>
                  <a:cxn ang="0">
                    <a:pos x="0" y="22"/>
                  </a:cxn>
                  <a:cxn ang="0">
                    <a:pos x="9" y="0"/>
                  </a:cxn>
                </a:cxnLst>
                <a:rect l="0" t="0" r="r" b="b"/>
                <a:pathLst>
                  <a:path w="9" h="23">
                    <a:moveTo>
                      <a:pt x="9" y="0"/>
                    </a:moveTo>
                    <a:lnTo>
                      <a:pt x="1" y="23"/>
                    </a:lnTo>
                    <a:lnTo>
                      <a:pt x="1" y="23"/>
                    </a:lnTo>
                    <a:lnTo>
                      <a:pt x="0" y="2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7" name="Freeform 129"/>
              <p:cNvSpPr>
                <a:spLocks/>
              </p:cNvSpPr>
              <p:nvPr/>
            </p:nvSpPr>
            <p:spPr bwMode="auto">
              <a:xfrm>
                <a:off x="4123" y="2943"/>
                <a:ext cx="20" cy="2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58" y="14"/>
                  </a:cxn>
                  <a:cxn ang="0">
                    <a:pos x="51" y="38"/>
                  </a:cxn>
                  <a:cxn ang="0">
                    <a:pos x="43" y="61"/>
                  </a:cxn>
                  <a:cxn ang="0">
                    <a:pos x="0" y="47"/>
                  </a:cxn>
                  <a:cxn ang="0">
                    <a:pos x="8" y="24"/>
                  </a:cxn>
                  <a:cxn ang="0">
                    <a:pos x="16" y="0"/>
                  </a:cxn>
                </a:cxnLst>
                <a:rect l="0" t="0" r="r" b="b"/>
                <a:pathLst>
                  <a:path w="58" h="61">
                    <a:moveTo>
                      <a:pt x="16" y="0"/>
                    </a:moveTo>
                    <a:lnTo>
                      <a:pt x="58" y="14"/>
                    </a:lnTo>
                    <a:lnTo>
                      <a:pt x="51" y="38"/>
                    </a:lnTo>
                    <a:lnTo>
                      <a:pt x="43" y="61"/>
                    </a:lnTo>
                    <a:lnTo>
                      <a:pt x="0" y="47"/>
                    </a:lnTo>
                    <a:lnTo>
                      <a:pt x="8" y="2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8" name="Freeform 130"/>
              <p:cNvSpPr>
                <a:spLocks/>
              </p:cNvSpPr>
              <p:nvPr/>
            </p:nvSpPr>
            <p:spPr bwMode="auto">
              <a:xfrm>
                <a:off x="4138" y="2956"/>
                <a:ext cx="2" cy="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8" y="0"/>
                  </a:cxn>
                </a:cxnLst>
                <a:rect l="0" t="0" r="r" b="b"/>
                <a:pathLst>
                  <a:path w="8" h="23">
                    <a:moveTo>
                      <a:pt x="8" y="0"/>
                    </a:moveTo>
                    <a:lnTo>
                      <a:pt x="2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79" name="Freeform 131"/>
              <p:cNvSpPr>
                <a:spLocks/>
              </p:cNvSpPr>
              <p:nvPr/>
            </p:nvSpPr>
            <p:spPr bwMode="auto">
              <a:xfrm>
                <a:off x="4138" y="2948"/>
                <a:ext cx="20" cy="2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58" y="13"/>
                  </a:cxn>
                  <a:cxn ang="0">
                    <a:pos x="52" y="36"/>
                  </a:cxn>
                  <a:cxn ang="0">
                    <a:pos x="45" y="60"/>
                  </a:cxn>
                  <a:cxn ang="0">
                    <a:pos x="0" y="47"/>
                  </a:cxn>
                  <a:cxn ang="0">
                    <a:pos x="6" y="24"/>
                  </a:cxn>
                  <a:cxn ang="0">
                    <a:pos x="12" y="0"/>
                  </a:cxn>
                </a:cxnLst>
                <a:rect l="0" t="0" r="r" b="b"/>
                <a:pathLst>
                  <a:path w="58" h="60">
                    <a:moveTo>
                      <a:pt x="12" y="0"/>
                    </a:moveTo>
                    <a:lnTo>
                      <a:pt x="58" y="13"/>
                    </a:lnTo>
                    <a:lnTo>
                      <a:pt x="52" y="36"/>
                    </a:lnTo>
                    <a:lnTo>
                      <a:pt x="45" y="60"/>
                    </a:lnTo>
                    <a:lnTo>
                      <a:pt x="0" y="47"/>
                    </a:lnTo>
                    <a:lnTo>
                      <a:pt x="6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0" name="Freeform 132"/>
              <p:cNvSpPr>
                <a:spLocks/>
              </p:cNvSpPr>
              <p:nvPr/>
            </p:nvSpPr>
            <p:spPr bwMode="auto">
              <a:xfrm>
                <a:off x="4153" y="2960"/>
                <a:ext cx="3" cy="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24"/>
                  </a:cxn>
                  <a:cxn ang="0">
                    <a:pos x="1" y="24"/>
                  </a:cxn>
                  <a:cxn ang="0">
                    <a:pos x="0" y="24"/>
                  </a:cxn>
                  <a:cxn ang="0">
                    <a:pos x="7" y="0"/>
                  </a:cxn>
                </a:cxnLst>
                <a:rect l="0" t="0" r="r" b="b"/>
                <a:pathLst>
                  <a:path w="7" h="24">
                    <a:moveTo>
                      <a:pt x="7" y="0"/>
                    </a:moveTo>
                    <a:lnTo>
                      <a:pt x="2" y="24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1" name="Freeform 133"/>
              <p:cNvSpPr>
                <a:spLocks/>
              </p:cNvSpPr>
              <p:nvPr/>
            </p:nvSpPr>
            <p:spPr bwMode="auto">
              <a:xfrm>
                <a:off x="4154" y="2952"/>
                <a:ext cx="19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8" y="10"/>
                  </a:cxn>
                  <a:cxn ang="0">
                    <a:pos x="53" y="34"/>
                  </a:cxn>
                  <a:cxn ang="0">
                    <a:pos x="49" y="58"/>
                  </a:cxn>
                  <a:cxn ang="0">
                    <a:pos x="0" y="48"/>
                  </a:cxn>
                  <a:cxn ang="0">
                    <a:pos x="5" y="24"/>
                  </a:cxn>
                  <a:cxn ang="0">
                    <a:pos x="10" y="0"/>
                  </a:cxn>
                </a:cxnLst>
                <a:rect l="0" t="0" r="r" b="b"/>
                <a:pathLst>
                  <a:path w="58" h="58">
                    <a:moveTo>
                      <a:pt x="10" y="0"/>
                    </a:moveTo>
                    <a:lnTo>
                      <a:pt x="58" y="10"/>
                    </a:lnTo>
                    <a:lnTo>
                      <a:pt x="53" y="34"/>
                    </a:lnTo>
                    <a:lnTo>
                      <a:pt x="49" y="58"/>
                    </a:lnTo>
                    <a:lnTo>
                      <a:pt x="0" y="48"/>
                    </a:lnTo>
                    <a:lnTo>
                      <a:pt x="5" y="2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2" name="Freeform 134"/>
              <p:cNvSpPr>
                <a:spLocks/>
              </p:cNvSpPr>
              <p:nvPr/>
            </p:nvSpPr>
            <p:spPr bwMode="auto">
              <a:xfrm>
                <a:off x="4170" y="2963"/>
                <a:ext cx="2" cy="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" y="25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4" y="0"/>
                  </a:cxn>
                </a:cxnLst>
                <a:rect l="0" t="0" r="r" b="b"/>
                <a:pathLst>
                  <a:path w="4" h="25">
                    <a:moveTo>
                      <a:pt x="4" y="0"/>
                    </a:moveTo>
                    <a:lnTo>
                      <a:pt x="1" y="25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3" name="Freeform 135"/>
              <p:cNvSpPr>
                <a:spLocks/>
              </p:cNvSpPr>
              <p:nvPr/>
            </p:nvSpPr>
            <p:spPr bwMode="auto">
              <a:xfrm>
                <a:off x="4171" y="2955"/>
                <a:ext cx="19" cy="1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9" y="9"/>
                  </a:cxn>
                  <a:cxn ang="0">
                    <a:pos x="55" y="32"/>
                  </a:cxn>
                  <a:cxn ang="0">
                    <a:pos x="51" y="57"/>
                  </a:cxn>
                  <a:cxn ang="0">
                    <a:pos x="0" y="49"/>
                  </a:cxn>
                  <a:cxn ang="0">
                    <a:pos x="3" y="24"/>
                  </a:cxn>
                  <a:cxn ang="0">
                    <a:pos x="7" y="0"/>
                  </a:cxn>
                </a:cxnLst>
                <a:rect l="0" t="0" r="r" b="b"/>
                <a:pathLst>
                  <a:path w="59" h="57">
                    <a:moveTo>
                      <a:pt x="7" y="0"/>
                    </a:moveTo>
                    <a:lnTo>
                      <a:pt x="59" y="9"/>
                    </a:lnTo>
                    <a:lnTo>
                      <a:pt x="55" y="32"/>
                    </a:lnTo>
                    <a:lnTo>
                      <a:pt x="51" y="57"/>
                    </a:lnTo>
                    <a:lnTo>
                      <a:pt x="0" y="49"/>
                    </a:lnTo>
                    <a:lnTo>
                      <a:pt x="3" y="2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4" name="Freeform 136"/>
              <p:cNvSpPr>
                <a:spLocks/>
              </p:cNvSpPr>
              <p:nvPr/>
            </p:nvSpPr>
            <p:spPr bwMode="auto">
              <a:xfrm>
                <a:off x="4188" y="2966"/>
                <a:ext cx="1" cy="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" y="25"/>
                  </a:cxn>
                  <a:cxn ang="0">
                    <a:pos x="1" y="25"/>
                  </a:cxn>
                  <a:cxn ang="0">
                    <a:pos x="0" y="25"/>
                  </a:cxn>
                  <a:cxn ang="0">
                    <a:pos x="4" y="0"/>
                  </a:cxn>
                </a:cxnLst>
                <a:rect l="0" t="0" r="r" b="b"/>
                <a:pathLst>
                  <a:path w="4" h="25">
                    <a:moveTo>
                      <a:pt x="4" y="0"/>
                    </a:moveTo>
                    <a:lnTo>
                      <a:pt x="1" y="25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5" name="Freeform 137"/>
              <p:cNvSpPr>
                <a:spLocks/>
              </p:cNvSpPr>
              <p:nvPr/>
            </p:nvSpPr>
            <p:spPr bwMode="auto">
              <a:xfrm>
                <a:off x="4188" y="2958"/>
                <a:ext cx="20" cy="1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1" y="7"/>
                  </a:cxn>
                  <a:cxn ang="0">
                    <a:pos x="58" y="32"/>
                  </a:cxn>
                  <a:cxn ang="0">
                    <a:pos x="55" y="56"/>
                  </a:cxn>
                  <a:cxn ang="0">
                    <a:pos x="0" y="49"/>
                  </a:cxn>
                  <a:cxn ang="0">
                    <a:pos x="3" y="24"/>
                  </a:cxn>
                  <a:cxn ang="0">
                    <a:pos x="6" y="0"/>
                  </a:cxn>
                </a:cxnLst>
                <a:rect l="0" t="0" r="r" b="b"/>
                <a:pathLst>
                  <a:path w="61" h="56">
                    <a:moveTo>
                      <a:pt x="6" y="0"/>
                    </a:moveTo>
                    <a:lnTo>
                      <a:pt x="61" y="7"/>
                    </a:lnTo>
                    <a:lnTo>
                      <a:pt x="58" y="32"/>
                    </a:lnTo>
                    <a:lnTo>
                      <a:pt x="55" y="56"/>
                    </a:lnTo>
                    <a:lnTo>
                      <a:pt x="0" y="49"/>
                    </a:lnTo>
                    <a:lnTo>
                      <a:pt x="3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6" name="Freeform 138"/>
              <p:cNvSpPr>
                <a:spLocks/>
              </p:cNvSpPr>
              <p:nvPr/>
            </p:nvSpPr>
            <p:spPr bwMode="auto">
              <a:xfrm>
                <a:off x="4206" y="2969"/>
                <a:ext cx="9" cy="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7" y="0"/>
                  </a:cxn>
                  <a:cxn ang="0">
                    <a:pos x="27" y="27"/>
                  </a:cxn>
                  <a:cxn ang="0">
                    <a:pos x="0" y="24"/>
                  </a:cxn>
                  <a:cxn ang="0">
                    <a:pos x="3" y="0"/>
                  </a:cxn>
                </a:cxnLst>
                <a:rect l="0" t="0" r="r" b="b"/>
                <a:pathLst>
                  <a:path w="27" h="27">
                    <a:moveTo>
                      <a:pt x="3" y="0"/>
                    </a:moveTo>
                    <a:lnTo>
                      <a:pt x="27" y="0"/>
                    </a:lnTo>
                    <a:lnTo>
                      <a:pt x="27" y="27"/>
                    </a:lnTo>
                    <a:lnTo>
                      <a:pt x="0" y="2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7" name="Freeform 139"/>
              <p:cNvSpPr>
                <a:spLocks/>
              </p:cNvSpPr>
              <p:nvPr/>
            </p:nvSpPr>
            <p:spPr bwMode="auto">
              <a:xfrm>
                <a:off x="4199" y="2012"/>
                <a:ext cx="16" cy="957"/>
              </a:xfrm>
              <a:custGeom>
                <a:avLst/>
                <a:gdLst/>
                <a:ahLst/>
                <a:cxnLst>
                  <a:cxn ang="0">
                    <a:pos x="0" y="2871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49" y="0"/>
                  </a:cxn>
                  <a:cxn ang="0">
                    <a:pos x="49" y="2871"/>
                  </a:cxn>
                  <a:cxn ang="0">
                    <a:pos x="25" y="2871"/>
                  </a:cxn>
                  <a:cxn ang="0">
                    <a:pos x="0" y="2871"/>
                  </a:cxn>
                </a:cxnLst>
                <a:rect l="0" t="0" r="r" b="b"/>
                <a:pathLst>
                  <a:path w="49" h="2871">
                    <a:moveTo>
                      <a:pt x="0" y="2871"/>
                    </a:moveTo>
                    <a:lnTo>
                      <a:pt x="0" y="0"/>
                    </a:lnTo>
                    <a:lnTo>
                      <a:pt x="25" y="0"/>
                    </a:lnTo>
                    <a:lnTo>
                      <a:pt x="49" y="0"/>
                    </a:lnTo>
                    <a:lnTo>
                      <a:pt x="49" y="2871"/>
                    </a:lnTo>
                    <a:lnTo>
                      <a:pt x="25" y="2871"/>
                    </a:lnTo>
                    <a:lnTo>
                      <a:pt x="0" y="287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8" name="Freeform 140"/>
              <p:cNvSpPr>
                <a:spLocks/>
              </p:cNvSpPr>
              <p:nvPr/>
            </p:nvSpPr>
            <p:spPr bwMode="auto">
              <a:xfrm>
                <a:off x="4207" y="2003"/>
                <a:ext cx="8" cy="9"/>
              </a:xfrm>
              <a:custGeom>
                <a:avLst/>
                <a:gdLst/>
                <a:ahLst/>
                <a:cxnLst>
                  <a:cxn ang="0">
                    <a:pos x="1" y="25"/>
                  </a:cxn>
                  <a:cxn ang="0">
                    <a:pos x="0" y="1"/>
                  </a:cxn>
                  <a:cxn ang="0">
                    <a:pos x="25" y="0"/>
                  </a:cxn>
                  <a:cxn ang="0">
                    <a:pos x="25" y="25"/>
                  </a:cxn>
                  <a:cxn ang="0">
                    <a:pos x="1" y="25"/>
                  </a:cxn>
                </a:cxnLst>
                <a:rect l="0" t="0" r="r" b="b"/>
                <a:pathLst>
                  <a:path w="25" h="25">
                    <a:moveTo>
                      <a:pt x="1" y="25"/>
                    </a:moveTo>
                    <a:lnTo>
                      <a:pt x="0" y="1"/>
                    </a:lnTo>
                    <a:lnTo>
                      <a:pt x="25" y="0"/>
                    </a:lnTo>
                    <a:lnTo>
                      <a:pt x="25" y="25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89" name="Freeform 141"/>
              <p:cNvSpPr>
                <a:spLocks/>
              </p:cNvSpPr>
              <p:nvPr/>
            </p:nvSpPr>
            <p:spPr bwMode="auto">
              <a:xfrm>
                <a:off x="4020" y="2239"/>
                <a:ext cx="187" cy="549"/>
              </a:xfrm>
              <a:custGeom>
                <a:avLst/>
                <a:gdLst/>
                <a:ahLst/>
                <a:cxnLst>
                  <a:cxn ang="0">
                    <a:pos x="562" y="0"/>
                  </a:cxn>
                  <a:cxn ang="0">
                    <a:pos x="457" y="42"/>
                  </a:cxn>
                  <a:cxn ang="0">
                    <a:pos x="407" y="66"/>
                  </a:cxn>
                  <a:cxn ang="0">
                    <a:pos x="359" y="92"/>
                  </a:cxn>
                  <a:cxn ang="0">
                    <a:pos x="313" y="120"/>
                  </a:cxn>
                  <a:cxn ang="0">
                    <a:pos x="270" y="151"/>
                  </a:cxn>
                  <a:cxn ang="0">
                    <a:pos x="229" y="183"/>
                  </a:cxn>
                  <a:cxn ang="0">
                    <a:pos x="191" y="218"/>
                  </a:cxn>
                  <a:cxn ang="0">
                    <a:pos x="157" y="254"/>
                  </a:cxn>
                  <a:cxn ang="0">
                    <a:pos x="125" y="292"/>
                  </a:cxn>
                  <a:cxn ang="0">
                    <a:pos x="96" y="332"/>
                  </a:cxn>
                  <a:cxn ang="0">
                    <a:pos x="72" y="375"/>
                  </a:cxn>
                  <a:cxn ang="0">
                    <a:pos x="50" y="419"/>
                  </a:cxn>
                  <a:cxn ang="0">
                    <a:pos x="34" y="465"/>
                  </a:cxn>
                  <a:cxn ang="0">
                    <a:pos x="21" y="513"/>
                  </a:cxn>
                  <a:cxn ang="0">
                    <a:pos x="12" y="563"/>
                  </a:cxn>
                  <a:cxn ang="0">
                    <a:pos x="4" y="649"/>
                  </a:cxn>
                  <a:cxn ang="0">
                    <a:pos x="0" y="735"/>
                  </a:cxn>
                  <a:cxn ang="0">
                    <a:pos x="2" y="820"/>
                  </a:cxn>
                  <a:cxn ang="0">
                    <a:pos x="10" y="906"/>
                  </a:cxn>
                  <a:cxn ang="0">
                    <a:pos x="23" y="990"/>
                  </a:cxn>
                  <a:cxn ang="0">
                    <a:pos x="41" y="1073"/>
                  </a:cxn>
                  <a:cxn ang="0">
                    <a:pos x="66" y="1152"/>
                  </a:cxn>
                  <a:cxn ang="0">
                    <a:pos x="96" y="1229"/>
                  </a:cxn>
                  <a:cxn ang="0">
                    <a:pos x="132" y="1301"/>
                  </a:cxn>
                  <a:cxn ang="0">
                    <a:pos x="175" y="1370"/>
                  </a:cxn>
                  <a:cxn ang="0">
                    <a:pos x="223" y="1433"/>
                  </a:cxn>
                  <a:cxn ang="0">
                    <a:pos x="278" y="1490"/>
                  </a:cxn>
                  <a:cxn ang="0">
                    <a:pos x="339" y="1541"/>
                  </a:cxn>
                  <a:cxn ang="0">
                    <a:pos x="407" y="1585"/>
                  </a:cxn>
                  <a:cxn ang="0">
                    <a:pos x="481" y="1621"/>
                  </a:cxn>
                  <a:cxn ang="0">
                    <a:pos x="562" y="1648"/>
                  </a:cxn>
                  <a:cxn ang="0">
                    <a:pos x="562" y="0"/>
                  </a:cxn>
                </a:cxnLst>
                <a:rect l="0" t="0" r="r" b="b"/>
                <a:pathLst>
                  <a:path w="562" h="1648">
                    <a:moveTo>
                      <a:pt x="562" y="0"/>
                    </a:moveTo>
                    <a:lnTo>
                      <a:pt x="457" y="42"/>
                    </a:lnTo>
                    <a:lnTo>
                      <a:pt x="407" y="66"/>
                    </a:lnTo>
                    <a:lnTo>
                      <a:pt x="359" y="92"/>
                    </a:lnTo>
                    <a:lnTo>
                      <a:pt x="313" y="120"/>
                    </a:lnTo>
                    <a:lnTo>
                      <a:pt x="270" y="151"/>
                    </a:lnTo>
                    <a:lnTo>
                      <a:pt x="229" y="183"/>
                    </a:lnTo>
                    <a:lnTo>
                      <a:pt x="191" y="218"/>
                    </a:lnTo>
                    <a:lnTo>
                      <a:pt x="157" y="254"/>
                    </a:lnTo>
                    <a:lnTo>
                      <a:pt x="125" y="292"/>
                    </a:lnTo>
                    <a:lnTo>
                      <a:pt x="96" y="332"/>
                    </a:lnTo>
                    <a:lnTo>
                      <a:pt x="72" y="375"/>
                    </a:lnTo>
                    <a:lnTo>
                      <a:pt x="50" y="419"/>
                    </a:lnTo>
                    <a:lnTo>
                      <a:pt x="34" y="465"/>
                    </a:lnTo>
                    <a:lnTo>
                      <a:pt x="21" y="513"/>
                    </a:lnTo>
                    <a:lnTo>
                      <a:pt x="12" y="563"/>
                    </a:lnTo>
                    <a:lnTo>
                      <a:pt x="4" y="649"/>
                    </a:lnTo>
                    <a:lnTo>
                      <a:pt x="0" y="735"/>
                    </a:lnTo>
                    <a:lnTo>
                      <a:pt x="2" y="820"/>
                    </a:lnTo>
                    <a:lnTo>
                      <a:pt x="10" y="906"/>
                    </a:lnTo>
                    <a:lnTo>
                      <a:pt x="23" y="990"/>
                    </a:lnTo>
                    <a:lnTo>
                      <a:pt x="41" y="1073"/>
                    </a:lnTo>
                    <a:lnTo>
                      <a:pt x="66" y="1152"/>
                    </a:lnTo>
                    <a:lnTo>
                      <a:pt x="96" y="1229"/>
                    </a:lnTo>
                    <a:lnTo>
                      <a:pt x="132" y="1301"/>
                    </a:lnTo>
                    <a:lnTo>
                      <a:pt x="175" y="1370"/>
                    </a:lnTo>
                    <a:lnTo>
                      <a:pt x="223" y="1433"/>
                    </a:lnTo>
                    <a:lnTo>
                      <a:pt x="278" y="1490"/>
                    </a:lnTo>
                    <a:lnTo>
                      <a:pt x="339" y="1541"/>
                    </a:lnTo>
                    <a:lnTo>
                      <a:pt x="407" y="1585"/>
                    </a:lnTo>
                    <a:lnTo>
                      <a:pt x="481" y="1621"/>
                    </a:lnTo>
                    <a:lnTo>
                      <a:pt x="562" y="1648"/>
                    </a:lnTo>
                    <a:lnTo>
                      <a:pt x="562" y="0"/>
                    </a:lnTo>
                    <a:close/>
                  </a:path>
                </a:pathLst>
              </a:custGeom>
              <a:solidFill>
                <a:srgbClr val="DFDF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0" name="Freeform 142"/>
              <p:cNvSpPr>
                <a:spLocks/>
              </p:cNvSpPr>
              <p:nvPr/>
            </p:nvSpPr>
            <p:spPr bwMode="auto">
              <a:xfrm>
                <a:off x="4020" y="2239"/>
                <a:ext cx="187" cy="549"/>
              </a:xfrm>
              <a:custGeom>
                <a:avLst/>
                <a:gdLst/>
                <a:ahLst/>
                <a:cxnLst>
                  <a:cxn ang="0">
                    <a:pos x="562" y="0"/>
                  </a:cxn>
                  <a:cxn ang="0">
                    <a:pos x="457" y="42"/>
                  </a:cxn>
                  <a:cxn ang="0">
                    <a:pos x="407" y="66"/>
                  </a:cxn>
                  <a:cxn ang="0">
                    <a:pos x="359" y="92"/>
                  </a:cxn>
                  <a:cxn ang="0">
                    <a:pos x="313" y="120"/>
                  </a:cxn>
                  <a:cxn ang="0">
                    <a:pos x="270" y="151"/>
                  </a:cxn>
                  <a:cxn ang="0">
                    <a:pos x="229" y="183"/>
                  </a:cxn>
                  <a:cxn ang="0">
                    <a:pos x="191" y="218"/>
                  </a:cxn>
                  <a:cxn ang="0">
                    <a:pos x="157" y="254"/>
                  </a:cxn>
                  <a:cxn ang="0">
                    <a:pos x="125" y="292"/>
                  </a:cxn>
                  <a:cxn ang="0">
                    <a:pos x="96" y="332"/>
                  </a:cxn>
                  <a:cxn ang="0">
                    <a:pos x="72" y="375"/>
                  </a:cxn>
                  <a:cxn ang="0">
                    <a:pos x="50" y="419"/>
                  </a:cxn>
                  <a:cxn ang="0">
                    <a:pos x="34" y="465"/>
                  </a:cxn>
                  <a:cxn ang="0">
                    <a:pos x="21" y="513"/>
                  </a:cxn>
                  <a:cxn ang="0">
                    <a:pos x="12" y="563"/>
                  </a:cxn>
                  <a:cxn ang="0">
                    <a:pos x="4" y="649"/>
                  </a:cxn>
                  <a:cxn ang="0">
                    <a:pos x="0" y="735"/>
                  </a:cxn>
                  <a:cxn ang="0">
                    <a:pos x="2" y="820"/>
                  </a:cxn>
                  <a:cxn ang="0">
                    <a:pos x="10" y="906"/>
                  </a:cxn>
                  <a:cxn ang="0">
                    <a:pos x="23" y="990"/>
                  </a:cxn>
                  <a:cxn ang="0">
                    <a:pos x="41" y="1073"/>
                  </a:cxn>
                  <a:cxn ang="0">
                    <a:pos x="66" y="1152"/>
                  </a:cxn>
                  <a:cxn ang="0">
                    <a:pos x="96" y="1229"/>
                  </a:cxn>
                  <a:cxn ang="0">
                    <a:pos x="132" y="1301"/>
                  </a:cxn>
                  <a:cxn ang="0">
                    <a:pos x="175" y="1370"/>
                  </a:cxn>
                  <a:cxn ang="0">
                    <a:pos x="223" y="1433"/>
                  </a:cxn>
                  <a:cxn ang="0">
                    <a:pos x="278" y="1490"/>
                  </a:cxn>
                  <a:cxn ang="0">
                    <a:pos x="339" y="1541"/>
                  </a:cxn>
                  <a:cxn ang="0">
                    <a:pos x="407" y="1585"/>
                  </a:cxn>
                  <a:cxn ang="0">
                    <a:pos x="481" y="1621"/>
                  </a:cxn>
                  <a:cxn ang="0">
                    <a:pos x="562" y="1648"/>
                  </a:cxn>
                  <a:cxn ang="0">
                    <a:pos x="562" y="0"/>
                  </a:cxn>
                </a:cxnLst>
                <a:rect l="0" t="0" r="r" b="b"/>
                <a:pathLst>
                  <a:path w="562" h="1648">
                    <a:moveTo>
                      <a:pt x="562" y="0"/>
                    </a:moveTo>
                    <a:lnTo>
                      <a:pt x="457" y="42"/>
                    </a:lnTo>
                    <a:lnTo>
                      <a:pt x="407" y="66"/>
                    </a:lnTo>
                    <a:lnTo>
                      <a:pt x="359" y="92"/>
                    </a:lnTo>
                    <a:lnTo>
                      <a:pt x="313" y="120"/>
                    </a:lnTo>
                    <a:lnTo>
                      <a:pt x="270" y="151"/>
                    </a:lnTo>
                    <a:lnTo>
                      <a:pt x="229" y="183"/>
                    </a:lnTo>
                    <a:lnTo>
                      <a:pt x="191" y="218"/>
                    </a:lnTo>
                    <a:lnTo>
                      <a:pt x="157" y="254"/>
                    </a:lnTo>
                    <a:lnTo>
                      <a:pt x="125" y="292"/>
                    </a:lnTo>
                    <a:lnTo>
                      <a:pt x="96" y="332"/>
                    </a:lnTo>
                    <a:lnTo>
                      <a:pt x="72" y="375"/>
                    </a:lnTo>
                    <a:lnTo>
                      <a:pt x="50" y="419"/>
                    </a:lnTo>
                    <a:lnTo>
                      <a:pt x="34" y="465"/>
                    </a:lnTo>
                    <a:lnTo>
                      <a:pt x="21" y="513"/>
                    </a:lnTo>
                    <a:lnTo>
                      <a:pt x="12" y="563"/>
                    </a:lnTo>
                    <a:lnTo>
                      <a:pt x="4" y="649"/>
                    </a:lnTo>
                    <a:lnTo>
                      <a:pt x="0" y="735"/>
                    </a:lnTo>
                    <a:lnTo>
                      <a:pt x="2" y="820"/>
                    </a:lnTo>
                    <a:lnTo>
                      <a:pt x="10" y="906"/>
                    </a:lnTo>
                    <a:lnTo>
                      <a:pt x="23" y="990"/>
                    </a:lnTo>
                    <a:lnTo>
                      <a:pt x="41" y="1073"/>
                    </a:lnTo>
                    <a:lnTo>
                      <a:pt x="66" y="1152"/>
                    </a:lnTo>
                    <a:lnTo>
                      <a:pt x="96" y="1229"/>
                    </a:lnTo>
                    <a:lnTo>
                      <a:pt x="132" y="1301"/>
                    </a:lnTo>
                    <a:lnTo>
                      <a:pt x="175" y="1370"/>
                    </a:lnTo>
                    <a:lnTo>
                      <a:pt x="223" y="1433"/>
                    </a:lnTo>
                    <a:lnTo>
                      <a:pt x="278" y="1490"/>
                    </a:lnTo>
                    <a:lnTo>
                      <a:pt x="339" y="1541"/>
                    </a:lnTo>
                    <a:lnTo>
                      <a:pt x="407" y="1585"/>
                    </a:lnTo>
                    <a:lnTo>
                      <a:pt x="481" y="1621"/>
                    </a:lnTo>
                    <a:lnTo>
                      <a:pt x="562" y="1648"/>
                    </a:lnTo>
                    <a:lnTo>
                      <a:pt x="562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1" name="Freeform 143"/>
              <p:cNvSpPr>
                <a:spLocks/>
              </p:cNvSpPr>
              <p:nvPr/>
            </p:nvSpPr>
            <p:spPr bwMode="auto">
              <a:xfrm>
                <a:off x="1965" y="2615"/>
                <a:ext cx="1541" cy="145"/>
              </a:xfrm>
              <a:custGeom>
                <a:avLst/>
                <a:gdLst/>
                <a:ahLst/>
                <a:cxnLst>
                  <a:cxn ang="0">
                    <a:pos x="4623" y="437"/>
                  </a:cxn>
                  <a:cxn ang="0">
                    <a:pos x="4394" y="243"/>
                  </a:cxn>
                  <a:cxn ang="0">
                    <a:pos x="4361" y="217"/>
                  </a:cxn>
                  <a:cxn ang="0">
                    <a:pos x="4322" y="194"/>
                  </a:cxn>
                  <a:cxn ang="0">
                    <a:pos x="4235" y="151"/>
                  </a:cxn>
                  <a:cxn ang="0">
                    <a:pos x="4135" y="114"/>
                  </a:cxn>
                  <a:cxn ang="0">
                    <a:pos x="4022" y="84"/>
                  </a:cxn>
                  <a:cxn ang="0">
                    <a:pos x="3898" y="59"/>
                  </a:cxn>
                  <a:cxn ang="0">
                    <a:pos x="3763" y="38"/>
                  </a:cxn>
                  <a:cxn ang="0">
                    <a:pos x="3467" y="12"/>
                  </a:cxn>
                  <a:cxn ang="0">
                    <a:pos x="3144" y="1"/>
                  </a:cxn>
                  <a:cxn ang="0">
                    <a:pos x="2801" y="0"/>
                  </a:cxn>
                  <a:cxn ang="0">
                    <a:pos x="2090" y="19"/>
                  </a:cxn>
                  <a:cxn ang="0">
                    <a:pos x="648" y="103"/>
                  </a:cxn>
                  <a:cxn ang="0">
                    <a:pos x="618" y="105"/>
                  </a:cxn>
                  <a:cxn ang="0">
                    <a:pos x="587" y="109"/>
                  </a:cxn>
                  <a:cxn ang="0">
                    <a:pos x="556" y="115"/>
                  </a:cxn>
                  <a:cxn ang="0">
                    <a:pos x="524" y="123"/>
                  </a:cxn>
                  <a:cxn ang="0">
                    <a:pos x="491" y="133"/>
                  </a:cxn>
                  <a:cxn ang="0">
                    <a:pos x="459" y="145"/>
                  </a:cxn>
                  <a:cxn ang="0">
                    <a:pos x="391" y="171"/>
                  </a:cxn>
                  <a:cxn ang="0">
                    <a:pos x="342" y="195"/>
                  </a:cxn>
                  <a:cxn ang="0">
                    <a:pos x="292" y="222"/>
                  </a:cxn>
                  <a:cxn ang="0">
                    <a:pos x="243" y="252"/>
                  </a:cxn>
                  <a:cxn ang="0">
                    <a:pos x="194" y="284"/>
                  </a:cxn>
                  <a:cxn ang="0">
                    <a:pos x="144" y="319"/>
                  </a:cxn>
                  <a:cxn ang="0">
                    <a:pos x="96" y="356"/>
                  </a:cxn>
                  <a:cxn ang="0">
                    <a:pos x="0" y="437"/>
                  </a:cxn>
                  <a:cxn ang="0">
                    <a:pos x="4623" y="437"/>
                  </a:cxn>
                </a:cxnLst>
                <a:rect l="0" t="0" r="r" b="b"/>
                <a:pathLst>
                  <a:path w="4623" h="437">
                    <a:moveTo>
                      <a:pt x="4623" y="437"/>
                    </a:moveTo>
                    <a:lnTo>
                      <a:pt x="4394" y="243"/>
                    </a:lnTo>
                    <a:lnTo>
                      <a:pt x="4361" y="217"/>
                    </a:lnTo>
                    <a:lnTo>
                      <a:pt x="4322" y="194"/>
                    </a:lnTo>
                    <a:lnTo>
                      <a:pt x="4235" y="151"/>
                    </a:lnTo>
                    <a:lnTo>
                      <a:pt x="4135" y="114"/>
                    </a:lnTo>
                    <a:lnTo>
                      <a:pt x="4022" y="84"/>
                    </a:lnTo>
                    <a:lnTo>
                      <a:pt x="3898" y="59"/>
                    </a:lnTo>
                    <a:lnTo>
                      <a:pt x="3763" y="38"/>
                    </a:lnTo>
                    <a:lnTo>
                      <a:pt x="3467" y="12"/>
                    </a:lnTo>
                    <a:lnTo>
                      <a:pt x="3144" y="1"/>
                    </a:lnTo>
                    <a:lnTo>
                      <a:pt x="2801" y="0"/>
                    </a:lnTo>
                    <a:lnTo>
                      <a:pt x="2090" y="19"/>
                    </a:lnTo>
                    <a:lnTo>
                      <a:pt x="648" y="103"/>
                    </a:lnTo>
                    <a:lnTo>
                      <a:pt x="618" y="105"/>
                    </a:lnTo>
                    <a:lnTo>
                      <a:pt x="587" y="109"/>
                    </a:lnTo>
                    <a:lnTo>
                      <a:pt x="556" y="115"/>
                    </a:lnTo>
                    <a:lnTo>
                      <a:pt x="524" y="123"/>
                    </a:lnTo>
                    <a:lnTo>
                      <a:pt x="491" y="133"/>
                    </a:lnTo>
                    <a:lnTo>
                      <a:pt x="459" y="145"/>
                    </a:lnTo>
                    <a:lnTo>
                      <a:pt x="391" y="171"/>
                    </a:lnTo>
                    <a:lnTo>
                      <a:pt x="342" y="195"/>
                    </a:lnTo>
                    <a:lnTo>
                      <a:pt x="292" y="222"/>
                    </a:lnTo>
                    <a:lnTo>
                      <a:pt x="243" y="252"/>
                    </a:lnTo>
                    <a:lnTo>
                      <a:pt x="194" y="284"/>
                    </a:lnTo>
                    <a:lnTo>
                      <a:pt x="144" y="319"/>
                    </a:lnTo>
                    <a:lnTo>
                      <a:pt x="96" y="356"/>
                    </a:lnTo>
                    <a:lnTo>
                      <a:pt x="0" y="437"/>
                    </a:lnTo>
                    <a:lnTo>
                      <a:pt x="4623" y="437"/>
                    </a:lnTo>
                    <a:close/>
                  </a:path>
                </a:pathLst>
              </a:custGeom>
              <a:solidFill>
                <a:srgbClr val="75C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2" name="Freeform 144"/>
              <p:cNvSpPr>
                <a:spLocks/>
              </p:cNvSpPr>
              <p:nvPr/>
            </p:nvSpPr>
            <p:spPr bwMode="auto">
              <a:xfrm>
                <a:off x="3424" y="2689"/>
                <a:ext cx="87" cy="77"/>
              </a:xfrm>
              <a:custGeom>
                <a:avLst/>
                <a:gdLst/>
                <a:ahLst/>
                <a:cxnLst>
                  <a:cxn ang="0">
                    <a:pos x="229" y="231"/>
                  </a:cxn>
                  <a:cxn ang="0">
                    <a:pos x="0" y="37"/>
                  </a:cxn>
                  <a:cxn ang="0">
                    <a:pos x="16" y="19"/>
                  </a:cxn>
                  <a:cxn ang="0">
                    <a:pos x="33" y="0"/>
                  </a:cxn>
                  <a:cxn ang="0">
                    <a:pos x="261" y="194"/>
                  </a:cxn>
                  <a:cxn ang="0">
                    <a:pos x="245" y="213"/>
                  </a:cxn>
                  <a:cxn ang="0">
                    <a:pos x="229" y="231"/>
                  </a:cxn>
                </a:cxnLst>
                <a:rect l="0" t="0" r="r" b="b"/>
                <a:pathLst>
                  <a:path w="261" h="231">
                    <a:moveTo>
                      <a:pt x="229" y="231"/>
                    </a:moveTo>
                    <a:lnTo>
                      <a:pt x="0" y="37"/>
                    </a:lnTo>
                    <a:lnTo>
                      <a:pt x="16" y="19"/>
                    </a:lnTo>
                    <a:lnTo>
                      <a:pt x="33" y="0"/>
                    </a:lnTo>
                    <a:lnTo>
                      <a:pt x="261" y="194"/>
                    </a:lnTo>
                    <a:lnTo>
                      <a:pt x="245" y="213"/>
                    </a:lnTo>
                    <a:lnTo>
                      <a:pt x="229" y="23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3" name="Freeform 145"/>
              <p:cNvSpPr>
                <a:spLocks/>
              </p:cNvSpPr>
              <p:nvPr/>
            </p:nvSpPr>
            <p:spPr bwMode="auto">
              <a:xfrm>
                <a:off x="3429" y="2689"/>
                <a:ext cx="6" cy="7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7" y="1"/>
                  </a:cxn>
                  <a:cxn ang="0">
                    <a:pos x="0" y="20"/>
                  </a:cxn>
                </a:cxnLst>
                <a:rect l="0" t="0" r="r" b="b"/>
                <a:pathLst>
                  <a:path w="17" h="20">
                    <a:moveTo>
                      <a:pt x="0" y="20"/>
                    </a:moveTo>
                    <a:lnTo>
                      <a:pt x="14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4" name="Freeform 146"/>
              <p:cNvSpPr>
                <a:spLocks/>
              </p:cNvSpPr>
              <p:nvPr/>
            </p:nvSpPr>
            <p:spPr bwMode="auto">
              <a:xfrm>
                <a:off x="3413" y="2681"/>
                <a:ext cx="21" cy="21"/>
              </a:xfrm>
              <a:custGeom>
                <a:avLst/>
                <a:gdLst/>
                <a:ahLst/>
                <a:cxnLst>
                  <a:cxn ang="0">
                    <a:pos x="35" y="64"/>
                  </a:cxn>
                  <a:cxn ang="0">
                    <a:pos x="0" y="39"/>
                  </a:cxn>
                  <a:cxn ang="0">
                    <a:pos x="16" y="19"/>
                  </a:cxn>
                  <a:cxn ang="0">
                    <a:pos x="30" y="0"/>
                  </a:cxn>
                  <a:cxn ang="0">
                    <a:pos x="63" y="25"/>
                  </a:cxn>
                  <a:cxn ang="0">
                    <a:pos x="49" y="45"/>
                  </a:cxn>
                  <a:cxn ang="0">
                    <a:pos x="35" y="64"/>
                  </a:cxn>
                </a:cxnLst>
                <a:rect l="0" t="0" r="r" b="b"/>
                <a:pathLst>
                  <a:path w="63" h="64">
                    <a:moveTo>
                      <a:pt x="35" y="64"/>
                    </a:moveTo>
                    <a:lnTo>
                      <a:pt x="0" y="39"/>
                    </a:lnTo>
                    <a:lnTo>
                      <a:pt x="16" y="19"/>
                    </a:lnTo>
                    <a:lnTo>
                      <a:pt x="30" y="0"/>
                    </a:lnTo>
                    <a:lnTo>
                      <a:pt x="63" y="25"/>
                    </a:lnTo>
                    <a:lnTo>
                      <a:pt x="49" y="45"/>
                    </a:lnTo>
                    <a:lnTo>
                      <a:pt x="35" y="6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5" name="Freeform 147"/>
              <p:cNvSpPr>
                <a:spLocks/>
              </p:cNvSpPr>
              <p:nvPr/>
            </p:nvSpPr>
            <p:spPr bwMode="auto">
              <a:xfrm>
                <a:off x="3418" y="2680"/>
                <a:ext cx="5" cy="7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2" y="0"/>
                  </a:cxn>
                  <a:cxn ang="0">
                    <a:pos x="13" y="0"/>
                  </a:cxn>
                  <a:cxn ang="0">
                    <a:pos x="14" y="1"/>
                  </a:cxn>
                  <a:cxn ang="0">
                    <a:pos x="0" y="20"/>
                  </a:cxn>
                </a:cxnLst>
                <a:rect l="0" t="0" r="r" b="b"/>
                <a:pathLst>
                  <a:path w="14" h="20">
                    <a:moveTo>
                      <a:pt x="0" y="20"/>
                    </a:move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6" name="Freeform 148"/>
              <p:cNvSpPr>
                <a:spLocks/>
              </p:cNvSpPr>
              <p:nvPr/>
            </p:nvSpPr>
            <p:spPr bwMode="auto">
              <a:xfrm>
                <a:off x="3401" y="2672"/>
                <a:ext cx="21" cy="22"/>
              </a:xfrm>
              <a:custGeom>
                <a:avLst/>
                <a:gdLst/>
                <a:ahLst/>
                <a:cxnLst>
                  <a:cxn ang="0">
                    <a:pos x="38" y="66"/>
                  </a:cxn>
                  <a:cxn ang="0">
                    <a:pos x="0" y="42"/>
                  </a:cxn>
                  <a:cxn ang="0">
                    <a:pos x="13" y="22"/>
                  </a:cxn>
                  <a:cxn ang="0">
                    <a:pos x="26" y="0"/>
                  </a:cxn>
                  <a:cxn ang="0">
                    <a:pos x="64" y="25"/>
                  </a:cxn>
                  <a:cxn ang="0">
                    <a:pos x="52" y="45"/>
                  </a:cxn>
                  <a:cxn ang="0">
                    <a:pos x="38" y="66"/>
                  </a:cxn>
                </a:cxnLst>
                <a:rect l="0" t="0" r="r" b="b"/>
                <a:pathLst>
                  <a:path w="64" h="66">
                    <a:moveTo>
                      <a:pt x="38" y="66"/>
                    </a:moveTo>
                    <a:lnTo>
                      <a:pt x="0" y="42"/>
                    </a:lnTo>
                    <a:lnTo>
                      <a:pt x="13" y="22"/>
                    </a:lnTo>
                    <a:lnTo>
                      <a:pt x="26" y="0"/>
                    </a:lnTo>
                    <a:lnTo>
                      <a:pt x="64" y="25"/>
                    </a:lnTo>
                    <a:lnTo>
                      <a:pt x="52" y="45"/>
                    </a:lnTo>
                    <a:lnTo>
                      <a:pt x="38" y="6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7" name="Freeform 149"/>
              <p:cNvSpPr>
                <a:spLocks/>
              </p:cNvSpPr>
              <p:nvPr/>
            </p:nvSpPr>
            <p:spPr bwMode="auto">
              <a:xfrm>
                <a:off x="3405" y="2672"/>
                <a:ext cx="5" cy="7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1" y="0"/>
                  </a:cxn>
                  <a:cxn ang="0">
                    <a:pos x="12" y="1"/>
                  </a:cxn>
                  <a:cxn ang="0">
                    <a:pos x="13" y="1"/>
                  </a:cxn>
                  <a:cxn ang="0">
                    <a:pos x="0" y="23"/>
                  </a:cxn>
                </a:cxnLst>
                <a:rect l="0" t="0" r="r" b="b"/>
                <a:pathLst>
                  <a:path w="13" h="23">
                    <a:moveTo>
                      <a:pt x="0" y="23"/>
                    </a:moveTo>
                    <a:lnTo>
                      <a:pt x="11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8" name="Freeform 150"/>
              <p:cNvSpPr>
                <a:spLocks/>
              </p:cNvSpPr>
              <p:nvPr/>
            </p:nvSpPr>
            <p:spPr bwMode="auto">
              <a:xfrm>
                <a:off x="3373" y="2657"/>
                <a:ext cx="36" cy="29"/>
              </a:xfrm>
              <a:custGeom>
                <a:avLst/>
                <a:gdLst/>
                <a:ahLst/>
                <a:cxnLst>
                  <a:cxn ang="0">
                    <a:pos x="87" y="87"/>
                  </a:cxn>
                  <a:cxn ang="0">
                    <a:pos x="0" y="44"/>
                  </a:cxn>
                  <a:cxn ang="0">
                    <a:pos x="10" y="23"/>
                  </a:cxn>
                  <a:cxn ang="0">
                    <a:pos x="21" y="0"/>
                  </a:cxn>
                  <a:cxn ang="0">
                    <a:pos x="108" y="43"/>
                  </a:cxn>
                  <a:cxn ang="0">
                    <a:pos x="97" y="66"/>
                  </a:cxn>
                  <a:cxn ang="0">
                    <a:pos x="87" y="87"/>
                  </a:cxn>
                </a:cxnLst>
                <a:rect l="0" t="0" r="r" b="b"/>
                <a:pathLst>
                  <a:path w="108" h="87">
                    <a:moveTo>
                      <a:pt x="87" y="87"/>
                    </a:moveTo>
                    <a:lnTo>
                      <a:pt x="0" y="44"/>
                    </a:lnTo>
                    <a:lnTo>
                      <a:pt x="10" y="23"/>
                    </a:lnTo>
                    <a:lnTo>
                      <a:pt x="21" y="0"/>
                    </a:lnTo>
                    <a:lnTo>
                      <a:pt x="108" y="43"/>
                    </a:lnTo>
                    <a:lnTo>
                      <a:pt x="97" y="66"/>
                    </a:lnTo>
                    <a:lnTo>
                      <a:pt x="87" y="8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99" name="Freeform 151"/>
              <p:cNvSpPr>
                <a:spLocks/>
              </p:cNvSpPr>
              <p:nvPr/>
            </p:nvSpPr>
            <p:spPr bwMode="auto">
              <a:xfrm>
                <a:off x="3376" y="2657"/>
                <a:ext cx="4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8" y="0"/>
                  </a:cxn>
                  <a:cxn ang="0">
                    <a:pos x="10" y="1"/>
                  </a:cxn>
                  <a:cxn ang="0">
                    <a:pos x="11" y="1"/>
                  </a:cxn>
                  <a:cxn ang="0">
                    <a:pos x="0" y="24"/>
                  </a:cxn>
                </a:cxnLst>
                <a:rect l="0" t="0" r="r" b="b"/>
                <a:pathLst>
                  <a:path w="11" h="24">
                    <a:moveTo>
                      <a:pt x="0" y="24"/>
                    </a:moveTo>
                    <a:lnTo>
                      <a:pt x="8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0" name="Freeform 152"/>
              <p:cNvSpPr>
                <a:spLocks/>
              </p:cNvSpPr>
              <p:nvPr/>
            </p:nvSpPr>
            <p:spPr bwMode="auto">
              <a:xfrm>
                <a:off x="3340" y="2645"/>
                <a:ext cx="39" cy="27"/>
              </a:xfrm>
              <a:custGeom>
                <a:avLst/>
                <a:gdLst/>
                <a:ahLst/>
                <a:cxnLst>
                  <a:cxn ang="0">
                    <a:pos x="100" y="81"/>
                  </a:cxn>
                  <a:cxn ang="0">
                    <a:pos x="0" y="46"/>
                  </a:cxn>
                  <a:cxn ang="0">
                    <a:pos x="8" y="22"/>
                  </a:cxn>
                  <a:cxn ang="0">
                    <a:pos x="16" y="0"/>
                  </a:cxn>
                  <a:cxn ang="0">
                    <a:pos x="116" y="35"/>
                  </a:cxn>
                  <a:cxn ang="0">
                    <a:pos x="108" y="59"/>
                  </a:cxn>
                  <a:cxn ang="0">
                    <a:pos x="100" y="81"/>
                  </a:cxn>
                </a:cxnLst>
                <a:rect l="0" t="0" r="r" b="b"/>
                <a:pathLst>
                  <a:path w="116" h="81">
                    <a:moveTo>
                      <a:pt x="100" y="81"/>
                    </a:moveTo>
                    <a:lnTo>
                      <a:pt x="0" y="46"/>
                    </a:lnTo>
                    <a:lnTo>
                      <a:pt x="8" y="22"/>
                    </a:lnTo>
                    <a:lnTo>
                      <a:pt x="16" y="0"/>
                    </a:lnTo>
                    <a:lnTo>
                      <a:pt x="116" y="35"/>
                    </a:lnTo>
                    <a:lnTo>
                      <a:pt x="108" y="59"/>
                    </a:lnTo>
                    <a:lnTo>
                      <a:pt x="100" y="8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1" name="Freeform 153"/>
              <p:cNvSpPr>
                <a:spLocks/>
              </p:cNvSpPr>
              <p:nvPr/>
            </p:nvSpPr>
            <p:spPr bwMode="auto">
              <a:xfrm>
                <a:off x="3343" y="2645"/>
                <a:ext cx="3" cy="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6" y="0"/>
                  </a:cxn>
                  <a:cxn ang="0">
                    <a:pos x="7" y="0"/>
                  </a:cxn>
                  <a:cxn ang="0">
                    <a:pos x="8" y="1"/>
                  </a:cxn>
                  <a:cxn ang="0">
                    <a:pos x="0" y="23"/>
                  </a:cxn>
                </a:cxnLst>
                <a:rect l="0" t="0" r="r" b="b"/>
                <a:pathLst>
                  <a:path w="8" h="23">
                    <a:moveTo>
                      <a:pt x="0" y="23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2" name="Freeform 154"/>
              <p:cNvSpPr>
                <a:spLocks/>
              </p:cNvSpPr>
              <p:nvPr/>
            </p:nvSpPr>
            <p:spPr bwMode="auto">
              <a:xfrm>
                <a:off x="3303" y="2635"/>
                <a:ext cx="42" cy="26"/>
              </a:xfrm>
              <a:custGeom>
                <a:avLst/>
                <a:gdLst/>
                <a:ahLst/>
                <a:cxnLst>
                  <a:cxn ang="0">
                    <a:pos x="114" y="78"/>
                  </a:cxn>
                  <a:cxn ang="0">
                    <a:pos x="0" y="48"/>
                  </a:cxn>
                  <a:cxn ang="0">
                    <a:pos x="7" y="24"/>
                  </a:cxn>
                  <a:cxn ang="0">
                    <a:pos x="14" y="0"/>
                  </a:cxn>
                  <a:cxn ang="0">
                    <a:pos x="126" y="31"/>
                  </a:cxn>
                  <a:cxn ang="0">
                    <a:pos x="120" y="54"/>
                  </a:cxn>
                  <a:cxn ang="0">
                    <a:pos x="114" y="78"/>
                  </a:cxn>
                </a:cxnLst>
                <a:rect l="0" t="0" r="r" b="b"/>
                <a:pathLst>
                  <a:path w="126" h="78">
                    <a:moveTo>
                      <a:pt x="114" y="78"/>
                    </a:moveTo>
                    <a:lnTo>
                      <a:pt x="0" y="48"/>
                    </a:lnTo>
                    <a:lnTo>
                      <a:pt x="7" y="24"/>
                    </a:lnTo>
                    <a:lnTo>
                      <a:pt x="14" y="0"/>
                    </a:lnTo>
                    <a:lnTo>
                      <a:pt x="126" y="31"/>
                    </a:lnTo>
                    <a:lnTo>
                      <a:pt x="120" y="54"/>
                    </a:lnTo>
                    <a:lnTo>
                      <a:pt x="114" y="7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3" name="Freeform 155"/>
              <p:cNvSpPr>
                <a:spLocks/>
              </p:cNvSpPr>
              <p:nvPr/>
            </p:nvSpPr>
            <p:spPr bwMode="auto">
              <a:xfrm>
                <a:off x="3305" y="2635"/>
                <a:ext cx="3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7" y="0"/>
                  </a:cxn>
                  <a:cxn ang="0">
                    <a:pos x="0" y="24"/>
                  </a:cxn>
                </a:cxnLst>
                <a:rect l="0" t="0" r="r" b="b"/>
                <a:pathLst>
                  <a:path w="7" h="24">
                    <a:moveTo>
                      <a:pt x="0" y="24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4" name="Freeform 156"/>
              <p:cNvSpPr>
                <a:spLocks/>
              </p:cNvSpPr>
              <p:nvPr/>
            </p:nvSpPr>
            <p:spPr bwMode="auto">
              <a:xfrm>
                <a:off x="3262" y="2626"/>
                <a:ext cx="45" cy="25"/>
              </a:xfrm>
              <a:custGeom>
                <a:avLst/>
                <a:gdLst/>
                <a:ahLst/>
                <a:cxnLst>
                  <a:cxn ang="0">
                    <a:pos x="124" y="74"/>
                  </a:cxn>
                  <a:cxn ang="0">
                    <a:pos x="0" y="49"/>
                  </a:cxn>
                  <a:cxn ang="0">
                    <a:pos x="5" y="25"/>
                  </a:cxn>
                  <a:cxn ang="0">
                    <a:pos x="9" y="0"/>
                  </a:cxn>
                  <a:cxn ang="0">
                    <a:pos x="134" y="26"/>
                  </a:cxn>
                  <a:cxn ang="0">
                    <a:pos x="129" y="50"/>
                  </a:cxn>
                  <a:cxn ang="0">
                    <a:pos x="124" y="74"/>
                  </a:cxn>
                </a:cxnLst>
                <a:rect l="0" t="0" r="r" b="b"/>
                <a:pathLst>
                  <a:path w="134" h="74">
                    <a:moveTo>
                      <a:pt x="124" y="74"/>
                    </a:moveTo>
                    <a:lnTo>
                      <a:pt x="0" y="49"/>
                    </a:lnTo>
                    <a:lnTo>
                      <a:pt x="5" y="25"/>
                    </a:lnTo>
                    <a:lnTo>
                      <a:pt x="9" y="0"/>
                    </a:lnTo>
                    <a:lnTo>
                      <a:pt x="134" y="26"/>
                    </a:lnTo>
                    <a:lnTo>
                      <a:pt x="129" y="50"/>
                    </a:lnTo>
                    <a:lnTo>
                      <a:pt x="124" y="7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5" name="Freeform 157"/>
              <p:cNvSpPr>
                <a:spLocks/>
              </p:cNvSpPr>
              <p:nvPr/>
            </p:nvSpPr>
            <p:spPr bwMode="auto">
              <a:xfrm>
                <a:off x="3264" y="2626"/>
                <a:ext cx="1" cy="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25"/>
                  </a:cxn>
                </a:cxnLst>
                <a:rect l="0" t="0" r="r" b="b"/>
                <a:pathLst>
                  <a:path w="4" h="25">
                    <a:moveTo>
                      <a:pt x="0" y="25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6" name="Freeform 158"/>
              <p:cNvSpPr>
                <a:spLocks/>
              </p:cNvSpPr>
              <p:nvPr/>
            </p:nvSpPr>
            <p:spPr bwMode="auto">
              <a:xfrm>
                <a:off x="3218" y="2620"/>
                <a:ext cx="47" cy="22"/>
              </a:xfrm>
              <a:custGeom>
                <a:avLst/>
                <a:gdLst/>
                <a:ahLst/>
                <a:cxnLst>
                  <a:cxn ang="0">
                    <a:pos x="135" y="68"/>
                  </a:cxn>
                  <a:cxn ang="0">
                    <a:pos x="0" y="48"/>
                  </a:cxn>
                  <a:cxn ang="0">
                    <a:pos x="4" y="23"/>
                  </a:cxn>
                  <a:cxn ang="0">
                    <a:pos x="7" y="0"/>
                  </a:cxn>
                  <a:cxn ang="0">
                    <a:pos x="142" y="19"/>
                  </a:cxn>
                  <a:cxn ang="0">
                    <a:pos x="139" y="44"/>
                  </a:cxn>
                  <a:cxn ang="0">
                    <a:pos x="135" y="68"/>
                  </a:cxn>
                </a:cxnLst>
                <a:rect l="0" t="0" r="r" b="b"/>
                <a:pathLst>
                  <a:path w="142" h="68">
                    <a:moveTo>
                      <a:pt x="135" y="68"/>
                    </a:moveTo>
                    <a:lnTo>
                      <a:pt x="0" y="48"/>
                    </a:lnTo>
                    <a:lnTo>
                      <a:pt x="4" y="23"/>
                    </a:lnTo>
                    <a:lnTo>
                      <a:pt x="7" y="0"/>
                    </a:lnTo>
                    <a:lnTo>
                      <a:pt x="142" y="19"/>
                    </a:lnTo>
                    <a:lnTo>
                      <a:pt x="139" y="44"/>
                    </a:lnTo>
                    <a:lnTo>
                      <a:pt x="135" y="6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7" name="Freeform 159"/>
              <p:cNvSpPr>
                <a:spLocks/>
              </p:cNvSpPr>
              <p:nvPr/>
            </p:nvSpPr>
            <p:spPr bwMode="auto">
              <a:xfrm>
                <a:off x="3219" y="2619"/>
                <a:ext cx="1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0" y="24"/>
                  </a:cxn>
                </a:cxnLst>
                <a:rect l="0" t="0" r="r" b="b"/>
                <a:pathLst>
                  <a:path w="3" h="24">
                    <a:moveTo>
                      <a:pt x="0" y="24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8" name="Freeform 160"/>
              <p:cNvSpPr>
                <a:spLocks/>
              </p:cNvSpPr>
              <p:nvPr/>
            </p:nvSpPr>
            <p:spPr bwMode="auto">
              <a:xfrm>
                <a:off x="3120" y="2610"/>
                <a:ext cx="100" cy="26"/>
              </a:xfrm>
              <a:custGeom>
                <a:avLst/>
                <a:gdLst/>
                <a:ahLst/>
                <a:cxnLst>
                  <a:cxn ang="0">
                    <a:pos x="296" y="76"/>
                  </a:cxn>
                  <a:cxn ang="0">
                    <a:pos x="0" y="49"/>
                  </a:cxn>
                  <a:cxn ang="0">
                    <a:pos x="2" y="25"/>
                  </a:cxn>
                  <a:cxn ang="0">
                    <a:pos x="5" y="0"/>
                  </a:cxn>
                  <a:cxn ang="0">
                    <a:pos x="300" y="27"/>
                  </a:cxn>
                  <a:cxn ang="0">
                    <a:pos x="298" y="51"/>
                  </a:cxn>
                  <a:cxn ang="0">
                    <a:pos x="296" y="76"/>
                  </a:cxn>
                </a:cxnLst>
                <a:rect l="0" t="0" r="r" b="b"/>
                <a:pathLst>
                  <a:path w="300" h="76">
                    <a:moveTo>
                      <a:pt x="296" y="76"/>
                    </a:moveTo>
                    <a:lnTo>
                      <a:pt x="0" y="49"/>
                    </a:lnTo>
                    <a:lnTo>
                      <a:pt x="2" y="25"/>
                    </a:lnTo>
                    <a:lnTo>
                      <a:pt x="5" y="0"/>
                    </a:lnTo>
                    <a:lnTo>
                      <a:pt x="300" y="27"/>
                    </a:lnTo>
                    <a:lnTo>
                      <a:pt x="298" y="51"/>
                    </a:lnTo>
                    <a:lnTo>
                      <a:pt x="296" y="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09" name="Freeform 161"/>
              <p:cNvSpPr>
                <a:spLocks/>
              </p:cNvSpPr>
              <p:nvPr/>
            </p:nvSpPr>
            <p:spPr bwMode="auto">
              <a:xfrm>
                <a:off x="3120" y="2610"/>
                <a:ext cx="1" cy="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0" y="25"/>
                  </a:cxn>
                </a:cxnLst>
                <a:rect l="0" t="0" r="r" b="b"/>
                <a:pathLst>
                  <a:path w="3" h="25">
                    <a:moveTo>
                      <a:pt x="0" y="25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0" name="Freeform 162"/>
              <p:cNvSpPr>
                <a:spLocks/>
              </p:cNvSpPr>
              <p:nvPr/>
            </p:nvSpPr>
            <p:spPr bwMode="auto">
              <a:xfrm>
                <a:off x="3012" y="2607"/>
                <a:ext cx="109" cy="20"/>
              </a:xfrm>
              <a:custGeom>
                <a:avLst/>
                <a:gdLst/>
                <a:ahLst/>
                <a:cxnLst>
                  <a:cxn ang="0">
                    <a:pos x="323" y="60"/>
                  </a:cxn>
                  <a:cxn ang="0">
                    <a:pos x="0" y="48"/>
                  </a:cxn>
                  <a:cxn ang="0">
                    <a:pos x="1" y="25"/>
                  </a:cxn>
                  <a:cxn ang="0">
                    <a:pos x="2" y="0"/>
                  </a:cxn>
                  <a:cxn ang="0">
                    <a:pos x="325" y="11"/>
                  </a:cxn>
                  <a:cxn ang="0">
                    <a:pos x="324" y="36"/>
                  </a:cxn>
                  <a:cxn ang="0">
                    <a:pos x="323" y="60"/>
                  </a:cxn>
                </a:cxnLst>
                <a:rect l="0" t="0" r="r" b="b"/>
                <a:pathLst>
                  <a:path w="325" h="60">
                    <a:moveTo>
                      <a:pt x="323" y="60"/>
                    </a:moveTo>
                    <a:lnTo>
                      <a:pt x="0" y="48"/>
                    </a:lnTo>
                    <a:lnTo>
                      <a:pt x="1" y="25"/>
                    </a:lnTo>
                    <a:lnTo>
                      <a:pt x="2" y="0"/>
                    </a:lnTo>
                    <a:lnTo>
                      <a:pt x="325" y="11"/>
                    </a:lnTo>
                    <a:lnTo>
                      <a:pt x="324" y="36"/>
                    </a:lnTo>
                    <a:lnTo>
                      <a:pt x="323" y="6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1" name="Freeform 163"/>
              <p:cNvSpPr>
                <a:spLocks/>
              </p:cNvSpPr>
              <p:nvPr/>
            </p:nvSpPr>
            <p:spPr bwMode="auto">
              <a:xfrm>
                <a:off x="3013" y="2607"/>
                <a:ext cx="1" cy="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5"/>
                  </a:cxn>
                </a:cxnLst>
                <a:rect l="0" t="0" r="r" b="b"/>
                <a:pathLst>
                  <a:path w="1" h="25">
                    <a:moveTo>
                      <a:pt x="0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2" name="Freeform 164"/>
              <p:cNvSpPr>
                <a:spLocks/>
              </p:cNvSpPr>
              <p:nvPr/>
            </p:nvSpPr>
            <p:spPr bwMode="auto">
              <a:xfrm>
                <a:off x="2898" y="2606"/>
                <a:ext cx="115" cy="17"/>
              </a:xfrm>
              <a:custGeom>
                <a:avLst/>
                <a:gdLst/>
                <a:ahLst/>
                <a:cxnLst>
                  <a:cxn ang="0">
                    <a:pos x="343" y="50"/>
                  </a:cxn>
                  <a:cxn ang="0">
                    <a:pos x="0" y="49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343" y="1"/>
                  </a:cxn>
                  <a:cxn ang="0">
                    <a:pos x="343" y="26"/>
                  </a:cxn>
                  <a:cxn ang="0">
                    <a:pos x="343" y="50"/>
                  </a:cxn>
                </a:cxnLst>
                <a:rect l="0" t="0" r="r" b="b"/>
                <a:pathLst>
                  <a:path w="343" h="50">
                    <a:moveTo>
                      <a:pt x="343" y="50"/>
                    </a:moveTo>
                    <a:lnTo>
                      <a:pt x="0" y="49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343" y="1"/>
                    </a:lnTo>
                    <a:lnTo>
                      <a:pt x="343" y="26"/>
                    </a:lnTo>
                    <a:lnTo>
                      <a:pt x="343" y="5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3" name="Freeform 165"/>
              <p:cNvSpPr>
                <a:spLocks/>
              </p:cNvSpPr>
              <p:nvPr/>
            </p:nvSpPr>
            <p:spPr bwMode="auto">
              <a:xfrm>
                <a:off x="2898" y="2606"/>
                <a:ext cx="1" cy="9"/>
              </a:xfrm>
              <a:custGeom>
                <a:avLst/>
                <a:gdLst/>
                <a:ahLst/>
                <a:cxnLst>
                  <a:cxn ang="0">
                    <a:pos x="1" y="25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25"/>
                  </a:cxn>
                </a:cxnLst>
                <a:rect l="0" t="0" r="r" b="b"/>
                <a:pathLst>
                  <a:path w="1" h="25">
                    <a:moveTo>
                      <a:pt x="1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4" name="Freeform 166"/>
              <p:cNvSpPr>
                <a:spLocks/>
              </p:cNvSpPr>
              <p:nvPr/>
            </p:nvSpPr>
            <p:spPr bwMode="auto">
              <a:xfrm>
                <a:off x="2661" y="2606"/>
                <a:ext cx="238" cy="23"/>
              </a:xfrm>
              <a:custGeom>
                <a:avLst/>
                <a:gdLst/>
                <a:ahLst/>
                <a:cxnLst>
                  <a:cxn ang="0">
                    <a:pos x="713" y="49"/>
                  </a:cxn>
                  <a:cxn ang="0">
                    <a:pos x="2" y="69"/>
                  </a:cxn>
                  <a:cxn ang="0">
                    <a:pos x="1" y="44"/>
                  </a:cxn>
                  <a:cxn ang="0">
                    <a:pos x="0" y="20"/>
                  </a:cxn>
                  <a:cxn ang="0">
                    <a:pos x="711" y="0"/>
                  </a:cxn>
                  <a:cxn ang="0">
                    <a:pos x="712" y="25"/>
                  </a:cxn>
                  <a:cxn ang="0">
                    <a:pos x="713" y="49"/>
                  </a:cxn>
                </a:cxnLst>
                <a:rect l="0" t="0" r="r" b="b"/>
                <a:pathLst>
                  <a:path w="713" h="69">
                    <a:moveTo>
                      <a:pt x="713" y="49"/>
                    </a:moveTo>
                    <a:lnTo>
                      <a:pt x="2" y="69"/>
                    </a:lnTo>
                    <a:lnTo>
                      <a:pt x="1" y="44"/>
                    </a:lnTo>
                    <a:lnTo>
                      <a:pt x="0" y="20"/>
                    </a:lnTo>
                    <a:lnTo>
                      <a:pt x="711" y="0"/>
                    </a:lnTo>
                    <a:lnTo>
                      <a:pt x="712" y="25"/>
                    </a:lnTo>
                    <a:lnTo>
                      <a:pt x="713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5" name="Freeform 167"/>
              <p:cNvSpPr>
                <a:spLocks/>
              </p:cNvSpPr>
              <p:nvPr/>
            </p:nvSpPr>
            <p:spPr bwMode="auto">
              <a:xfrm>
                <a:off x="2661" y="2613"/>
                <a:ext cx="1" cy="8"/>
              </a:xfrm>
              <a:custGeom>
                <a:avLst/>
                <a:gdLst/>
                <a:ahLst/>
                <a:cxnLst>
                  <a:cxn ang="0">
                    <a:pos x="1" y="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4"/>
                  </a:cxn>
                </a:cxnLst>
                <a:rect l="0" t="0" r="r" b="b"/>
                <a:pathLst>
                  <a:path w="1" h="24">
                    <a:moveTo>
                      <a:pt x="1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6" name="Freeform 168"/>
              <p:cNvSpPr>
                <a:spLocks/>
              </p:cNvSpPr>
              <p:nvPr/>
            </p:nvSpPr>
            <p:spPr bwMode="auto">
              <a:xfrm>
                <a:off x="2180" y="2613"/>
                <a:ext cx="482" cy="44"/>
              </a:xfrm>
              <a:custGeom>
                <a:avLst/>
                <a:gdLst/>
                <a:ahLst/>
                <a:cxnLst>
                  <a:cxn ang="0">
                    <a:pos x="1445" y="49"/>
                  </a:cxn>
                  <a:cxn ang="0">
                    <a:pos x="3" y="132"/>
                  </a:cxn>
                  <a:cxn ang="0">
                    <a:pos x="2" y="108"/>
                  </a:cxn>
                  <a:cxn ang="0">
                    <a:pos x="0" y="83"/>
                  </a:cxn>
                  <a:cxn ang="0">
                    <a:pos x="1443" y="0"/>
                  </a:cxn>
                  <a:cxn ang="0">
                    <a:pos x="1444" y="24"/>
                  </a:cxn>
                  <a:cxn ang="0">
                    <a:pos x="1445" y="49"/>
                  </a:cxn>
                </a:cxnLst>
                <a:rect l="0" t="0" r="r" b="b"/>
                <a:pathLst>
                  <a:path w="1445" h="132">
                    <a:moveTo>
                      <a:pt x="1445" y="49"/>
                    </a:moveTo>
                    <a:lnTo>
                      <a:pt x="3" y="132"/>
                    </a:lnTo>
                    <a:lnTo>
                      <a:pt x="2" y="108"/>
                    </a:lnTo>
                    <a:lnTo>
                      <a:pt x="0" y="83"/>
                    </a:lnTo>
                    <a:lnTo>
                      <a:pt x="1443" y="0"/>
                    </a:lnTo>
                    <a:lnTo>
                      <a:pt x="1444" y="24"/>
                    </a:lnTo>
                    <a:lnTo>
                      <a:pt x="1445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7" name="Freeform 169"/>
              <p:cNvSpPr>
                <a:spLocks/>
              </p:cNvSpPr>
              <p:nvPr/>
            </p:nvSpPr>
            <p:spPr bwMode="auto">
              <a:xfrm>
                <a:off x="2180" y="2641"/>
                <a:ext cx="1" cy="8"/>
              </a:xfrm>
              <a:custGeom>
                <a:avLst/>
                <a:gdLst/>
                <a:ahLst/>
                <a:cxnLst>
                  <a:cxn ang="0">
                    <a:pos x="3" y="2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5"/>
                  </a:cxn>
                </a:cxnLst>
                <a:rect l="0" t="0" r="r" b="b"/>
                <a:pathLst>
                  <a:path w="3" h="25">
                    <a:moveTo>
                      <a:pt x="3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8" name="Freeform 170"/>
              <p:cNvSpPr>
                <a:spLocks/>
              </p:cNvSpPr>
              <p:nvPr/>
            </p:nvSpPr>
            <p:spPr bwMode="auto">
              <a:xfrm>
                <a:off x="2170" y="2641"/>
                <a:ext cx="11" cy="17"/>
              </a:xfrm>
              <a:custGeom>
                <a:avLst/>
                <a:gdLst/>
                <a:ahLst/>
                <a:cxnLst>
                  <a:cxn ang="0">
                    <a:pos x="34" y="49"/>
                  </a:cxn>
                  <a:cxn ang="0">
                    <a:pos x="3" y="51"/>
                  </a:cxn>
                  <a:cxn ang="0">
                    <a:pos x="2" y="27"/>
                  </a:cxn>
                  <a:cxn ang="0">
                    <a:pos x="0" y="2"/>
                  </a:cxn>
                  <a:cxn ang="0">
                    <a:pos x="29" y="0"/>
                  </a:cxn>
                  <a:cxn ang="0">
                    <a:pos x="32" y="25"/>
                  </a:cxn>
                  <a:cxn ang="0">
                    <a:pos x="34" y="49"/>
                  </a:cxn>
                </a:cxnLst>
                <a:rect l="0" t="0" r="r" b="b"/>
                <a:pathLst>
                  <a:path w="34" h="51">
                    <a:moveTo>
                      <a:pt x="34" y="49"/>
                    </a:moveTo>
                    <a:lnTo>
                      <a:pt x="3" y="51"/>
                    </a:lnTo>
                    <a:lnTo>
                      <a:pt x="2" y="27"/>
                    </a:lnTo>
                    <a:lnTo>
                      <a:pt x="0" y="2"/>
                    </a:lnTo>
                    <a:lnTo>
                      <a:pt x="29" y="0"/>
                    </a:lnTo>
                    <a:lnTo>
                      <a:pt x="32" y="25"/>
                    </a:lnTo>
                    <a:lnTo>
                      <a:pt x="34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19" name="Freeform 171"/>
              <p:cNvSpPr>
                <a:spLocks/>
              </p:cNvSpPr>
              <p:nvPr/>
            </p:nvSpPr>
            <p:spPr bwMode="auto">
              <a:xfrm>
                <a:off x="2169" y="2641"/>
                <a:ext cx="2" cy="9"/>
              </a:xfrm>
              <a:custGeom>
                <a:avLst/>
                <a:gdLst/>
                <a:ahLst/>
                <a:cxnLst>
                  <a:cxn ang="0">
                    <a:pos x="4" y="25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25"/>
                  </a:cxn>
                </a:cxnLst>
                <a:rect l="0" t="0" r="r" b="b"/>
                <a:pathLst>
                  <a:path w="4" h="25">
                    <a:moveTo>
                      <a:pt x="4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0" name="Freeform 172"/>
              <p:cNvSpPr>
                <a:spLocks/>
              </p:cNvSpPr>
              <p:nvPr/>
            </p:nvSpPr>
            <p:spPr bwMode="auto">
              <a:xfrm>
                <a:off x="2159" y="2641"/>
                <a:ext cx="13" cy="18"/>
              </a:xfrm>
              <a:custGeom>
                <a:avLst/>
                <a:gdLst/>
                <a:ahLst/>
                <a:cxnLst>
                  <a:cxn ang="0">
                    <a:pos x="38" y="49"/>
                  </a:cxn>
                  <a:cxn ang="0">
                    <a:pos x="7" y="53"/>
                  </a:cxn>
                  <a:cxn ang="0">
                    <a:pos x="4" y="29"/>
                  </a:cxn>
                  <a:cxn ang="0">
                    <a:pos x="0" y="5"/>
                  </a:cxn>
                  <a:cxn ang="0">
                    <a:pos x="31" y="0"/>
                  </a:cxn>
                  <a:cxn ang="0">
                    <a:pos x="35" y="25"/>
                  </a:cxn>
                  <a:cxn ang="0">
                    <a:pos x="38" y="49"/>
                  </a:cxn>
                </a:cxnLst>
                <a:rect l="0" t="0" r="r" b="b"/>
                <a:pathLst>
                  <a:path w="38" h="53">
                    <a:moveTo>
                      <a:pt x="38" y="49"/>
                    </a:moveTo>
                    <a:lnTo>
                      <a:pt x="7" y="53"/>
                    </a:lnTo>
                    <a:lnTo>
                      <a:pt x="4" y="29"/>
                    </a:lnTo>
                    <a:lnTo>
                      <a:pt x="0" y="5"/>
                    </a:lnTo>
                    <a:lnTo>
                      <a:pt x="31" y="0"/>
                    </a:lnTo>
                    <a:lnTo>
                      <a:pt x="35" y="25"/>
                    </a:lnTo>
                    <a:lnTo>
                      <a:pt x="38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1" name="Freeform 173"/>
              <p:cNvSpPr>
                <a:spLocks/>
              </p:cNvSpPr>
              <p:nvPr/>
            </p:nvSpPr>
            <p:spPr bwMode="auto">
              <a:xfrm>
                <a:off x="2159" y="2643"/>
                <a:ext cx="1" cy="8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5" y="24"/>
                  </a:cxn>
                </a:cxnLst>
                <a:rect l="0" t="0" r="r" b="b"/>
                <a:pathLst>
                  <a:path w="5" h="24">
                    <a:moveTo>
                      <a:pt x="5" y="24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2" name="Freeform 174"/>
              <p:cNvSpPr>
                <a:spLocks/>
              </p:cNvSpPr>
              <p:nvPr/>
            </p:nvSpPr>
            <p:spPr bwMode="auto">
              <a:xfrm>
                <a:off x="2148" y="2643"/>
                <a:ext cx="14" cy="18"/>
              </a:xfrm>
              <a:custGeom>
                <a:avLst/>
                <a:gdLst/>
                <a:ahLst/>
                <a:cxnLst>
                  <a:cxn ang="0">
                    <a:pos x="40" y="48"/>
                  </a:cxn>
                  <a:cxn ang="0">
                    <a:pos x="10" y="55"/>
                  </a:cxn>
                  <a:cxn ang="0">
                    <a:pos x="5" y="30"/>
                  </a:cxn>
                  <a:cxn ang="0">
                    <a:pos x="0" y="7"/>
                  </a:cxn>
                  <a:cxn ang="0">
                    <a:pos x="31" y="0"/>
                  </a:cxn>
                  <a:cxn ang="0">
                    <a:pos x="36" y="24"/>
                  </a:cxn>
                  <a:cxn ang="0">
                    <a:pos x="40" y="48"/>
                  </a:cxn>
                </a:cxnLst>
                <a:rect l="0" t="0" r="r" b="b"/>
                <a:pathLst>
                  <a:path w="40" h="55">
                    <a:moveTo>
                      <a:pt x="40" y="48"/>
                    </a:moveTo>
                    <a:lnTo>
                      <a:pt x="10" y="55"/>
                    </a:lnTo>
                    <a:lnTo>
                      <a:pt x="5" y="30"/>
                    </a:lnTo>
                    <a:lnTo>
                      <a:pt x="0" y="7"/>
                    </a:lnTo>
                    <a:lnTo>
                      <a:pt x="31" y="0"/>
                    </a:lnTo>
                    <a:lnTo>
                      <a:pt x="36" y="24"/>
                    </a:lnTo>
                    <a:lnTo>
                      <a:pt x="40" y="4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3" name="Freeform 175"/>
              <p:cNvSpPr>
                <a:spLocks/>
              </p:cNvSpPr>
              <p:nvPr/>
            </p:nvSpPr>
            <p:spPr bwMode="auto">
              <a:xfrm>
                <a:off x="2148" y="2645"/>
                <a:ext cx="2" cy="8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6" y="23"/>
                  </a:cxn>
                </a:cxnLst>
                <a:rect l="0" t="0" r="r" b="b"/>
                <a:pathLst>
                  <a:path w="6" h="23">
                    <a:moveTo>
                      <a:pt x="6" y="23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4" name="Freeform 176"/>
              <p:cNvSpPr>
                <a:spLocks/>
              </p:cNvSpPr>
              <p:nvPr/>
            </p:nvSpPr>
            <p:spPr bwMode="auto">
              <a:xfrm>
                <a:off x="2137" y="2645"/>
                <a:ext cx="15" cy="19"/>
              </a:xfrm>
              <a:custGeom>
                <a:avLst/>
                <a:gdLst/>
                <a:ahLst/>
                <a:cxnLst>
                  <a:cxn ang="0">
                    <a:pos x="44" y="48"/>
                  </a:cxn>
                  <a:cxn ang="0">
                    <a:pos x="11" y="56"/>
                  </a:cxn>
                  <a:cxn ang="0">
                    <a:pos x="6" y="31"/>
                  </a:cxn>
                  <a:cxn ang="0">
                    <a:pos x="0" y="8"/>
                  </a:cxn>
                  <a:cxn ang="0">
                    <a:pos x="32" y="0"/>
                  </a:cxn>
                  <a:cxn ang="0">
                    <a:pos x="38" y="23"/>
                  </a:cxn>
                  <a:cxn ang="0">
                    <a:pos x="44" y="48"/>
                  </a:cxn>
                </a:cxnLst>
                <a:rect l="0" t="0" r="r" b="b"/>
                <a:pathLst>
                  <a:path w="44" h="56">
                    <a:moveTo>
                      <a:pt x="44" y="48"/>
                    </a:moveTo>
                    <a:lnTo>
                      <a:pt x="11" y="56"/>
                    </a:lnTo>
                    <a:lnTo>
                      <a:pt x="6" y="31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8" y="23"/>
                    </a:lnTo>
                    <a:lnTo>
                      <a:pt x="44" y="4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5" name="Freeform 177"/>
              <p:cNvSpPr>
                <a:spLocks/>
              </p:cNvSpPr>
              <p:nvPr/>
            </p:nvSpPr>
            <p:spPr bwMode="auto">
              <a:xfrm>
                <a:off x="2137" y="2648"/>
                <a:ext cx="2" cy="8"/>
              </a:xfrm>
              <a:custGeom>
                <a:avLst/>
                <a:gdLst/>
                <a:ahLst/>
                <a:cxnLst>
                  <a:cxn ang="0">
                    <a:pos x="7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7" y="23"/>
                  </a:cxn>
                </a:cxnLst>
                <a:rect l="0" t="0" r="r" b="b"/>
                <a:pathLst>
                  <a:path w="7" h="23">
                    <a:moveTo>
                      <a:pt x="7" y="2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6" name="Freeform 178"/>
              <p:cNvSpPr>
                <a:spLocks/>
              </p:cNvSpPr>
              <p:nvPr/>
            </p:nvSpPr>
            <p:spPr bwMode="auto">
              <a:xfrm>
                <a:off x="2126" y="2648"/>
                <a:ext cx="15" cy="19"/>
              </a:xfrm>
              <a:custGeom>
                <a:avLst/>
                <a:gdLst/>
                <a:ahLst/>
                <a:cxnLst>
                  <a:cxn ang="0">
                    <a:pos x="46" y="47"/>
                  </a:cxn>
                  <a:cxn ang="0">
                    <a:pos x="14" y="57"/>
                  </a:cxn>
                  <a:cxn ang="0">
                    <a:pos x="7" y="33"/>
                  </a:cxn>
                  <a:cxn ang="0">
                    <a:pos x="0" y="10"/>
                  </a:cxn>
                  <a:cxn ang="0">
                    <a:pos x="33" y="0"/>
                  </a:cxn>
                  <a:cxn ang="0">
                    <a:pos x="40" y="23"/>
                  </a:cxn>
                  <a:cxn ang="0">
                    <a:pos x="46" y="47"/>
                  </a:cxn>
                </a:cxnLst>
                <a:rect l="0" t="0" r="r" b="b"/>
                <a:pathLst>
                  <a:path w="46" h="57">
                    <a:moveTo>
                      <a:pt x="46" y="47"/>
                    </a:moveTo>
                    <a:lnTo>
                      <a:pt x="14" y="57"/>
                    </a:lnTo>
                    <a:lnTo>
                      <a:pt x="7" y="33"/>
                    </a:lnTo>
                    <a:lnTo>
                      <a:pt x="0" y="10"/>
                    </a:lnTo>
                    <a:lnTo>
                      <a:pt x="33" y="0"/>
                    </a:lnTo>
                    <a:lnTo>
                      <a:pt x="40" y="23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7" name="Freeform 179"/>
              <p:cNvSpPr>
                <a:spLocks/>
              </p:cNvSpPr>
              <p:nvPr/>
            </p:nvSpPr>
            <p:spPr bwMode="auto">
              <a:xfrm>
                <a:off x="2126" y="2651"/>
                <a:ext cx="2" cy="8"/>
              </a:xfrm>
              <a:custGeom>
                <a:avLst/>
                <a:gdLst/>
                <a:ahLst/>
                <a:cxnLst>
                  <a:cxn ang="0">
                    <a:pos x="8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8" y="23"/>
                  </a:cxn>
                </a:cxnLst>
                <a:rect l="0" t="0" r="r" b="b"/>
                <a:pathLst>
                  <a:path w="8" h="23">
                    <a:moveTo>
                      <a:pt x="8" y="2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8" name="Freeform 180"/>
              <p:cNvSpPr>
                <a:spLocks/>
              </p:cNvSpPr>
              <p:nvPr/>
            </p:nvSpPr>
            <p:spPr bwMode="auto">
              <a:xfrm>
                <a:off x="2115" y="2651"/>
                <a:ext cx="16" cy="20"/>
              </a:xfrm>
              <a:custGeom>
                <a:avLst/>
                <a:gdLst/>
                <a:ahLst/>
                <a:cxnLst>
                  <a:cxn ang="0">
                    <a:pos x="49" y="47"/>
                  </a:cxn>
                  <a:cxn ang="0">
                    <a:pos x="16" y="58"/>
                  </a:cxn>
                  <a:cxn ang="0">
                    <a:pos x="9" y="35"/>
                  </a:cxn>
                  <a:cxn ang="0">
                    <a:pos x="0" y="11"/>
                  </a:cxn>
                  <a:cxn ang="0">
                    <a:pos x="33" y="0"/>
                  </a:cxn>
                  <a:cxn ang="0">
                    <a:pos x="41" y="23"/>
                  </a:cxn>
                  <a:cxn ang="0">
                    <a:pos x="49" y="47"/>
                  </a:cxn>
                </a:cxnLst>
                <a:rect l="0" t="0" r="r" b="b"/>
                <a:pathLst>
                  <a:path w="49" h="58">
                    <a:moveTo>
                      <a:pt x="49" y="47"/>
                    </a:moveTo>
                    <a:lnTo>
                      <a:pt x="16" y="58"/>
                    </a:lnTo>
                    <a:lnTo>
                      <a:pt x="9" y="35"/>
                    </a:lnTo>
                    <a:lnTo>
                      <a:pt x="0" y="11"/>
                    </a:lnTo>
                    <a:lnTo>
                      <a:pt x="33" y="0"/>
                    </a:lnTo>
                    <a:lnTo>
                      <a:pt x="41" y="2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29" name="Freeform 181"/>
              <p:cNvSpPr>
                <a:spLocks/>
              </p:cNvSpPr>
              <p:nvPr/>
            </p:nvSpPr>
            <p:spPr bwMode="auto">
              <a:xfrm>
                <a:off x="2114" y="2655"/>
                <a:ext cx="4" cy="8"/>
              </a:xfrm>
              <a:custGeom>
                <a:avLst/>
                <a:gdLst/>
                <a:ahLst/>
                <a:cxnLst>
                  <a:cxn ang="0">
                    <a:pos x="10" y="24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0" y="24"/>
                  </a:cxn>
                </a:cxnLst>
                <a:rect l="0" t="0" r="r" b="b"/>
                <a:pathLst>
                  <a:path w="10" h="24">
                    <a:moveTo>
                      <a:pt x="10" y="24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0" name="Freeform 182"/>
              <p:cNvSpPr>
                <a:spLocks/>
              </p:cNvSpPr>
              <p:nvPr/>
            </p:nvSpPr>
            <p:spPr bwMode="auto">
              <a:xfrm>
                <a:off x="2092" y="2655"/>
                <a:ext cx="28" cy="24"/>
              </a:xfrm>
              <a:custGeom>
                <a:avLst/>
                <a:gdLst/>
                <a:ahLst/>
                <a:cxnLst>
                  <a:cxn ang="0">
                    <a:pos x="85" y="45"/>
                  </a:cxn>
                  <a:cxn ang="0">
                    <a:pos x="18" y="72"/>
                  </a:cxn>
                  <a:cxn ang="0">
                    <a:pos x="9" y="49"/>
                  </a:cxn>
                  <a:cxn ang="0">
                    <a:pos x="0" y="27"/>
                  </a:cxn>
                  <a:cxn ang="0">
                    <a:pos x="67" y="0"/>
                  </a:cxn>
                  <a:cxn ang="0">
                    <a:pos x="77" y="23"/>
                  </a:cxn>
                  <a:cxn ang="0">
                    <a:pos x="85" y="45"/>
                  </a:cxn>
                </a:cxnLst>
                <a:rect l="0" t="0" r="r" b="b"/>
                <a:pathLst>
                  <a:path w="85" h="72">
                    <a:moveTo>
                      <a:pt x="85" y="45"/>
                    </a:moveTo>
                    <a:lnTo>
                      <a:pt x="18" y="72"/>
                    </a:lnTo>
                    <a:lnTo>
                      <a:pt x="9" y="49"/>
                    </a:lnTo>
                    <a:lnTo>
                      <a:pt x="0" y="27"/>
                    </a:lnTo>
                    <a:lnTo>
                      <a:pt x="67" y="0"/>
                    </a:lnTo>
                    <a:lnTo>
                      <a:pt x="77" y="23"/>
                    </a:lnTo>
                    <a:lnTo>
                      <a:pt x="85" y="4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1" name="Freeform 183"/>
              <p:cNvSpPr>
                <a:spLocks/>
              </p:cNvSpPr>
              <p:nvPr/>
            </p:nvSpPr>
            <p:spPr bwMode="auto">
              <a:xfrm>
                <a:off x="2092" y="2664"/>
                <a:ext cx="3" cy="8"/>
              </a:xfrm>
              <a:custGeom>
                <a:avLst/>
                <a:gdLst/>
                <a:ahLst/>
                <a:cxnLst>
                  <a:cxn ang="0">
                    <a:pos x="10" y="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0" y="22"/>
                  </a:cxn>
                </a:cxnLst>
                <a:rect l="0" t="0" r="r" b="b"/>
                <a:pathLst>
                  <a:path w="10" h="22">
                    <a:moveTo>
                      <a:pt x="10" y="2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2" name="Freeform 184"/>
              <p:cNvSpPr>
                <a:spLocks/>
              </p:cNvSpPr>
              <p:nvPr/>
            </p:nvSpPr>
            <p:spPr bwMode="auto">
              <a:xfrm>
                <a:off x="2075" y="2664"/>
                <a:ext cx="23" cy="23"/>
              </a:xfrm>
              <a:custGeom>
                <a:avLst/>
                <a:gdLst/>
                <a:ahLst/>
                <a:cxnLst>
                  <a:cxn ang="0">
                    <a:pos x="70" y="45"/>
                  </a:cxn>
                  <a:cxn ang="0">
                    <a:pos x="21" y="68"/>
                  </a:cxn>
                  <a:cxn ang="0">
                    <a:pos x="11" y="46"/>
                  </a:cxn>
                  <a:cxn ang="0">
                    <a:pos x="0" y="24"/>
                  </a:cxn>
                  <a:cxn ang="0">
                    <a:pos x="50" y="0"/>
                  </a:cxn>
                  <a:cxn ang="0">
                    <a:pos x="60" y="22"/>
                  </a:cxn>
                  <a:cxn ang="0">
                    <a:pos x="70" y="45"/>
                  </a:cxn>
                </a:cxnLst>
                <a:rect l="0" t="0" r="r" b="b"/>
                <a:pathLst>
                  <a:path w="70" h="68">
                    <a:moveTo>
                      <a:pt x="70" y="45"/>
                    </a:moveTo>
                    <a:lnTo>
                      <a:pt x="21" y="68"/>
                    </a:lnTo>
                    <a:lnTo>
                      <a:pt x="11" y="46"/>
                    </a:lnTo>
                    <a:lnTo>
                      <a:pt x="0" y="24"/>
                    </a:lnTo>
                    <a:lnTo>
                      <a:pt x="50" y="0"/>
                    </a:lnTo>
                    <a:lnTo>
                      <a:pt x="60" y="22"/>
                    </a:lnTo>
                    <a:lnTo>
                      <a:pt x="70" y="4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3" name="Freeform 185"/>
              <p:cNvSpPr>
                <a:spLocks/>
              </p:cNvSpPr>
              <p:nvPr/>
            </p:nvSpPr>
            <p:spPr bwMode="auto">
              <a:xfrm>
                <a:off x="2075" y="2672"/>
                <a:ext cx="4" cy="8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2" y="22"/>
                  </a:cxn>
                </a:cxnLst>
                <a:rect l="0" t="0" r="r" b="b"/>
                <a:pathLst>
                  <a:path w="12" h="22">
                    <a:moveTo>
                      <a:pt x="12" y="22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4" name="Freeform 186"/>
              <p:cNvSpPr>
                <a:spLocks/>
              </p:cNvSpPr>
              <p:nvPr/>
            </p:nvSpPr>
            <p:spPr bwMode="auto">
              <a:xfrm>
                <a:off x="2058" y="2672"/>
                <a:ext cx="25" cy="24"/>
              </a:xfrm>
              <a:custGeom>
                <a:avLst/>
                <a:gdLst/>
                <a:ahLst/>
                <a:cxnLst>
                  <a:cxn ang="0">
                    <a:pos x="73" y="43"/>
                  </a:cxn>
                  <a:cxn ang="0">
                    <a:pos x="23" y="71"/>
                  </a:cxn>
                  <a:cxn ang="0">
                    <a:pos x="11" y="49"/>
                  </a:cxn>
                  <a:cxn ang="0">
                    <a:pos x="0" y="27"/>
                  </a:cxn>
                  <a:cxn ang="0">
                    <a:pos x="49" y="0"/>
                  </a:cxn>
                  <a:cxn ang="0">
                    <a:pos x="61" y="22"/>
                  </a:cxn>
                  <a:cxn ang="0">
                    <a:pos x="73" y="43"/>
                  </a:cxn>
                </a:cxnLst>
                <a:rect l="0" t="0" r="r" b="b"/>
                <a:pathLst>
                  <a:path w="73" h="71">
                    <a:moveTo>
                      <a:pt x="73" y="43"/>
                    </a:moveTo>
                    <a:lnTo>
                      <a:pt x="23" y="71"/>
                    </a:lnTo>
                    <a:lnTo>
                      <a:pt x="11" y="49"/>
                    </a:lnTo>
                    <a:lnTo>
                      <a:pt x="0" y="27"/>
                    </a:lnTo>
                    <a:lnTo>
                      <a:pt x="49" y="0"/>
                    </a:lnTo>
                    <a:lnTo>
                      <a:pt x="61" y="22"/>
                    </a:lnTo>
                    <a:lnTo>
                      <a:pt x="73" y="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5" name="Freeform 187"/>
              <p:cNvSpPr>
                <a:spLocks/>
              </p:cNvSpPr>
              <p:nvPr/>
            </p:nvSpPr>
            <p:spPr bwMode="auto">
              <a:xfrm>
                <a:off x="2058" y="2681"/>
                <a:ext cx="4" cy="8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2" y="22"/>
                  </a:cxn>
                </a:cxnLst>
                <a:rect l="0" t="0" r="r" b="b"/>
                <a:pathLst>
                  <a:path w="12" h="22">
                    <a:moveTo>
                      <a:pt x="12" y="22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6" name="Freeform 188"/>
              <p:cNvSpPr>
                <a:spLocks/>
              </p:cNvSpPr>
              <p:nvPr/>
            </p:nvSpPr>
            <p:spPr bwMode="auto">
              <a:xfrm>
                <a:off x="2042" y="2682"/>
                <a:ext cx="25" cy="23"/>
              </a:xfrm>
              <a:custGeom>
                <a:avLst/>
                <a:gdLst/>
                <a:ahLst/>
                <a:cxnLst>
                  <a:cxn ang="0">
                    <a:pos x="75" y="42"/>
                  </a:cxn>
                  <a:cxn ang="0">
                    <a:pos x="24" y="71"/>
                  </a:cxn>
                  <a:cxn ang="0">
                    <a:pos x="12" y="51"/>
                  </a:cxn>
                  <a:cxn ang="0">
                    <a:pos x="0" y="29"/>
                  </a:cxn>
                  <a:cxn ang="0">
                    <a:pos x="49" y="0"/>
                  </a:cxn>
                  <a:cxn ang="0">
                    <a:pos x="61" y="21"/>
                  </a:cxn>
                  <a:cxn ang="0">
                    <a:pos x="75" y="42"/>
                  </a:cxn>
                </a:cxnLst>
                <a:rect l="0" t="0" r="r" b="b"/>
                <a:pathLst>
                  <a:path w="75" h="71">
                    <a:moveTo>
                      <a:pt x="75" y="42"/>
                    </a:moveTo>
                    <a:lnTo>
                      <a:pt x="24" y="71"/>
                    </a:lnTo>
                    <a:lnTo>
                      <a:pt x="12" y="51"/>
                    </a:lnTo>
                    <a:lnTo>
                      <a:pt x="0" y="29"/>
                    </a:lnTo>
                    <a:lnTo>
                      <a:pt x="49" y="0"/>
                    </a:lnTo>
                    <a:lnTo>
                      <a:pt x="61" y="21"/>
                    </a:lnTo>
                    <a:lnTo>
                      <a:pt x="75" y="4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7" name="Freeform 189"/>
              <p:cNvSpPr>
                <a:spLocks/>
              </p:cNvSpPr>
              <p:nvPr/>
            </p:nvSpPr>
            <p:spPr bwMode="auto">
              <a:xfrm>
                <a:off x="2041" y="2691"/>
                <a:ext cx="5" cy="8"/>
              </a:xfrm>
              <a:custGeom>
                <a:avLst/>
                <a:gdLst/>
                <a:ahLst/>
                <a:cxnLst>
                  <a:cxn ang="0">
                    <a:pos x="13" y="2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3" y="22"/>
                  </a:cxn>
                </a:cxnLst>
                <a:rect l="0" t="0" r="r" b="b"/>
                <a:pathLst>
                  <a:path w="13" h="22">
                    <a:moveTo>
                      <a:pt x="13" y="2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8" name="Freeform 190"/>
              <p:cNvSpPr>
                <a:spLocks/>
              </p:cNvSpPr>
              <p:nvPr/>
            </p:nvSpPr>
            <p:spPr bwMode="auto">
              <a:xfrm>
                <a:off x="2025" y="2692"/>
                <a:ext cx="25" cy="24"/>
              </a:xfrm>
              <a:custGeom>
                <a:avLst/>
                <a:gdLst/>
                <a:ahLst/>
                <a:cxnLst>
                  <a:cxn ang="0">
                    <a:pos x="77" y="41"/>
                  </a:cxn>
                  <a:cxn ang="0">
                    <a:pos x="28" y="74"/>
                  </a:cxn>
                  <a:cxn ang="0">
                    <a:pos x="14" y="53"/>
                  </a:cxn>
                  <a:cxn ang="0">
                    <a:pos x="0" y="32"/>
                  </a:cxn>
                  <a:cxn ang="0">
                    <a:pos x="50" y="0"/>
                  </a:cxn>
                  <a:cxn ang="0">
                    <a:pos x="63" y="21"/>
                  </a:cxn>
                  <a:cxn ang="0">
                    <a:pos x="77" y="41"/>
                  </a:cxn>
                </a:cxnLst>
                <a:rect l="0" t="0" r="r" b="b"/>
                <a:pathLst>
                  <a:path w="77" h="74">
                    <a:moveTo>
                      <a:pt x="77" y="41"/>
                    </a:moveTo>
                    <a:lnTo>
                      <a:pt x="28" y="74"/>
                    </a:lnTo>
                    <a:lnTo>
                      <a:pt x="14" y="53"/>
                    </a:lnTo>
                    <a:lnTo>
                      <a:pt x="0" y="32"/>
                    </a:lnTo>
                    <a:lnTo>
                      <a:pt x="50" y="0"/>
                    </a:lnTo>
                    <a:lnTo>
                      <a:pt x="63" y="21"/>
                    </a:lnTo>
                    <a:lnTo>
                      <a:pt x="77" y="4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39" name="Freeform 191"/>
              <p:cNvSpPr>
                <a:spLocks/>
              </p:cNvSpPr>
              <p:nvPr/>
            </p:nvSpPr>
            <p:spPr bwMode="auto">
              <a:xfrm>
                <a:off x="2025" y="2702"/>
                <a:ext cx="4" cy="7"/>
              </a:xfrm>
              <a:custGeom>
                <a:avLst/>
                <a:gdLst/>
                <a:ahLst/>
                <a:cxnLst>
                  <a:cxn ang="0">
                    <a:pos x="14" y="2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4" y="21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0" name="Freeform 192"/>
              <p:cNvSpPr>
                <a:spLocks/>
              </p:cNvSpPr>
              <p:nvPr/>
            </p:nvSpPr>
            <p:spPr bwMode="auto">
              <a:xfrm>
                <a:off x="2008" y="2703"/>
                <a:ext cx="26" cy="25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28" y="75"/>
                  </a:cxn>
                  <a:cxn ang="0">
                    <a:pos x="13" y="55"/>
                  </a:cxn>
                  <a:cxn ang="0">
                    <a:pos x="0" y="35"/>
                  </a:cxn>
                  <a:cxn ang="0">
                    <a:pos x="49" y="0"/>
                  </a:cxn>
                  <a:cxn ang="0">
                    <a:pos x="63" y="20"/>
                  </a:cxn>
                  <a:cxn ang="0">
                    <a:pos x="78" y="40"/>
                  </a:cxn>
                </a:cxnLst>
                <a:rect l="0" t="0" r="r" b="b"/>
                <a:pathLst>
                  <a:path w="78" h="75">
                    <a:moveTo>
                      <a:pt x="78" y="40"/>
                    </a:moveTo>
                    <a:lnTo>
                      <a:pt x="28" y="75"/>
                    </a:lnTo>
                    <a:lnTo>
                      <a:pt x="13" y="55"/>
                    </a:lnTo>
                    <a:lnTo>
                      <a:pt x="0" y="35"/>
                    </a:lnTo>
                    <a:lnTo>
                      <a:pt x="49" y="0"/>
                    </a:lnTo>
                    <a:lnTo>
                      <a:pt x="63" y="20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1" name="Freeform 193"/>
              <p:cNvSpPr>
                <a:spLocks/>
              </p:cNvSpPr>
              <p:nvPr/>
            </p:nvSpPr>
            <p:spPr bwMode="auto">
              <a:xfrm>
                <a:off x="2008" y="2714"/>
                <a:ext cx="5" cy="7"/>
              </a:xfrm>
              <a:custGeom>
                <a:avLst/>
                <a:gdLst/>
                <a:ahLst/>
                <a:cxnLst>
                  <a:cxn ang="0">
                    <a:pos x="14" y="2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4" y="20"/>
                  </a:cxn>
                </a:cxnLst>
                <a:rect l="0" t="0" r="r" b="b"/>
                <a:pathLst>
                  <a:path w="14" h="20">
                    <a:moveTo>
                      <a:pt x="14" y="2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4" y="2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2" name="Freeform 194"/>
              <p:cNvSpPr>
                <a:spLocks/>
              </p:cNvSpPr>
              <p:nvPr/>
            </p:nvSpPr>
            <p:spPr bwMode="auto">
              <a:xfrm>
                <a:off x="1992" y="2715"/>
                <a:ext cx="26" cy="25"/>
              </a:xfrm>
              <a:custGeom>
                <a:avLst/>
                <a:gdLst/>
                <a:ahLst/>
                <a:cxnLst>
                  <a:cxn ang="0">
                    <a:pos x="79" y="39"/>
                  </a:cxn>
                  <a:cxn ang="0">
                    <a:pos x="30" y="75"/>
                  </a:cxn>
                  <a:cxn ang="0">
                    <a:pos x="15" y="56"/>
                  </a:cxn>
                  <a:cxn ang="0">
                    <a:pos x="0" y="37"/>
                  </a:cxn>
                  <a:cxn ang="0">
                    <a:pos x="49" y="0"/>
                  </a:cxn>
                  <a:cxn ang="0">
                    <a:pos x="63" y="19"/>
                  </a:cxn>
                  <a:cxn ang="0">
                    <a:pos x="79" y="39"/>
                  </a:cxn>
                </a:cxnLst>
                <a:rect l="0" t="0" r="r" b="b"/>
                <a:pathLst>
                  <a:path w="79" h="75">
                    <a:moveTo>
                      <a:pt x="79" y="39"/>
                    </a:moveTo>
                    <a:lnTo>
                      <a:pt x="30" y="75"/>
                    </a:lnTo>
                    <a:lnTo>
                      <a:pt x="15" y="56"/>
                    </a:lnTo>
                    <a:lnTo>
                      <a:pt x="0" y="37"/>
                    </a:lnTo>
                    <a:lnTo>
                      <a:pt x="49" y="0"/>
                    </a:lnTo>
                    <a:lnTo>
                      <a:pt x="63" y="19"/>
                    </a:lnTo>
                    <a:lnTo>
                      <a:pt x="79" y="3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3" name="Freeform 195"/>
              <p:cNvSpPr>
                <a:spLocks/>
              </p:cNvSpPr>
              <p:nvPr/>
            </p:nvSpPr>
            <p:spPr bwMode="auto">
              <a:xfrm>
                <a:off x="1991" y="2727"/>
                <a:ext cx="6" cy="6"/>
              </a:xfrm>
              <a:custGeom>
                <a:avLst/>
                <a:gdLst/>
                <a:ahLst/>
                <a:cxnLst>
                  <a:cxn ang="0">
                    <a:pos x="16" y="19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6" y="19"/>
                  </a:cxn>
                </a:cxnLst>
                <a:rect l="0" t="0" r="r" b="b"/>
                <a:pathLst>
                  <a:path w="16" h="19">
                    <a:moveTo>
                      <a:pt x="16" y="19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6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4" name="Freeform 196"/>
              <p:cNvSpPr>
                <a:spLocks/>
              </p:cNvSpPr>
              <p:nvPr/>
            </p:nvSpPr>
            <p:spPr bwMode="auto">
              <a:xfrm>
                <a:off x="1960" y="2727"/>
                <a:ext cx="42" cy="39"/>
              </a:xfrm>
              <a:custGeom>
                <a:avLst/>
                <a:gdLst/>
                <a:ahLst/>
                <a:cxnLst>
                  <a:cxn ang="0">
                    <a:pos x="127" y="36"/>
                  </a:cxn>
                  <a:cxn ang="0">
                    <a:pos x="31" y="117"/>
                  </a:cxn>
                  <a:cxn ang="0">
                    <a:pos x="15" y="99"/>
                  </a:cxn>
                  <a:cxn ang="0">
                    <a:pos x="0" y="80"/>
                  </a:cxn>
                  <a:cxn ang="0">
                    <a:pos x="95" y="0"/>
                  </a:cxn>
                  <a:cxn ang="0">
                    <a:pos x="111" y="18"/>
                  </a:cxn>
                  <a:cxn ang="0">
                    <a:pos x="127" y="36"/>
                  </a:cxn>
                </a:cxnLst>
                <a:rect l="0" t="0" r="r" b="b"/>
                <a:pathLst>
                  <a:path w="127" h="117">
                    <a:moveTo>
                      <a:pt x="127" y="36"/>
                    </a:moveTo>
                    <a:lnTo>
                      <a:pt x="31" y="117"/>
                    </a:lnTo>
                    <a:lnTo>
                      <a:pt x="15" y="99"/>
                    </a:lnTo>
                    <a:lnTo>
                      <a:pt x="0" y="80"/>
                    </a:lnTo>
                    <a:lnTo>
                      <a:pt x="95" y="0"/>
                    </a:lnTo>
                    <a:lnTo>
                      <a:pt x="111" y="18"/>
                    </a:lnTo>
                    <a:lnTo>
                      <a:pt x="127" y="3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5" name="Freeform 197"/>
              <p:cNvSpPr>
                <a:spLocks/>
              </p:cNvSpPr>
              <p:nvPr/>
            </p:nvSpPr>
            <p:spPr bwMode="auto">
              <a:xfrm>
                <a:off x="1942" y="2754"/>
                <a:ext cx="23" cy="14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67" y="43"/>
                  </a:cxn>
                  <a:cxn ang="0">
                    <a:pos x="0" y="43"/>
                  </a:cxn>
                  <a:cxn ang="0">
                    <a:pos x="52" y="0"/>
                  </a:cxn>
                  <a:cxn ang="0">
                    <a:pos x="67" y="19"/>
                  </a:cxn>
                </a:cxnLst>
                <a:rect l="0" t="0" r="r" b="b"/>
                <a:pathLst>
                  <a:path w="67" h="43">
                    <a:moveTo>
                      <a:pt x="67" y="19"/>
                    </a:moveTo>
                    <a:lnTo>
                      <a:pt x="67" y="43"/>
                    </a:lnTo>
                    <a:lnTo>
                      <a:pt x="0" y="43"/>
                    </a:lnTo>
                    <a:lnTo>
                      <a:pt x="52" y="0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6" name="Freeform 198"/>
              <p:cNvSpPr>
                <a:spLocks/>
              </p:cNvSpPr>
              <p:nvPr/>
            </p:nvSpPr>
            <p:spPr bwMode="auto">
              <a:xfrm>
                <a:off x="1965" y="2752"/>
                <a:ext cx="1541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23" y="0"/>
                  </a:cxn>
                  <a:cxn ang="0">
                    <a:pos x="4623" y="25"/>
                  </a:cxn>
                  <a:cxn ang="0">
                    <a:pos x="4623" y="49"/>
                  </a:cxn>
                  <a:cxn ang="0">
                    <a:pos x="0" y="49"/>
                  </a:cxn>
                  <a:cxn ang="0">
                    <a:pos x="0" y="25"/>
                  </a:cxn>
                  <a:cxn ang="0">
                    <a:pos x="0" y="0"/>
                  </a:cxn>
                </a:cxnLst>
                <a:rect l="0" t="0" r="r" b="b"/>
                <a:pathLst>
                  <a:path w="4623" h="49">
                    <a:moveTo>
                      <a:pt x="0" y="0"/>
                    </a:moveTo>
                    <a:lnTo>
                      <a:pt x="4623" y="0"/>
                    </a:lnTo>
                    <a:lnTo>
                      <a:pt x="4623" y="25"/>
                    </a:lnTo>
                    <a:lnTo>
                      <a:pt x="4623" y="49"/>
                    </a:lnTo>
                    <a:lnTo>
                      <a:pt x="0" y="49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7" name="Freeform 199"/>
              <p:cNvSpPr>
                <a:spLocks/>
              </p:cNvSpPr>
              <p:nvPr/>
            </p:nvSpPr>
            <p:spPr bwMode="auto">
              <a:xfrm>
                <a:off x="3506" y="2754"/>
                <a:ext cx="22" cy="14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6" y="0"/>
                  </a:cxn>
                  <a:cxn ang="0">
                    <a:pos x="66" y="43"/>
                  </a:cxn>
                  <a:cxn ang="0">
                    <a:pos x="0" y="43"/>
                  </a:cxn>
                  <a:cxn ang="0">
                    <a:pos x="0" y="19"/>
                  </a:cxn>
                </a:cxnLst>
                <a:rect l="0" t="0" r="r" b="b"/>
                <a:pathLst>
                  <a:path w="66" h="43">
                    <a:moveTo>
                      <a:pt x="0" y="19"/>
                    </a:moveTo>
                    <a:lnTo>
                      <a:pt x="16" y="0"/>
                    </a:lnTo>
                    <a:lnTo>
                      <a:pt x="66" y="43"/>
                    </a:lnTo>
                    <a:lnTo>
                      <a:pt x="0" y="4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8" name="Freeform 200"/>
              <p:cNvSpPr>
                <a:spLocks/>
              </p:cNvSpPr>
              <p:nvPr/>
            </p:nvSpPr>
            <p:spPr bwMode="auto">
              <a:xfrm>
                <a:off x="1700" y="1367"/>
                <a:ext cx="2126" cy="991"/>
              </a:xfrm>
              <a:custGeom>
                <a:avLst/>
                <a:gdLst/>
                <a:ahLst/>
                <a:cxnLst>
                  <a:cxn ang="0">
                    <a:pos x="4957" y="2886"/>
                  </a:cxn>
                  <a:cxn ang="0">
                    <a:pos x="5048" y="2859"/>
                  </a:cxn>
                  <a:cxn ang="0">
                    <a:pos x="5135" y="2807"/>
                  </a:cxn>
                  <a:cxn ang="0">
                    <a:pos x="5265" y="2693"/>
                  </a:cxn>
                  <a:cxn ang="0">
                    <a:pos x="5941" y="1992"/>
                  </a:cxn>
                  <a:cxn ang="0">
                    <a:pos x="6258" y="1634"/>
                  </a:cxn>
                  <a:cxn ang="0">
                    <a:pos x="6349" y="1500"/>
                  </a:cxn>
                  <a:cxn ang="0">
                    <a:pos x="6371" y="1449"/>
                  </a:cxn>
                  <a:cxn ang="0">
                    <a:pos x="6379" y="1422"/>
                  </a:cxn>
                  <a:cxn ang="0">
                    <a:pos x="6378" y="1402"/>
                  </a:cxn>
                  <a:cxn ang="0">
                    <a:pos x="6365" y="1372"/>
                  </a:cxn>
                  <a:cxn ang="0">
                    <a:pos x="6332" y="1319"/>
                  </a:cxn>
                  <a:cxn ang="0">
                    <a:pos x="6218" y="1178"/>
                  </a:cxn>
                  <a:cxn ang="0">
                    <a:pos x="5886" y="831"/>
                  </a:cxn>
                  <a:cxn ang="0">
                    <a:pos x="5551" y="517"/>
                  </a:cxn>
                  <a:cxn ang="0">
                    <a:pos x="5230" y="243"/>
                  </a:cxn>
                  <a:cxn ang="0">
                    <a:pos x="5158" y="194"/>
                  </a:cxn>
                  <a:cxn ang="0">
                    <a:pos x="4971" y="115"/>
                  </a:cxn>
                  <a:cxn ang="0">
                    <a:pos x="4734" y="60"/>
                  </a:cxn>
                  <a:cxn ang="0">
                    <a:pos x="4304" y="13"/>
                  </a:cxn>
                  <a:cxn ang="0">
                    <a:pos x="3636" y="0"/>
                  </a:cxn>
                  <a:cxn ang="0">
                    <a:pos x="1483" y="104"/>
                  </a:cxn>
                  <a:cxn ang="0">
                    <a:pos x="1423" y="110"/>
                  </a:cxn>
                  <a:cxn ang="0">
                    <a:pos x="1360" y="124"/>
                  </a:cxn>
                  <a:cxn ang="0">
                    <a:pos x="1294" y="145"/>
                  </a:cxn>
                  <a:cxn ang="0">
                    <a:pos x="1169" y="201"/>
                  </a:cxn>
                  <a:cxn ang="0">
                    <a:pos x="994" y="309"/>
                  </a:cxn>
                  <a:cxn ang="0">
                    <a:pos x="770" y="499"/>
                  </a:cxn>
                  <a:cxn ang="0">
                    <a:pos x="567" y="719"/>
                  </a:cxn>
                  <a:cxn ang="0">
                    <a:pos x="399" y="952"/>
                  </a:cxn>
                  <a:cxn ang="0">
                    <a:pos x="353" y="1014"/>
                  </a:cxn>
                  <a:cxn ang="0">
                    <a:pos x="163" y="1202"/>
                  </a:cxn>
                  <a:cxn ang="0">
                    <a:pos x="50" y="1319"/>
                  </a:cxn>
                  <a:cxn ang="0">
                    <a:pos x="14" y="1372"/>
                  </a:cxn>
                  <a:cxn ang="0">
                    <a:pos x="4" y="1395"/>
                  </a:cxn>
                  <a:cxn ang="0">
                    <a:pos x="0" y="1419"/>
                  </a:cxn>
                  <a:cxn ang="0">
                    <a:pos x="3" y="1450"/>
                  </a:cxn>
                  <a:cxn ang="0">
                    <a:pos x="14" y="1485"/>
                  </a:cxn>
                  <a:cxn ang="0">
                    <a:pos x="56" y="1558"/>
                  </a:cxn>
                  <a:cxn ang="0">
                    <a:pos x="119" y="1634"/>
                  </a:cxn>
                  <a:cxn ang="0">
                    <a:pos x="373" y="1875"/>
                  </a:cxn>
                  <a:cxn ang="0">
                    <a:pos x="529" y="2028"/>
                  </a:cxn>
                  <a:cxn ang="0">
                    <a:pos x="1154" y="2720"/>
                  </a:cxn>
                  <a:cxn ang="0">
                    <a:pos x="1273" y="2832"/>
                  </a:cxn>
                  <a:cxn ang="0">
                    <a:pos x="1337" y="2877"/>
                  </a:cxn>
                  <a:cxn ang="0">
                    <a:pos x="1417" y="2913"/>
                  </a:cxn>
                  <a:cxn ang="0">
                    <a:pos x="1509" y="2940"/>
                  </a:cxn>
                  <a:cxn ang="0">
                    <a:pos x="1672" y="2965"/>
                  </a:cxn>
                  <a:cxn ang="0">
                    <a:pos x="1932" y="2974"/>
                  </a:cxn>
                  <a:cxn ang="0">
                    <a:pos x="2469" y="2952"/>
                  </a:cxn>
                  <a:cxn ang="0">
                    <a:pos x="3254" y="2936"/>
                  </a:cxn>
                  <a:cxn ang="0">
                    <a:pos x="4593" y="2889"/>
                  </a:cxn>
                </a:cxnLst>
                <a:rect l="0" t="0" r="r" b="b"/>
                <a:pathLst>
                  <a:path w="6379" h="2974">
                    <a:moveTo>
                      <a:pt x="4909" y="2889"/>
                    </a:moveTo>
                    <a:lnTo>
                      <a:pt x="4957" y="2886"/>
                    </a:lnTo>
                    <a:lnTo>
                      <a:pt x="5003" y="2877"/>
                    </a:lnTo>
                    <a:lnTo>
                      <a:pt x="5048" y="2859"/>
                    </a:lnTo>
                    <a:lnTo>
                      <a:pt x="5092" y="2837"/>
                    </a:lnTo>
                    <a:lnTo>
                      <a:pt x="5135" y="2807"/>
                    </a:lnTo>
                    <a:lnTo>
                      <a:pt x="5178" y="2774"/>
                    </a:lnTo>
                    <a:lnTo>
                      <a:pt x="5265" y="2693"/>
                    </a:lnTo>
                    <a:lnTo>
                      <a:pt x="5665" y="2264"/>
                    </a:lnTo>
                    <a:lnTo>
                      <a:pt x="5941" y="1992"/>
                    </a:lnTo>
                    <a:lnTo>
                      <a:pt x="6169" y="1742"/>
                    </a:lnTo>
                    <a:lnTo>
                      <a:pt x="6258" y="1634"/>
                    </a:lnTo>
                    <a:lnTo>
                      <a:pt x="6324" y="1540"/>
                    </a:lnTo>
                    <a:lnTo>
                      <a:pt x="6349" y="1500"/>
                    </a:lnTo>
                    <a:lnTo>
                      <a:pt x="6366" y="1465"/>
                    </a:lnTo>
                    <a:lnTo>
                      <a:pt x="6371" y="1449"/>
                    </a:lnTo>
                    <a:lnTo>
                      <a:pt x="6375" y="1435"/>
                    </a:lnTo>
                    <a:lnTo>
                      <a:pt x="6379" y="1422"/>
                    </a:lnTo>
                    <a:lnTo>
                      <a:pt x="6379" y="1411"/>
                    </a:lnTo>
                    <a:lnTo>
                      <a:pt x="6378" y="1402"/>
                    </a:lnTo>
                    <a:lnTo>
                      <a:pt x="6374" y="1393"/>
                    </a:lnTo>
                    <a:lnTo>
                      <a:pt x="6365" y="1372"/>
                    </a:lnTo>
                    <a:lnTo>
                      <a:pt x="6351" y="1347"/>
                    </a:lnTo>
                    <a:lnTo>
                      <a:pt x="6332" y="1319"/>
                    </a:lnTo>
                    <a:lnTo>
                      <a:pt x="6282" y="1253"/>
                    </a:lnTo>
                    <a:lnTo>
                      <a:pt x="6218" y="1178"/>
                    </a:lnTo>
                    <a:lnTo>
                      <a:pt x="6061" y="1008"/>
                    </a:lnTo>
                    <a:lnTo>
                      <a:pt x="5886" y="831"/>
                    </a:lnTo>
                    <a:lnTo>
                      <a:pt x="5723" y="674"/>
                    </a:lnTo>
                    <a:lnTo>
                      <a:pt x="5551" y="517"/>
                    </a:lnTo>
                    <a:lnTo>
                      <a:pt x="5382" y="371"/>
                    </a:lnTo>
                    <a:lnTo>
                      <a:pt x="5230" y="243"/>
                    </a:lnTo>
                    <a:lnTo>
                      <a:pt x="5196" y="218"/>
                    </a:lnTo>
                    <a:lnTo>
                      <a:pt x="5158" y="194"/>
                    </a:lnTo>
                    <a:lnTo>
                      <a:pt x="5071" y="152"/>
                    </a:lnTo>
                    <a:lnTo>
                      <a:pt x="4971" y="115"/>
                    </a:lnTo>
                    <a:lnTo>
                      <a:pt x="4857" y="85"/>
                    </a:lnTo>
                    <a:lnTo>
                      <a:pt x="4734" y="60"/>
                    </a:lnTo>
                    <a:lnTo>
                      <a:pt x="4599" y="39"/>
                    </a:lnTo>
                    <a:lnTo>
                      <a:pt x="4304" y="13"/>
                    </a:lnTo>
                    <a:lnTo>
                      <a:pt x="3979" y="1"/>
                    </a:lnTo>
                    <a:lnTo>
                      <a:pt x="3636" y="0"/>
                    </a:lnTo>
                    <a:lnTo>
                      <a:pt x="2927" y="20"/>
                    </a:lnTo>
                    <a:lnTo>
                      <a:pt x="1483" y="104"/>
                    </a:lnTo>
                    <a:lnTo>
                      <a:pt x="1454" y="106"/>
                    </a:lnTo>
                    <a:lnTo>
                      <a:pt x="1423" y="110"/>
                    </a:lnTo>
                    <a:lnTo>
                      <a:pt x="1391" y="116"/>
                    </a:lnTo>
                    <a:lnTo>
                      <a:pt x="1360" y="124"/>
                    </a:lnTo>
                    <a:lnTo>
                      <a:pt x="1327" y="134"/>
                    </a:lnTo>
                    <a:lnTo>
                      <a:pt x="1294" y="145"/>
                    </a:lnTo>
                    <a:lnTo>
                      <a:pt x="1227" y="172"/>
                    </a:lnTo>
                    <a:lnTo>
                      <a:pt x="1169" y="201"/>
                    </a:lnTo>
                    <a:lnTo>
                      <a:pt x="1111" y="232"/>
                    </a:lnTo>
                    <a:lnTo>
                      <a:pt x="994" y="309"/>
                    </a:lnTo>
                    <a:lnTo>
                      <a:pt x="880" y="399"/>
                    </a:lnTo>
                    <a:lnTo>
                      <a:pt x="770" y="499"/>
                    </a:lnTo>
                    <a:lnTo>
                      <a:pt x="665" y="606"/>
                    </a:lnTo>
                    <a:lnTo>
                      <a:pt x="567" y="719"/>
                    </a:lnTo>
                    <a:lnTo>
                      <a:pt x="477" y="836"/>
                    </a:lnTo>
                    <a:lnTo>
                      <a:pt x="399" y="952"/>
                    </a:lnTo>
                    <a:lnTo>
                      <a:pt x="378" y="983"/>
                    </a:lnTo>
                    <a:lnTo>
                      <a:pt x="353" y="1014"/>
                    </a:lnTo>
                    <a:lnTo>
                      <a:pt x="294" y="1078"/>
                    </a:lnTo>
                    <a:lnTo>
                      <a:pt x="163" y="1202"/>
                    </a:lnTo>
                    <a:lnTo>
                      <a:pt x="102" y="1262"/>
                    </a:lnTo>
                    <a:lnTo>
                      <a:pt x="50" y="1319"/>
                    </a:lnTo>
                    <a:lnTo>
                      <a:pt x="30" y="1345"/>
                    </a:lnTo>
                    <a:lnTo>
                      <a:pt x="14" y="1372"/>
                    </a:lnTo>
                    <a:lnTo>
                      <a:pt x="8" y="1384"/>
                    </a:lnTo>
                    <a:lnTo>
                      <a:pt x="4" y="1395"/>
                    </a:lnTo>
                    <a:lnTo>
                      <a:pt x="1" y="1407"/>
                    </a:lnTo>
                    <a:lnTo>
                      <a:pt x="0" y="1419"/>
                    </a:lnTo>
                    <a:lnTo>
                      <a:pt x="0" y="1434"/>
                    </a:lnTo>
                    <a:lnTo>
                      <a:pt x="3" y="1450"/>
                    </a:lnTo>
                    <a:lnTo>
                      <a:pt x="7" y="1468"/>
                    </a:lnTo>
                    <a:lnTo>
                      <a:pt x="14" y="1485"/>
                    </a:lnTo>
                    <a:lnTo>
                      <a:pt x="32" y="1520"/>
                    </a:lnTo>
                    <a:lnTo>
                      <a:pt x="56" y="1558"/>
                    </a:lnTo>
                    <a:lnTo>
                      <a:pt x="86" y="1595"/>
                    </a:lnTo>
                    <a:lnTo>
                      <a:pt x="119" y="1634"/>
                    </a:lnTo>
                    <a:lnTo>
                      <a:pt x="198" y="1714"/>
                    </a:lnTo>
                    <a:lnTo>
                      <a:pt x="373" y="1875"/>
                    </a:lnTo>
                    <a:lnTo>
                      <a:pt x="456" y="1954"/>
                    </a:lnTo>
                    <a:lnTo>
                      <a:pt x="529" y="2028"/>
                    </a:lnTo>
                    <a:lnTo>
                      <a:pt x="947" y="2501"/>
                    </a:lnTo>
                    <a:lnTo>
                      <a:pt x="1154" y="2720"/>
                    </a:lnTo>
                    <a:lnTo>
                      <a:pt x="1238" y="2801"/>
                    </a:lnTo>
                    <a:lnTo>
                      <a:pt x="1273" y="2832"/>
                    </a:lnTo>
                    <a:lnTo>
                      <a:pt x="1304" y="2855"/>
                    </a:lnTo>
                    <a:lnTo>
                      <a:pt x="1337" y="2877"/>
                    </a:lnTo>
                    <a:lnTo>
                      <a:pt x="1375" y="2896"/>
                    </a:lnTo>
                    <a:lnTo>
                      <a:pt x="1417" y="2913"/>
                    </a:lnTo>
                    <a:lnTo>
                      <a:pt x="1461" y="2928"/>
                    </a:lnTo>
                    <a:lnTo>
                      <a:pt x="1509" y="2940"/>
                    </a:lnTo>
                    <a:lnTo>
                      <a:pt x="1561" y="2950"/>
                    </a:lnTo>
                    <a:lnTo>
                      <a:pt x="1672" y="2965"/>
                    </a:lnTo>
                    <a:lnTo>
                      <a:pt x="1796" y="2973"/>
                    </a:lnTo>
                    <a:lnTo>
                      <a:pt x="1932" y="2974"/>
                    </a:lnTo>
                    <a:lnTo>
                      <a:pt x="2234" y="2962"/>
                    </a:lnTo>
                    <a:lnTo>
                      <a:pt x="2469" y="2952"/>
                    </a:lnTo>
                    <a:lnTo>
                      <a:pt x="2721" y="2947"/>
                    </a:lnTo>
                    <a:lnTo>
                      <a:pt x="3254" y="2936"/>
                    </a:lnTo>
                    <a:lnTo>
                      <a:pt x="4173" y="2900"/>
                    </a:lnTo>
                    <a:lnTo>
                      <a:pt x="4593" y="2889"/>
                    </a:lnTo>
                    <a:lnTo>
                      <a:pt x="4909" y="2889"/>
                    </a:lnTo>
                    <a:close/>
                  </a:path>
                </a:pathLst>
              </a:custGeom>
              <a:solidFill>
                <a:srgbClr val="75C5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49" name="Freeform 201"/>
              <p:cNvSpPr>
                <a:spLocks/>
              </p:cNvSpPr>
              <p:nvPr/>
            </p:nvSpPr>
            <p:spPr bwMode="auto">
              <a:xfrm>
                <a:off x="3336" y="2321"/>
                <a:ext cx="16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7" y="0"/>
                  </a:cxn>
                  <a:cxn ang="0">
                    <a:pos x="49" y="25"/>
                  </a:cxn>
                  <a:cxn ang="0">
                    <a:pos x="50" y="50"/>
                  </a:cxn>
                  <a:cxn ang="0">
                    <a:pos x="2" y="53"/>
                  </a:cxn>
                  <a:cxn ang="0">
                    <a:pos x="1" y="28"/>
                  </a:cxn>
                  <a:cxn ang="0">
                    <a:pos x="0" y="4"/>
                  </a:cxn>
                </a:cxnLst>
                <a:rect l="0" t="0" r="r" b="b"/>
                <a:pathLst>
                  <a:path w="50" h="53">
                    <a:moveTo>
                      <a:pt x="0" y="4"/>
                    </a:moveTo>
                    <a:lnTo>
                      <a:pt x="47" y="0"/>
                    </a:lnTo>
                    <a:lnTo>
                      <a:pt x="49" y="25"/>
                    </a:lnTo>
                    <a:lnTo>
                      <a:pt x="50" y="50"/>
                    </a:lnTo>
                    <a:lnTo>
                      <a:pt x="2" y="53"/>
                    </a:lnTo>
                    <a:lnTo>
                      <a:pt x="1" y="2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0" name="Freeform 202"/>
              <p:cNvSpPr>
                <a:spLocks/>
              </p:cNvSpPr>
              <p:nvPr/>
            </p:nvSpPr>
            <p:spPr bwMode="auto">
              <a:xfrm>
                <a:off x="3352" y="2329"/>
                <a:ext cx="2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5"/>
                  </a:cxn>
                  <a:cxn ang="0">
                    <a:pos x="4" y="25"/>
                  </a:cxn>
                  <a:cxn ang="0">
                    <a:pos x="1" y="25"/>
                  </a:cxn>
                  <a:cxn ang="0">
                    <a:pos x="0" y="0"/>
                  </a:cxn>
                </a:cxnLst>
                <a:rect l="0" t="0" r="r" b="b"/>
                <a:pathLst>
                  <a:path w="6" h="25">
                    <a:moveTo>
                      <a:pt x="0" y="0"/>
                    </a:moveTo>
                    <a:lnTo>
                      <a:pt x="6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1" name="Freeform 203"/>
              <p:cNvSpPr>
                <a:spLocks/>
              </p:cNvSpPr>
              <p:nvPr/>
            </p:nvSpPr>
            <p:spPr bwMode="auto">
              <a:xfrm>
                <a:off x="3350" y="2318"/>
                <a:ext cx="19" cy="19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6" y="0"/>
                  </a:cxn>
                  <a:cxn ang="0">
                    <a:pos x="51" y="25"/>
                  </a:cxn>
                  <a:cxn ang="0">
                    <a:pos x="56" y="48"/>
                  </a:cxn>
                  <a:cxn ang="0">
                    <a:pos x="11" y="59"/>
                  </a:cxn>
                  <a:cxn ang="0">
                    <a:pos x="5" y="34"/>
                  </a:cxn>
                  <a:cxn ang="0">
                    <a:pos x="0" y="11"/>
                  </a:cxn>
                </a:cxnLst>
                <a:rect l="0" t="0" r="r" b="b"/>
                <a:pathLst>
                  <a:path w="56" h="59">
                    <a:moveTo>
                      <a:pt x="0" y="11"/>
                    </a:moveTo>
                    <a:lnTo>
                      <a:pt x="46" y="0"/>
                    </a:lnTo>
                    <a:lnTo>
                      <a:pt x="51" y="25"/>
                    </a:lnTo>
                    <a:lnTo>
                      <a:pt x="56" y="48"/>
                    </a:lnTo>
                    <a:lnTo>
                      <a:pt x="11" y="59"/>
                    </a:lnTo>
                    <a:lnTo>
                      <a:pt x="5" y="3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2" name="Freeform 204"/>
              <p:cNvSpPr>
                <a:spLocks/>
              </p:cNvSpPr>
              <p:nvPr/>
            </p:nvSpPr>
            <p:spPr bwMode="auto">
              <a:xfrm>
                <a:off x="3367" y="2326"/>
                <a:ext cx="3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5" y="23"/>
                  </a:cxn>
                  <a:cxn ang="0">
                    <a:pos x="0" y="0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lnTo>
                      <a:pt x="9" y="22"/>
                    </a:lnTo>
                    <a:lnTo>
                      <a:pt x="8" y="23"/>
                    </a:lnTo>
                    <a:lnTo>
                      <a:pt x="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3" name="Freeform 205"/>
              <p:cNvSpPr>
                <a:spLocks/>
              </p:cNvSpPr>
              <p:nvPr/>
            </p:nvSpPr>
            <p:spPr bwMode="auto">
              <a:xfrm>
                <a:off x="3365" y="2313"/>
                <a:ext cx="20" cy="20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44" y="0"/>
                  </a:cxn>
                  <a:cxn ang="0">
                    <a:pos x="53" y="22"/>
                  </a:cxn>
                  <a:cxn ang="0">
                    <a:pos x="61" y="46"/>
                  </a:cxn>
                  <a:cxn ang="0">
                    <a:pos x="17" y="62"/>
                  </a:cxn>
                  <a:cxn ang="0">
                    <a:pos x="8" y="40"/>
                  </a:cxn>
                  <a:cxn ang="0">
                    <a:pos x="0" y="16"/>
                  </a:cxn>
                </a:cxnLst>
                <a:rect l="0" t="0" r="r" b="b"/>
                <a:pathLst>
                  <a:path w="61" h="62">
                    <a:moveTo>
                      <a:pt x="0" y="16"/>
                    </a:moveTo>
                    <a:lnTo>
                      <a:pt x="44" y="0"/>
                    </a:lnTo>
                    <a:lnTo>
                      <a:pt x="53" y="22"/>
                    </a:lnTo>
                    <a:lnTo>
                      <a:pt x="61" y="46"/>
                    </a:lnTo>
                    <a:lnTo>
                      <a:pt x="17" y="62"/>
                    </a:lnTo>
                    <a:lnTo>
                      <a:pt x="8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206"/>
            <p:cNvGrpSpPr>
              <a:grpSpLocks/>
            </p:cNvGrpSpPr>
            <p:nvPr/>
          </p:nvGrpSpPr>
          <p:grpSpPr bwMode="auto">
            <a:xfrm>
              <a:off x="1691" y="1359"/>
              <a:ext cx="2143" cy="1007"/>
              <a:chOff x="1691" y="1359"/>
              <a:chExt cx="2143" cy="1007"/>
            </a:xfrm>
          </p:grpSpPr>
          <p:sp>
            <p:nvSpPr>
              <p:cNvPr id="27855" name="Freeform 207"/>
              <p:cNvSpPr>
                <a:spLocks/>
              </p:cNvSpPr>
              <p:nvPr/>
            </p:nvSpPr>
            <p:spPr bwMode="auto">
              <a:xfrm>
                <a:off x="3382" y="2320"/>
                <a:ext cx="4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22"/>
                  </a:cxn>
                  <a:cxn ang="0">
                    <a:pos x="11" y="23"/>
                  </a:cxn>
                  <a:cxn ang="0">
                    <a:pos x="8" y="24"/>
                  </a:cxn>
                  <a:cxn ang="0">
                    <a:pos x="0" y="0"/>
                  </a:cxn>
                </a:cxnLst>
                <a:rect l="0" t="0" r="r" b="b"/>
                <a:pathLst>
                  <a:path w="12" h="24">
                    <a:moveTo>
                      <a:pt x="0" y="0"/>
                    </a:moveTo>
                    <a:lnTo>
                      <a:pt x="12" y="22"/>
                    </a:lnTo>
                    <a:lnTo>
                      <a:pt x="11" y="23"/>
                    </a:lnTo>
                    <a:lnTo>
                      <a:pt x="8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6" name="Freeform 208"/>
              <p:cNvSpPr>
                <a:spLocks/>
              </p:cNvSpPr>
              <p:nvPr/>
            </p:nvSpPr>
            <p:spPr bwMode="auto">
              <a:xfrm>
                <a:off x="3379" y="2305"/>
                <a:ext cx="22" cy="2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44" y="0"/>
                  </a:cxn>
                  <a:cxn ang="0">
                    <a:pos x="55" y="22"/>
                  </a:cxn>
                  <a:cxn ang="0">
                    <a:pos x="66" y="43"/>
                  </a:cxn>
                  <a:cxn ang="0">
                    <a:pos x="23" y="66"/>
                  </a:cxn>
                  <a:cxn ang="0">
                    <a:pos x="11" y="44"/>
                  </a:cxn>
                  <a:cxn ang="0">
                    <a:pos x="0" y="23"/>
                  </a:cxn>
                </a:cxnLst>
                <a:rect l="0" t="0" r="r" b="b"/>
                <a:pathLst>
                  <a:path w="66" h="66">
                    <a:moveTo>
                      <a:pt x="0" y="23"/>
                    </a:moveTo>
                    <a:lnTo>
                      <a:pt x="44" y="0"/>
                    </a:lnTo>
                    <a:lnTo>
                      <a:pt x="55" y="22"/>
                    </a:lnTo>
                    <a:lnTo>
                      <a:pt x="66" y="43"/>
                    </a:lnTo>
                    <a:lnTo>
                      <a:pt x="23" y="66"/>
                    </a:lnTo>
                    <a:lnTo>
                      <a:pt x="11" y="44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7" name="Freeform 209"/>
              <p:cNvSpPr>
                <a:spLocks/>
              </p:cNvSpPr>
              <p:nvPr/>
            </p:nvSpPr>
            <p:spPr bwMode="auto">
              <a:xfrm>
                <a:off x="3397" y="2313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20"/>
                  </a:cxn>
                  <a:cxn ang="0">
                    <a:pos x="12" y="20"/>
                  </a:cxn>
                  <a:cxn ang="0">
                    <a:pos x="11" y="21"/>
                  </a:cxn>
                  <a:cxn ang="0">
                    <a:pos x="0" y="0"/>
                  </a:cxn>
                </a:cxnLst>
                <a:rect l="0" t="0" r="r" b="b"/>
                <a:pathLst>
                  <a:path w="13" h="21">
                    <a:moveTo>
                      <a:pt x="0" y="0"/>
                    </a:moveTo>
                    <a:lnTo>
                      <a:pt x="13" y="20"/>
                    </a:lnTo>
                    <a:lnTo>
                      <a:pt x="12" y="20"/>
                    </a:lnTo>
                    <a:lnTo>
                      <a:pt x="11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8" name="Freeform 210"/>
              <p:cNvSpPr>
                <a:spLocks/>
              </p:cNvSpPr>
              <p:nvPr/>
            </p:nvSpPr>
            <p:spPr bwMode="auto">
              <a:xfrm>
                <a:off x="3393" y="2296"/>
                <a:ext cx="23" cy="23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43" y="0"/>
                  </a:cxn>
                  <a:cxn ang="0">
                    <a:pos x="56" y="20"/>
                  </a:cxn>
                  <a:cxn ang="0">
                    <a:pos x="70" y="41"/>
                  </a:cxn>
                  <a:cxn ang="0">
                    <a:pos x="26" y="70"/>
                  </a:cxn>
                  <a:cxn ang="0">
                    <a:pos x="13" y="50"/>
                  </a:cxn>
                  <a:cxn ang="0">
                    <a:pos x="0" y="30"/>
                  </a:cxn>
                </a:cxnLst>
                <a:rect l="0" t="0" r="r" b="b"/>
                <a:pathLst>
                  <a:path w="70" h="70">
                    <a:moveTo>
                      <a:pt x="0" y="30"/>
                    </a:moveTo>
                    <a:lnTo>
                      <a:pt x="43" y="0"/>
                    </a:lnTo>
                    <a:lnTo>
                      <a:pt x="56" y="20"/>
                    </a:lnTo>
                    <a:lnTo>
                      <a:pt x="70" y="41"/>
                    </a:lnTo>
                    <a:lnTo>
                      <a:pt x="26" y="70"/>
                    </a:lnTo>
                    <a:lnTo>
                      <a:pt x="13" y="5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59" name="Freeform 211"/>
              <p:cNvSpPr>
                <a:spLocks/>
              </p:cNvSpPr>
              <p:nvPr/>
            </p:nvSpPr>
            <p:spPr bwMode="auto">
              <a:xfrm>
                <a:off x="3411" y="2303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0"/>
                  </a:cxn>
                  <a:cxn ang="0">
                    <a:pos x="14" y="21"/>
                  </a:cxn>
                  <a:cxn ang="0">
                    <a:pos x="14" y="21"/>
                  </a:cxn>
                  <a:cxn ang="0">
                    <a:pos x="0" y="0"/>
                  </a:cxn>
                </a:cxnLst>
                <a:rect l="0" t="0" r="r" b="b"/>
                <a:pathLst>
                  <a:path w="15" h="21">
                    <a:moveTo>
                      <a:pt x="0" y="0"/>
                    </a:moveTo>
                    <a:lnTo>
                      <a:pt x="15" y="20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0" name="Freeform 212"/>
              <p:cNvSpPr>
                <a:spLocks/>
              </p:cNvSpPr>
              <p:nvPr/>
            </p:nvSpPr>
            <p:spPr bwMode="auto">
              <a:xfrm>
                <a:off x="3406" y="2285"/>
                <a:ext cx="25" cy="24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44" y="0"/>
                  </a:cxn>
                  <a:cxn ang="0">
                    <a:pos x="58" y="20"/>
                  </a:cxn>
                  <a:cxn ang="0">
                    <a:pos x="73" y="39"/>
                  </a:cxn>
                  <a:cxn ang="0">
                    <a:pos x="30" y="73"/>
                  </a:cxn>
                  <a:cxn ang="0">
                    <a:pos x="15" y="53"/>
                  </a:cxn>
                  <a:cxn ang="0">
                    <a:pos x="0" y="35"/>
                  </a:cxn>
                </a:cxnLst>
                <a:rect l="0" t="0" r="r" b="b"/>
                <a:pathLst>
                  <a:path w="73" h="73">
                    <a:moveTo>
                      <a:pt x="0" y="35"/>
                    </a:moveTo>
                    <a:lnTo>
                      <a:pt x="44" y="0"/>
                    </a:lnTo>
                    <a:lnTo>
                      <a:pt x="58" y="20"/>
                    </a:lnTo>
                    <a:lnTo>
                      <a:pt x="73" y="39"/>
                    </a:lnTo>
                    <a:lnTo>
                      <a:pt x="30" y="73"/>
                    </a:lnTo>
                    <a:lnTo>
                      <a:pt x="15" y="5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1" name="Freeform 213"/>
              <p:cNvSpPr>
                <a:spLocks/>
              </p:cNvSpPr>
              <p:nvPr/>
            </p:nvSpPr>
            <p:spPr bwMode="auto">
              <a:xfrm>
                <a:off x="3426" y="2292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18"/>
                  </a:cxn>
                  <a:cxn ang="0">
                    <a:pos x="16" y="18"/>
                  </a:cxn>
                  <a:cxn ang="0">
                    <a:pos x="15" y="19"/>
                  </a:cxn>
                  <a:cxn ang="0">
                    <a:pos x="0" y="0"/>
                  </a:cxn>
                </a:cxnLst>
                <a:rect l="0" t="0" r="r" b="b"/>
                <a:pathLst>
                  <a:path w="17" h="19">
                    <a:moveTo>
                      <a:pt x="0" y="0"/>
                    </a:moveTo>
                    <a:lnTo>
                      <a:pt x="17" y="18"/>
                    </a:lnTo>
                    <a:lnTo>
                      <a:pt x="16" y="18"/>
                    </a:lnTo>
                    <a:lnTo>
                      <a:pt x="15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2" name="Freeform 214"/>
              <p:cNvSpPr>
                <a:spLocks/>
              </p:cNvSpPr>
              <p:nvPr/>
            </p:nvSpPr>
            <p:spPr bwMode="auto">
              <a:xfrm>
                <a:off x="3420" y="2259"/>
                <a:ext cx="40" cy="39"/>
              </a:xfrm>
              <a:custGeom>
                <a:avLst/>
                <a:gdLst/>
                <a:ahLst/>
                <a:cxnLst>
                  <a:cxn ang="0">
                    <a:pos x="0" y="81"/>
                  </a:cxn>
                  <a:cxn ang="0">
                    <a:pos x="86" y="0"/>
                  </a:cxn>
                  <a:cxn ang="0">
                    <a:pos x="103" y="18"/>
                  </a:cxn>
                  <a:cxn ang="0">
                    <a:pos x="120" y="35"/>
                  </a:cxn>
                  <a:cxn ang="0">
                    <a:pos x="33" y="117"/>
                  </a:cxn>
                  <a:cxn ang="0">
                    <a:pos x="16" y="99"/>
                  </a:cxn>
                  <a:cxn ang="0">
                    <a:pos x="0" y="81"/>
                  </a:cxn>
                </a:cxnLst>
                <a:rect l="0" t="0" r="r" b="b"/>
                <a:pathLst>
                  <a:path w="120" h="117">
                    <a:moveTo>
                      <a:pt x="0" y="81"/>
                    </a:moveTo>
                    <a:lnTo>
                      <a:pt x="86" y="0"/>
                    </a:lnTo>
                    <a:lnTo>
                      <a:pt x="103" y="18"/>
                    </a:lnTo>
                    <a:lnTo>
                      <a:pt x="120" y="35"/>
                    </a:lnTo>
                    <a:lnTo>
                      <a:pt x="33" y="117"/>
                    </a:lnTo>
                    <a:lnTo>
                      <a:pt x="16" y="99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3" name="Freeform 215"/>
              <p:cNvSpPr>
                <a:spLocks/>
              </p:cNvSpPr>
              <p:nvPr/>
            </p:nvSpPr>
            <p:spPr bwMode="auto">
              <a:xfrm>
                <a:off x="3455" y="2265"/>
                <a:ext cx="6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6"/>
                  </a:cxn>
                  <a:cxn ang="0">
                    <a:pos x="17" y="17"/>
                  </a:cxn>
                  <a:cxn ang="0">
                    <a:pos x="17" y="17"/>
                  </a:cxn>
                  <a:cxn ang="0">
                    <a:pos x="0" y="0"/>
                  </a:cxn>
                </a:cxnLst>
                <a:rect l="0" t="0" r="r" b="b"/>
                <a:pathLst>
                  <a:path w="18" h="17">
                    <a:moveTo>
                      <a:pt x="0" y="0"/>
                    </a:moveTo>
                    <a:lnTo>
                      <a:pt x="18" y="16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4" name="Freeform 216"/>
              <p:cNvSpPr>
                <a:spLocks/>
              </p:cNvSpPr>
              <p:nvPr/>
            </p:nvSpPr>
            <p:spPr bwMode="auto">
              <a:xfrm>
                <a:off x="3449" y="2116"/>
                <a:ext cx="145" cy="154"/>
              </a:xfrm>
              <a:custGeom>
                <a:avLst/>
                <a:gdLst/>
                <a:ahLst/>
                <a:cxnLst>
                  <a:cxn ang="0">
                    <a:pos x="0" y="428"/>
                  </a:cxn>
                  <a:cxn ang="0">
                    <a:pos x="400" y="0"/>
                  </a:cxn>
                  <a:cxn ang="0">
                    <a:pos x="418" y="16"/>
                  </a:cxn>
                  <a:cxn ang="0">
                    <a:pos x="436" y="32"/>
                  </a:cxn>
                  <a:cxn ang="0">
                    <a:pos x="36" y="461"/>
                  </a:cxn>
                  <a:cxn ang="0">
                    <a:pos x="18" y="445"/>
                  </a:cxn>
                  <a:cxn ang="0">
                    <a:pos x="0" y="428"/>
                  </a:cxn>
                </a:cxnLst>
                <a:rect l="0" t="0" r="r" b="b"/>
                <a:pathLst>
                  <a:path w="436" h="461">
                    <a:moveTo>
                      <a:pt x="0" y="428"/>
                    </a:moveTo>
                    <a:lnTo>
                      <a:pt x="400" y="0"/>
                    </a:lnTo>
                    <a:lnTo>
                      <a:pt x="418" y="16"/>
                    </a:lnTo>
                    <a:lnTo>
                      <a:pt x="436" y="32"/>
                    </a:lnTo>
                    <a:lnTo>
                      <a:pt x="36" y="461"/>
                    </a:lnTo>
                    <a:lnTo>
                      <a:pt x="18" y="445"/>
                    </a:lnTo>
                    <a:lnTo>
                      <a:pt x="0" y="42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5" name="Freeform 217"/>
              <p:cNvSpPr>
                <a:spLocks/>
              </p:cNvSpPr>
              <p:nvPr/>
            </p:nvSpPr>
            <p:spPr bwMode="auto">
              <a:xfrm>
                <a:off x="3582" y="2116"/>
                <a:ext cx="6" cy="6"/>
              </a:xfrm>
              <a:custGeom>
                <a:avLst/>
                <a:gdLst/>
                <a:ahLst/>
                <a:cxnLst>
                  <a:cxn ang="0">
                    <a:pos x="18" y="17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8" y="17"/>
                  </a:cxn>
                </a:cxnLst>
                <a:rect l="0" t="0" r="r" b="b"/>
                <a:pathLst>
                  <a:path w="18" h="17">
                    <a:moveTo>
                      <a:pt x="18" y="17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6" name="Freeform 218"/>
              <p:cNvSpPr>
                <a:spLocks/>
              </p:cNvSpPr>
              <p:nvPr/>
            </p:nvSpPr>
            <p:spPr bwMode="auto">
              <a:xfrm>
                <a:off x="3582" y="2025"/>
                <a:ext cx="104" cy="103"/>
              </a:xfrm>
              <a:custGeom>
                <a:avLst/>
                <a:gdLst/>
                <a:ahLst/>
                <a:cxnLst>
                  <a:cxn ang="0">
                    <a:pos x="0" y="273"/>
                  </a:cxn>
                  <a:cxn ang="0">
                    <a:pos x="275" y="0"/>
                  </a:cxn>
                  <a:cxn ang="0">
                    <a:pos x="293" y="18"/>
                  </a:cxn>
                  <a:cxn ang="0">
                    <a:pos x="310" y="35"/>
                  </a:cxn>
                  <a:cxn ang="0">
                    <a:pos x="34" y="308"/>
                  </a:cxn>
                  <a:cxn ang="0">
                    <a:pos x="17" y="290"/>
                  </a:cxn>
                  <a:cxn ang="0">
                    <a:pos x="0" y="273"/>
                  </a:cxn>
                </a:cxnLst>
                <a:rect l="0" t="0" r="r" b="b"/>
                <a:pathLst>
                  <a:path w="310" h="308">
                    <a:moveTo>
                      <a:pt x="0" y="273"/>
                    </a:moveTo>
                    <a:lnTo>
                      <a:pt x="275" y="0"/>
                    </a:lnTo>
                    <a:lnTo>
                      <a:pt x="293" y="18"/>
                    </a:lnTo>
                    <a:lnTo>
                      <a:pt x="310" y="35"/>
                    </a:lnTo>
                    <a:lnTo>
                      <a:pt x="34" y="308"/>
                    </a:lnTo>
                    <a:lnTo>
                      <a:pt x="17" y="290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7" name="Freeform 219"/>
              <p:cNvSpPr>
                <a:spLocks/>
              </p:cNvSpPr>
              <p:nvPr/>
            </p:nvSpPr>
            <p:spPr bwMode="auto">
              <a:xfrm>
                <a:off x="3680" y="2031"/>
                <a:ext cx="6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6"/>
                  </a:cxn>
                  <a:cxn ang="0">
                    <a:pos x="17" y="17"/>
                  </a:cxn>
                  <a:cxn ang="0">
                    <a:pos x="17" y="17"/>
                  </a:cxn>
                  <a:cxn ang="0">
                    <a:pos x="0" y="0"/>
                  </a:cxn>
                </a:cxnLst>
                <a:rect l="0" t="0" r="r" b="b"/>
                <a:pathLst>
                  <a:path w="18" h="17">
                    <a:moveTo>
                      <a:pt x="0" y="0"/>
                    </a:moveTo>
                    <a:lnTo>
                      <a:pt x="18" y="16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8" name="Freeform 220"/>
              <p:cNvSpPr>
                <a:spLocks/>
              </p:cNvSpPr>
              <p:nvPr/>
            </p:nvSpPr>
            <p:spPr bwMode="auto">
              <a:xfrm>
                <a:off x="3674" y="1942"/>
                <a:ext cx="88" cy="94"/>
              </a:xfrm>
              <a:custGeom>
                <a:avLst/>
                <a:gdLst/>
                <a:ahLst/>
                <a:cxnLst>
                  <a:cxn ang="0">
                    <a:pos x="0" y="249"/>
                  </a:cxn>
                  <a:cxn ang="0">
                    <a:pos x="230" y="0"/>
                  </a:cxn>
                  <a:cxn ang="0">
                    <a:pos x="247" y="16"/>
                  </a:cxn>
                  <a:cxn ang="0">
                    <a:pos x="266" y="33"/>
                  </a:cxn>
                  <a:cxn ang="0">
                    <a:pos x="37" y="282"/>
                  </a:cxn>
                  <a:cxn ang="0">
                    <a:pos x="19" y="266"/>
                  </a:cxn>
                  <a:cxn ang="0">
                    <a:pos x="0" y="249"/>
                  </a:cxn>
                </a:cxnLst>
                <a:rect l="0" t="0" r="r" b="b"/>
                <a:pathLst>
                  <a:path w="266" h="282">
                    <a:moveTo>
                      <a:pt x="0" y="249"/>
                    </a:moveTo>
                    <a:lnTo>
                      <a:pt x="230" y="0"/>
                    </a:lnTo>
                    <a:lnTo>
                      <a:pt x="247" y="16"/>
                    </a:lnTo>
                    <a:lnTo>
                      <a:pt x="266" y="33"/>
                    </a:lnTo>
                    <a:lnTo>
                      <a:pt x="37" y="282"/>
                    </a:lnTo>
                    <a:lnTo>
                      <a:pt x="19" y="266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69" name="Freeform 221"/>
              <p:cNvSpPr>
                <a:spLocks/>
              </p:cNvSpPr>
              <p:nvPr/>
            </p:nvSpPr>
            <p:spPr bwMode="auto">
              <a:xfrm>
                <a:off x="3756" y="1948"/>
                <a:ext cx="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6"/>
                  </a:cxn>
                  <a:cxn ang="0">
                    <a:pos x="19" y="17"/>
                  </a:cxn>
                  <a:cxn ang="0">
                    <a:pos x="19" y="17"/>
                  </a:cxn>
                  <a:cxn ang="0">
                    <a:pos x="0" y="0"/>
                  </a:cxn>
                </a:cxnLst>
                <a:rect l="0" t="0" r="r" b="b"/>
                <a:pathLst>
                  <a:path w="20" h="17">
                    <a:moveTo>
                      <a:pt x="0" y="0"/>
                    </a:moveTo>
                    <a:lnTo>
                      <a:pt x="20" y="16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0" name="Freeform 222"/>
              <p:cNvSpPr>
                <a:spLocks/>
              </p:cNvSpPr>
              <p:nvPr/>
            </p:nvSpPr>
            <p:spPr bwMode="auto">
              <a:xfrm>
                <a:off x="3750" y="1907"/>
                <a:ext cx="42" cy="46"/>
              </a:xfrm>
              <a:custGeom>
                <a:avLst/>
                <a:gdLst/>
                <a:ahLst/>
                <a:cxnLst>
                  <a:cxn ang="0">
                    <a:pos x="0" y="108"/>
                  </a:cxn>
                  <a:cxn ang="0">
                    <a:pos x="88" y="0"/>
                  </a:cxn>
                  <a:cxn ang="0">
                    <a:pos x="107" y="15"/>
                  </a:cxn>
                  <a:cxn ang="0">
                    <a:pos x="125" y="30"/>
                  </a:cxn>
                  <a:cxn ang="0">
                    <a:pos x="38" y="139"/>
                  </a:cxn>
                  <a:cxn ang="0">
                    <a:pos x="18" y="123"/>
                  </a:cxn>
                  <a:cxn ang="0">
                    <a:pos x="0" y="108"/>
                  </a:cxn>
                </a:cxnLst>
                <a:rect l="0" t="0" r="r" b="b"/>
                <a:pathLst>
                  <a:path w="125" h="139">
                    <a:moveTo>
                      <a:pt x="0" y="108"/>
                    </a:moveTo>
                    <a:lnTo>
                      <a:pt x="88" y="0"/>
                    </a:lnTo>
                    <a:lnTo>
                      <a:pt x="107" y="15"/>
                    </a:lnTo>
                    <a:lnTo>
                      <a:pt x="125" y="30"/>
                    </a:lnTo>
                    <a:lnTo>
                      <a:pt x="38" y="139"/>
                    </a:lnTo>
                    <a:lnTo>
                      <a:pt x="18" y="123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1" name="Freeform 223"/>
              <p:cNvSpPr>
                <a:spLocks/>
              </p:cNvSpPr>
              <p:nvPr/>
            </p:nvSpPr>
            <p:spPr bwMode="auto">
              <a:xfrm>
                <a:off x="3786" y="1912"/>
                <a:ext cx="6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14"/>
                  </a:cxn>
                  <a:cxn ang="0">
                    <a:pos x="19" y="14"/>
                  </a:cxn>
                  <a:cxn ang="0">
                    <a:pos x="18" y="15"/>
                  </a:cxn>
                  <a:cxn ang="0">
                    <a:pos x="0" y="0"/>
                  </a:cxn>
                </a:cxnLst>
                <a:rect l="0" t="0" r="r" b="b"/>
                <a:pathLst>
                  <a:path w="19" h="15">
                    <a:moveTo>
                      <a:pt x="0" y="0"/>
                    </a:moveTo>
                    <a:lnTo>
                      <a:pt x="19" y="14"/>
                    </a:lnTo>
                    <a:lnTo>
                      <a:pt x="19" y="14"/>
                    </a:lnTo>
                    <a:lnTo>
                      <a:pt x="18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2" name="Freeform 224"/>
              <p:cNvSpPr>
                <a:spLocks/>
              </p:cNvSpPr>
              <p:nvPr/>
            </p:nvSpPr>
            <p:spPr bwMode="auto">
              <a:xfrm>
                <a:off x="3779" y="1876"/>
                <a:ext cx="36" cy="40"/>
              </a:xfrm>
              <a:custGeom>
                <a:avLst/>
                <a:gdLst/>
                <a:ahLst/>
                <a:cxnLst>
                  <a:cxn ang="0">
                    <a:pos x="0" y="93"/>
                  </a:cxn>
                  <a:cxn ang="0">
                    <a:pos x="66" y="0"/>
                  </a:cxn>
                  <a:cxn ang="0">
                    <a:pos x="86" y="13"/>
                  </a:cxn>
                  <a:cxn ang="0">
                    <a:pos x="107" y="28"/>
                  </a:cxn>
                  <a:cxn ang="0">
                    <a:pos x="39" y="121"/>
                  </a:cxn>
                  <a:cxn ang="0">
                    <a:pos x="20" y="107"/>
                  </a:cxn>
                  <a:cxn ang="0">
                    <a:pos x="0" y="93"/>
                  </a:cxn>
                </a:cxnLst>
                <a:rect l="0" t="0" r="r" b="b"/>
                <a:pathLst>
                  <a:path w="107" h="121">
                    <a:moveTo>
                      <a:pt x="0" y="93"/>
                    </a:moveTo>
                    <a:lnTo>
                      <a:pt x="66" y="0"/>
                    </a:lnTo>
                    <a:lnTo>
                      <a:pt x="86" y="13"/>
                    </a:lnTo>
                    <a:lnTo>
                      <a:pt x="107" y="28"/>
                    </a:lnTo>
                    <a:lnTo>
                      <a:pt x="39" y="121"/>
                    </a:lnTo>
                    <a:lnTo>
                      <a:pt x="20" y="107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3" name="Freeform 225"/>
              <p:cNvSpPr>
                <a:spLocks/>
              </p:cNvSpPr>
              <p:nvPr/>
            </p:nvSpPr>
            <p:spPr bwMode="auto">
              <a:xfrm>
                <a:off x="3808" y="1880"/>
                <a:ext cx="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13"/>
                  </a:cxn>
                  <a:cxn ang="0">
                    <a:pos x="21" y="15"/>
                  </a:cxn>
                  <a:cxn ang="0">
                    <a:pos x="21" y="15"/>
                  </a:cxn>
                  <a:cxn ang="0">
                    <a:pos x="0" y="0"/>
                  </a:cxn>
                </a:cxnLst>
                <a:rect l="0" t="0" r="r" b="b"/>
                <a:pathLst>
                  <a:path w="22" h="15">
                    <a:moveTo>
                      <a:pt x="0" y="0"/>
                    </a:moveTo>
                    <a:lnTo>
                      <a:pt x="22" y="13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4" name="Freeform 226"/>
              <p:cNvSpPr>
                <a:spLocks/>
              </p:cNvSpPr>
              <p:nvPr/>
            </p:nvSpPr>
            <p:spPr bwMode="auto">
              <a:xfrm>
                <a:off x="3801" y="1863"/>
                <a:ext cx="22" cy="22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4" y="0"/>
                  </a:cxn>
                  <a:cxn ang="0">
                    <a:pos x="46" y="12"/>
                  </a:cxn>
                  <a:cxn ang="0">
                    <a:pos x="66" y="25"/>
                  </a:cxn>
                  <a:cxn ang="0">
                    <a:pos x="43" y="65"/>
                  </a:cxn>
                  <a:cxn ang="0">
                    <a:pos x="21" y="52"/>
                  </a:cxn>
                  <a:cxn ang="0">
                    <a:pos x="0" y="40"/>
                  </a:cxn>
                </a:cxnLst>
                <a:rect l="0" t="0" r="r" b="b"/>
                <a:pathLst>
                  <a:path w="66" h="65">
                    <a:moveTo>
                      <a:pt x="0" y="40"/>
                    </a:moveTo>
                    <a:lnTo>
                      <a:pt x="24" y="0"/>
                    </a:lnTo>
                    <a:lnTo>
                      <a:pt x="46" y="12"/>
                    </a:lnTo>
                    <a:lnTo>
                      <a:pt x="66" y="25"/>
                    </a:lnTo>
                    <a:lnTo>
                      <a:pt x="43" y="65"/>
                    </a:lnTo>
                    <a:lnTo>
                      <a:pt x="21" y="5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5" name="Freeform 227"/>
              <p:cNvSpPr>
                <a:spLocks/>
              </p:cNvSpPr>
              <p:nvPr/>
            </p:nvSpPr>
            <p:spPr bwMode="auto">
              <a:xfrm>
                <a:off x="3816" y="1867"/>
                <a:ext cx="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12"/>
                  </a:cxn>
                  <a:cxn ang="0">
                    <a:pos x="21" y="13"/>
                  </a:cxn>
                  <a:cxn ang="0">
                    <a:pos x="20" y="13"/>
                  </a:cxn>
                  <a:cxn ang="0">
                    <a:pos x="0" y="0"/>
                  </a:cxn>
                </a:cxnLst>
                <a:rect l="0" t="0" r="r" b="b"/>
                <a:pathLst>
                  <a:path w="21" h="13">
                    <a:moveTo>
                      <a:pt x="0" y="0"/>
                    </a:moveTo>
                    <a:lnTo>
                      <a:pt x="21" y="12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6" name="Freeform 228"/>
              <p:cNvSpPr>
                <a:spLocks/>
              </p:cNvSpPr>
              <p:nvPr/>
            </p:nvSpPr>
            <p:spPr bwMode="auto">
              <a:xfrm>
                <a:off x="3808" y="1852"/>
                <a:ext cx="21" cy="19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8" y="0"/>
                  </a:cxn>
                  <a:cxn ang="0">
                    <a:pos x="40" y="11"/>
                  </a:cxn>
                  <a:cxn ang="0">
                    <a:pos x="62" y="22"/>
                  </a:cxn>
                  <a:cxn ang="0">
                    <a:pos x="44" y="58"/>
                  </a:cxn>
                  <a:cxn ang="0">
                    <a:pos x="23" y="46"/>
                  </a:cxn>
                  <a:cxn ang="0">
                    <a:pos x="0" y="36"/>
                  </a:cxn>
                </a:cxnLst>
                <a:rect l="0" t="0" r="r" b="b"/>
                <a:pathLst>
                  <a:path w="62" h="58">
                    <a:moveTo>
                      <a:pt x="0" y="36"/>
                    </a:moveTo>
                    <a:lnTo>
                      <a:pt x="18" y="0"/>
                    </a:lnTo>
                    <a:lnTo>
                      <a:pt x="40" y="11"/>
                    </a:lnTo>
                    <a:lnTo>
                      <a:pt x="62" y="22"/>
                    </a:lnTo>
                    <a:lnTo>
                      <a:pt x="44" y="58"/>
                    </a:lnTo>
                    <a:lnTo>
                      <a:pt x="23" y="4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7" name="Freeform 229"/>
              <p:cNvSpPr>
                <a:spLocks/>
              </p:cNvSpPr>
              <p:nvPr/>
            </p:nvSpPr>
            <p:spPr bwMode="auto">
              <a:xfrm>
                <a:off x="3822" y="1855"/>
                <a:ext cx="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9"/>
                  </a:cxn>
                  <a:cxn ang="0">
                    <a:pos x="23" y="10"/>
                  </a:cxn>
                  <a:cxn ang="0">
                    <a:pos x="22" y="11"/>
                  </a:cxn>
                  <a:cxn ang="0">
                    <a:pos x="0" y="0"/>
                  </a:cxn>
                </a:cxnLst>
                <a:rect l="0" t="0" r="r" b="b"/>
                <a:pathLst>
                  <a:path w="23" h="11">
                    <a:moveTo>
                      <a:pt x="0" y="0"/>
                    </a:moveTo>
                    <a:lnTo>
                      <a:pt x="23" y="9"/>
                    </a:lnTo>
                    <a:lnTo>
                      <a:pt x="23" y="10"/>
                    </a:lnTo>
                    <a:lnTo>
                      <a:pt x="2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8" name="Freeform 230"/>
              <p:cNvSpPr>
                <a:spLocks/>
              </p:cNvSpPr>
              <p:nvPr/>
            </p:nvSpPr>
            <p:spPr bwMode="auto">
              <a:xfrm>
                <a:off x="3814" y="1847"/>
                <a:ext cx="17" cy="1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0"/>
                  </a:cxn>
                  <a:cxn ang="0">
                    <a:pos x="28" y="8"/>
                  </a:cxn>
                  <a:cxn ang="0">
                    <a:pos x="52" y="18"/>
                  </a:cxn>
                  <a:cxn ang="0">
                    <a:pos x="46" y="33"/>
                  </a:cxn>
                  <a:cxn ang="0">
                    <a:pos x="23" y="24"/>
                  </a:cxn>
                  <a:cxn ang="0">
                    <a:pos x="0" y="15"/>
                  </a:cxn>
                </a:cxnLst>
                <a:rect l="0" t="0" r="r" b="b"/>
                <a:pathLst>
                  <a:path w="52" h="33">
                    <a:moveTo>
                      <a:pt x="0" y="15"/>
                    </a:moveTo>
                    <a:lnTo>
                      <a:pt x="6" y="0"/>
                    </a:lnTo>
                    <a:lnTo>
                      <a:pt x="28" y="8"/>
                    </a:lnTo>
                    <a:lnTo>
                      <a:pt x="52" y="18"/>
                    </a:lnTo>
                    <a:lnTo>
                      <a:pt x="46" y="33"/>
                    </a:lnTo>
                    <a:lnTo>
                      <a:pt x="23" y="2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79" name="Freeform 231"/>
              <p:cNvSpPr>
                <a:spLocks/>
              </p:cNvSpPr>
              <p:nvPr/>
            </p:nvSpPr>
            <p:spPr bwMode="auto">
              <a:xfrm>
                <a:off x="3823" y="1850"/>
                <a:ext cx="8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7"/>
                  </a:cxn>
                  <a:cxn ang="0">
                    <a:pos x="24" y="9"/>
                  </a:cxn>
                  <a:cxn ang="0">
                    <a:pos x="24" y="10"/>
                  </a:cxn>
                  <a:cxn ang="0">
                    <a:pos x="0" y="0"/>
                  </a:cxn>
                </a:cxnLst>
                <a:rect l="0" t="0" r="r" b="b"/>
                <a:pathLst>
                  <a:path w="24" h="10">
                    <a:moveTo>
                      <a:pt x="0" y="0"/>
                    </a:moveTo>
                    <a:lnTo>
                      <a:pt x="24" y="7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0" name="Freeform 232"/>
              <p:cNvSpPr>
                <a:spLocks/>
              </p:cNvSpPr>
              <p:nvPr/>
            </p:nvSpPr>
            <p:spPr bwMode="auto">
              <a:xfrm>
                <a:off x="3816" y="1843"/>
                <a:ext cx="17" cy="9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4" y="0"/>
                  </a:cxn>
                  <a:cxn ang="0">
                    <a:pos x="27" y="7"/>
                  </a:cxn>
                  <a:cxn ang="0">
                    <a:pos x="52" y="14"/>
                  </a:cxn>
                  <a:cxn ang="0">
                    <a:pos x="47" y="28"/>
                  </a:cxn>
                  <a:cxn ang="0">
                    <a:pos x="23" y="21"/>
                  </a:cxn>
                  <a:cxn ang="0">
                    <a:pos x="0" y="14"/>
                  </a:cxn>
                </a:cxnLst>
                <a:rect l="0" t="0" r="r" b="b"/>
                <a:pathLst>
                  <a:path w="52" h="28">
                    <a:moveTo>
                      <a:pt x="0" y="14"/>
                    </a:moveTo>
                    <a:lnTo>
                      <a:pt x="4" y="0"/>
                    </a:lnTo>
                    <a:lnTo>
                      <a:pt x="27" y="7"/>
                    </a:lnTo>
                    <a:lnTo>
                      <a:pt x="52" y="14"/>
                    </a:lnTo>
                    <a:lnTo>
                      <a:pt x="47" y="28"/>
                    </a:lnTo>
                    <a:lnTo>
                      <a:pt x="23" y="21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1" name="Freeform 233"/>
              <p:cNvSpPr>
                <a:spLocks/>
              </p:cNvSpPr>
              <p:nvPr/>
            </p:nvSpPr>
            <p:spPr bwMode="auto">
              <a:xfrm>
                <a:off x="3825" y="1845"/>
                <a:ext cx="8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4"/>
                  </a:cxn>
                  <a:cxn ang="0">
                    <a:pos x="25" y="5"/>
                  </a:cxn>
                  <a:cxn ang="0">
                    <a:pos x="25" y="7"/>
                  </a:cxn>
                  <a:cxn ang="0">
                    <a:pos x="0" y="0"/>
                  </a:cxn>
                </a:cxnLst>
                <a:rect l="0" t="0" r="r" b="b"/>
                <a:pathLst>
                  <a:path w="25" h="7">
                    <a:moveTo>
                      <a:pt x="0" y="0"/>
                    </a:moveTo>
                    <a:lnTo>
                      <a:pt x="25" y="4"/>
                    </a:lnTo>
                    <a:lnTo>
                      <a:pt x="25" y="5"/>
                    </a:lnTo>
                    <a:lnTo>
                      <a:pt x="2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2" name="Freeform 234"/>
              <p:cNvSpPr>
                <a:spLocks/>
              </p:cNvSpPr>
              <p:nvPr/>
            </p:nvSpPr>
            <p:spPr bwMode="auto">
              <a:xfrm>
                <a:off x="3817" y="1840"/>
                <a:ext cx="17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" y="0"/>
                  </a:cxn>
                  <a:cxn ang="0">
                    <a:pos x="27" y="4"/>
                  </a:cxn>
                  <a:cxn ang="0">
                    <a:pos x="50" y="8"/>
                  </a:cxn>
                  <a:cxn ang="0">
                    <a:pos x="48" y="21"/>
                  </a:cxn>
                  <a:cxn ang="0">
                    <a:pos x="23" y="17"/>
                  </a:cxn>
                  <a:cxn ang="0">
                    <a:pos x="0" y="13"/>
                  </a:cxn>
                </a:cxnLst>
                <a:rect l="0" t="0" r="r" b="b"/>
                <a:pathLst>
                  <a:path w="50" h="21">
                    <a:moveTo>
                      <a:pt x="0" y="13"/>
                    </a:moveTo>
                    <a:lnTo>
                      <a:pt x="2" y="0"/>
                    </a:lnTo>
                    <a:lnTo>
                      <a:pt x="27" y="4"/>
                    </a:lnTo>
                    <a:lnTo>
                      <a:pt x="50" y="8"/>
                    </a:lnTo>
                    <a:lnTo>
                      <a:pt x="48" y="21"/>
                    </a:lnTo>
                    <a:lnTo>
                      <a:pt x="23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3" name="Freeform 235"/>
              <p:cNvSpPr>
                <a:spLocks/>
              </p:cNvSpPr>
              <p:nvPr/>
            </p:nvSpPr>
            <p:spPr bwMode="auto">
              <a:xfrm>
                <a:off x="3826" y="1841"/>
                <a:ext cx="8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1"/>
                  </a:cxn>
                  <a:cxn ang="0">
                    <a:pos x="24" y="3"/>
                  </a:cxn>
                  <a:cxn ang="0">
                    <a:pos x="23" y="4"/>
                  </a:cxn>
                  <a:cxn ang="0">
                    <a:pos x="0" y="0"/>
                  </a:cxn>
                </a:cxnLst>
                <a:rect l="0" t="0" r="r" b="b"/>
                <a:pathLst>
                  <a:path w="24" h="4">
                    <a:moveTo>
                      <a:pt x="0" y="0"/>
                    </a:moveTo>
                    <a:lnTo>
                      <a:pt x="24" y="1"/>
                    </a:lnTo>
                    <a:lnTo>
                      <a:pt x="24" y="3"/>
                    </a:lnTo>
                    <a:lnTo>
                      <a:pt x="2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4" name="Freeform 236"/>
              <p:cNvSpPr>
                <a:spLocks/>
              </p:cNvSpPr>
              <p:nvPr/>
            </p:nvSpPr>
            <p:spPr bwMode="auto">
              <a:xfrm>
                <a:off x="3818" y="1837"/>
                <a:ext cx="16" cy="4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49" y="2"/>
                  </a:cxn>
                  <a:cxn ang="0">
                    <a:pos x="49" y="13"/>
                  </a:cxn>
                  <a:cxn ang="0">
                    <a:pos x="25" y="12"/>
                  </a:cxn>
                  <a:cxn ang="0">
                    <a:pos x="0" y="12"/>
                  </a:cxn>
                </a:cxnLst>
                <a:rect l="0" t="0" r="r" b="b"/>
                <a:pathLst>
                  <a:path w="49" h="13">
                    <a:moveTo>
                      <a:pt x="0" y="12"/>
                    </a:moveTo>
                    <a:lnTo>
                      <a:pt x="0" y="0"/>
                    </a:lnTo>
                    <a:lnTo>
                      <a:pt x="25" y="1"/>
                    </a:lnTo>
                    <a:lnTo>
                      <a:pt x="49" y="2"/>
                    </a:lnTo>
                    <a:lnTo>
                      <a:pt x="49" y="13"/>
                    </a:lnTo>
                    <a:lnTo>
                      <a:pt x="25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5" name="Freeform 237"/>
              <p:cNvSpPr>
                <a:spLocks/>
              </p:cNvSpPr>
              <p:nvPr/>
            </p:nvSpPr>
            <p:spPr bwMode="auto">
              <a:xfrm>
                <a:off x="3826" y="1836"/>
                <a:ext cx="8" cy="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6"/>
                  </a:cxn>
                  <a:cxn ang="0">
                    <a:pos x="0" y="5"/>
                  </a:cxn>
                </a:cxnLst>
                <a:rect l="0" t="0" r="r" b="b"/>
                <a:pathLst>
                  <a:path w="24" h="6">
                    <a:moveTo>
                      <a:pt x="0" y="5"/>
                    </a:moveTo>
                    <a:lnTo>
                      <a:pt x="24" y="0"/>
                    </a:lnTo>
                    <a:lnTo>
                      <a:pt x="24" y="2"/>
                    </a:lnTo>
                    <a:lnTo>
                      <a:pt x="24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6" name="Freeform 238"/>
              <p:cNvSpPr>
                <a:spLocks/>
              </p:cNvSpPr>
              <p:nvPr/>
            </p:nvSpPr>
            <p:spPr bwMode="auto">
              <a:xfrm>
                <a:off x="3817" y="1833"/>
                <a:ext cx="17" cy="6"/>
              </a:xfrm>
              <a:custGeom>
                <a:avLst/>
                <a:gdLst/>
                <a:ahLst/>
                <a:cxnLst>
                  <a:cxn ang="0">
                    <a:pos x="1" y="17"/>
                  </a:cxn>
                  <a:cxn ang="0">
                    <a:pos x="0" y="8"/>
                  </a:cxn>
                  <a:cxn ang="0">
                    <a:pos x="25" y="4"/>
                  </a:cxn>
                  <a:cxn ang="0">
                    <a:pos x="48" y="0"/>
                  </a:cxn>
                  <a:cxn ang="0">
                    <a:pos x="50" y="8"/>
                  </a:cxn>
                  <a:cxn ang="0">
                    <a:pos x="26" y="13"/>
                  </a:cxn>
                  <a:cxn ang="0">
                    <a:pos x="1" y="17"/>
                  </a:cxn>
                </a:cxnLst>
                <a:rect l="0" t="0" r="r" b="b"/>
                <a:pathLst>
                  <a:path w="50" h="17">
                    <a:moveTo>
                      <a:pt x="1" y="17"/>
                    </a:moveTo>
                    <a:lnTo>
                      <a:pt x="0" y="8"/>
                    </a:lnTo>
                    <a:lnTo>
                      <a:pt x="25" y="4"/>
                    </a:lnTo>
                    <a:lnTo>
                      <a:pt x="48" y="0"/>
                    </a:lnTo>
                    <a:lnTo>
                      <a:pt x="50" y="8"/>
                    </a:lnTo>
                    <a:lnTo>
                      <a:pt x="26" y="13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7" name="Freeform 239"/>
              <p:cNvSpPr>
                <a:spLocks/>
              </p:cNvSpPr>
              <p:nvPr/>
            </p:nvSpPr>
            <p:spPr bwMode="auto">
              <a:xfrm>
                <a:off x="3826" y="1832"/>
                <a:ext cx="7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3"/>
                  </a:cxn>
                  <a:cxn ang="0">
                    <a:pos x="0" y="7"/>
                  </a:cxn>
                </a:cxnLst>
                <a:rect l="0" t="0" r="r" b="b"/>
                <a:pathLst>
                  <a:path w="23" h="7">
                    <a:moveTo>
                      <a:pt x="0" y="7"/>
                    </a:moveTo>
                    <a:lnTo>
                      <a:pt x="23" y="0"/>
                    </a:lnTo>
                    <a:lnTo>
                      <a:pt x="23" y="2"/>
                    </a:lnTo>
                    <a:lnTo>
                      <a:pt x="23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8" name="Freeform 240"/>
              <p:cNvSpPr>
                <a:spLocks/>
              </p:cNvSpPr>
              <p:nvPr/>
            </p:nvSpPr>
            <p:spPr bwMode="auto">
              <a:xfrm>
                <a:off x="3817" y="1829"/>
                <a:ext cx="16" cy="8"/>
              </a:xfrm>
              <a:custGeom>
                <a:avLst/>
                <a:gdLst/>
                <a:ahLst/>
                <a:cxnLst>
                  <a:cxn ang="0">
                    <a:pos x="3" y="24"/>
                  </a:cxn>
                  <a:cxn ang="0">
                    <a:pos x="0" y="14"/>
                  </a:cxn>
                  <a:cxn ang="0">
                    <a:pos x="23" y="7"/>
                  </a:cxn>
                  <a:cxn ang="0">
                    <a:pos x="47" y="0"/>
                  </a:cxn>
                  <a:cxn ang="0">
                    <a:pos x="50" y="9"/>
                  </a:cxn>
                  <a:cxn ang="0">
                    <a:pos x="27" y="16"/>
                  </a:cxn>
                  <a:cxn ang="0">
                    <a:pos x="3" y="24"/>
                  </a:cxn>
                </a:cxnLst>
                <a:rect l="0" t="0" r="r" b="b"/>
                <a:pathLst>
                  <a:path w="50" h="24">
                    <a:moveTo>
                      <a:pt x="3" y="24"/>
                    </a:moveTo>
                    <a:lnTo>
                      <a:pt x="0" y="14"/>
                    </a:lnTo>
                    <a:lnTo>
                      <a:pt x="23" y="7"/>
                    </a:lnTo>
                    <a:lnTo>
                      <a:pt x="47" y="0"/>
                    </a:lnTo>
                    <a:lnTo>
                      <a:pt x="50" y="9"/>
                    </a:lnTo>
                    <a:lnTo>
                      <a:pt x="27" y="16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89" name="Freeform 241"/>
              <p:cNvSpPr>
                <a:spLocks/>
              </p:cNvSpPr>
              <p:nvPr/>
            </p:nvSpPr>
            <p:spPr bwMode="auto">
              <a:xfrm>
                <a:off x="3824" y="1828"/>
                <a:ext cx="8" cy="3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3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0" y="10"/>
                  </a:cxn>
                </a:cxnLst>
                <a:rect l="0" t="0" r="r" b="b"/>
                <a:pathLst>
                  <a:path w="24" h="10">
                    <a:moveTo>
                      <a:pt x="0" y="10"/>
                    </a:moveTo>
                    <a:lnTo>
                      <a:pt x="23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0" name="Freeform 242"/>
              <p:cNvSpPr>
                <a:spLocks/>
              </p:cNvSpPr>
              <p:nvPr/>
            </p:nvSpPr>
            <p:spPr bwMode="auto">
              <a:xfrm>
                <a:off x="3814" y="1821"/>
                <a:ext cx="18" cy="14"/>
              </a:xfrm>
              <a:custGeom>
                <a:avLst/>
                <a:gdLst/>
                <a:ahLst/>
                <a:cxnLst>
                  <a:cxn ang="0">
                    <a:pos x="9" y="40"/>
                  </a:cxn>
                  <a:cxn ang="0">
                    <a:pos x="0" y="19"/>
                  </a:cxn>
                  <a:cxn ang="0">
                    <a:pos x="22" y="9"/>
                  </a:cxn>
                  <a:cxn ang="0">
                    <a:pos x="45" y="0"/>
                  </a:cxn>
                  <a:cxn ang="0">
                    <a:pos x="54" y="20"/>
                  </a:cxn>
                  <a:cxn ang="0">
                    <a:pos x="31" y="30"/>
                  </a:cxn>
                  <a:cxn ang="0">
                    <a:pos x="9" y="40"/>
                  </a:cxn>
                </a:cxnLst>
                <a:rect l="0" t="0" r="r" b="b"/>
                <a:pathLst>
                  <a:path w="54" h="40">
                    <a:moveTo>
                      <a:pt x="9" y="40"/>
                    </a:moveTo>
                    <a:lnTo>
                      <a:pt x="0" y="19"/>
                    </a:lnTo>
                    <a:lnTo>
                      <a:pt x="22" y="9"/>
                    </a:lnTo>
                    <a:lnTo>
                      <a:pt x="45" y="0"/>
                    </a:lnTo>
                    <a:lnTo>
                      <a:pt x="54" y="20"/>
                    </a:lnTo>
                    <a:lnTo>
                      <a:pt x="31" y="30"/>
                    </a:lnTo>
                    <a:lnTo>
                      <a:pt x="9" y="4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1" name="Freeform 243"/>
              <p:cNvSpPr>
                <a:spLocks/>
              </p:cNvSpPr>
              <p:nvPr/>
            </p:nvSpPr>
            <p:spPr bwMode="auto">
              <a:xfrm>
                <a:off x="3821" y="1820"/>
                <a:ext cx="8" cy="4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2" y="0"/>
                  </a:cxn>
                  <a:cxn ang="0">
                    <a:pos x="22" y="2"/>
                  </a:cxn>
                  <a:cxn ang="0">
                    <a:pos x="23" y="4"/>
                  </a:cxn>
                  <a:cxn ang="0">
                    <a:pos x="0" y="13"/>
                  </a:cxn>
                </a:cxnLst>
                <a:rect l="0" t="0" r="r" b="b"/>
                <a:pathLst>
                  <a:path w="23" h="13">
                    <a:moveTo>
                      <a:pt x="0" y="13"/>
                    </a:moveTo>
                    <a:lnTo>
                      <a:pt x="22" y="0"/>
                    </a:lnTo>
                    <a:lnTo>
                      <a:pt x="22" y="2"/>
                    </a:lnTo>
                    <a:lnTo>
                      <a:pt x="23" y="4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2" name="Freeform 244"/>
              <p:cNvSpPr>
                <a:spLocks/>
              </p:cNvSpPr>
              <p:nvPr/>
            </p:nvSpPr>
            <p:spPr bwMode="auto">
              <a:xfrm>
                <a:off x="3810" y="1812"/>
                <a:ext cx="19" cy="16"/>
              </a:xfrm>
              <a:custGeom>
                <a:avLst/>
                <a:gdLst/>
                <a:ahLst/>
                <a:cxnLst>
                  <a:cxn ang="0">
                    <a:pos x="14" y="49"/>
                  </a:cxn>
                  <a:cxn ang="0">
                    <a:pos x="0" y="24"/>
                  </a:cxn>
                  <a:cxn ang="0">
                    <a:pos x="21" y="12"/>
                  </a:cxn>
                  <a:cxn ang="0">
                    <a:pos x="42" y="0"/>
                  </a:cxn>
                  <a:cxn ang="0">
                    <a:pos x="57" y="24"/>
                  </a:cxn>
                  <a:cxn ang="0">
                    <a:pos x="35" y="37"/>
                  </a:cxn>
                  <a:cxn ang="0">
                    <a:pos x="14" y="49"/>
                  </a:cxn>
                </a:cxnLst>
                <a:rect l="0" t="0" r="r" b="b"/>
                <a:pathLst>
                  <a:path w="57" h="49">
                    <a:moveTo>
                      <a:pt x="14" y="49"/>
                    </a:moveTo>
                    <a:lnTo>
                      <a:pt x="0" y="24"/>
                    </a:lnTo>
                    <a:lnTo>
                      <a:pt x="21" y="12"/>
                    </a:lnTo>
                    <a:lnTo>
                      <a:pt x="42" y="0"/>
                    </a:lnTo>
                    <a:lnTo>
                      <a:pt x="57" y="24"/>
                    </a:lnTo>
                    <a:lnTo>
                      <a:pt x="35" y="37"/>
                    </a:lnTo>
                    <a:lnTo>
                      <a:pt x="14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3" name="Freeform 245"/>
              <p:cNvSpPr>
                <a:spLocks/>
              </p:cNvSpPr>
              <p:nvPr/>
            </p:nvSpPr>
            <p:spPr bwMode="auto">
              <a:xfrm>
                <a:off x="3817" y="1811"/>
                <a:ext cx="7" cy="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0" y="0"/>
                  </a:cxn>
                  <a:cxn ang="0">
                    <a:pos x="20" y="1"/>
                  </a:cxn>
                  <a:cxn ang="0">
                    <a:pos x="21" y="2"/>
                  </a:cxn>
                  <a:cxn ang="0">
                    <a:pos x="0" y="14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lnTo>
                      <a:pt x="20" y="0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4" name="Freeform 246"/>
              <p:cNvSpPr>
                <a:spLocks/>
              </p:cNvSpPr>
              <p:nvPr/>
            </p:nvSpPr>
            <p:spPr bwMode="auto">
              <a:xfrm>
                <a:off x="3803" y="1802"/>
                <a:ext cx="20" cy="19"/>
              </a:xfrm>
              <a:custGeom>
                <a:avLst/>
                <a:gdLst/>
                <a:ahLst/>
                <a:cxnLst>
                  <a:cxn ang="0">
                    <a:pos x="20" y="56"/>
                  </a:cxn>
                  <a:cxn ang="0">
                    <a:pos x="0" y="27"/>
                  </a:cxn>
                  <a:cxn ang="0">
                    <a:pos x="21" y="14"/>
                  </a:cxn>
                  <a:cxn ang="0">
                    <a:pos x="41" y="0"/>
                  </a:cxn>
                  <a:cxn ang="0">
                    <a:pos x="60" y="28"/>
                  </a:cxn>
                  <a:cxn ang="0">
                    <a:pos x="40" y="42"/>
                  </a:cxn>
                  <a:cxn ang="0">
                    <a:pos x="20" y="56"/>
                  </a:cxn>
                </a:cxnLst>
                <a:rect l="0" t="0" r="r" b="b"/>
                <a:pathLst>
                  <a:path w="60" h="56">
                    <a:moveTo>
                      <a:pt x="20" y="56"/>
                    </a:moveTo>
                    <a:lnTo>
                      <a:pt x="0" y="27"/>
                    </a:lnTo>
                    <a:lnTo>
                      <a:pt x="21" y="14"/>
                    </a:lnTo>
                    <a:lnTo>
                      <a:pt x="41" y="0"/>
                    </a:lnTo>
                    <a:lnTo>
                      <a:pt x="60" y="28"/>
                    </a:lnTo>
                    <a:lnTo>
                      <a:pt x="40" y="42"/>
                    </a:lnTo>
                    <a:lnTo>
                      <a:pt x="20" y="5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5" name="Freeform 247"/>
              <p:cNvSpPr>
                <a:spLocks/>
              </p:cNvSpPr>
              <p:nvPr/>
            </p:nvSpPr>
            <p:spPr bwMode="auto">
              <a:xfrm>
                <a:off x="3810" y="1801"/>
                <a:ext cx="7" cy="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9" y="0"/>
                  </a:cxn>
                  <a:cxn ang="0">
                    <a:pos x="20" y="1"/>
                  </a:cxn>
                  <a:cxn ang="0">
                    <a:pos x="20" y="2"/>
                  </a:cxn>
                  <a:cxn ang="0">
                    <a:pos x="0" y="16"/>
                  </a:cxn>
                </a:cxnLst>
                <a:rect l="0" t="0" r="r" b="b"/>
                <a:pathLst>
                  <a:path w="20" h="16">
                    <a:moveTo>
                      <a:pt x="0" y="16"/>
                    </a:moveTo>
                    <a:lnTo>
                      <a:pt x="19" y="0"/>
                    </a:lnTo>
                    <a:lnTo>
                      <a:pt x="20" y="1"/>
                    </a:lnTo>
                    <a:lnTo>
                      <a:pt x="2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6" name="Freeform 248"/>
              <p:cNvSpPr>
                <a:spLocks/>
              </p:cNvSpPr>
              <p:nvPr/>
            </p:nvSpPr>
            <p:spPr bwMode="auto">
              <a:xfrm>
                <a:off x="3787" y="1780"/>
                <a:ext cx="30" cy="31"/>
              </a:xfrm>
              <a:custGeom>
                <a:avLst/>
                <a:gdLst/>
                <a:ahLst/>
                <a:cxnLst>
                  <a:cxn ang="0">
                    <a:pos x="50" y="95"/>
                  </a:cxn>
                  <a:cxn ang="0">
                    <a:pos x="0" y="30"/>
                  </a:cxn>
                  <a:cxn ang="0">
                    <a:pos x="20" y="15"/>
                  </a:cxn>
                  <a:cxn ang="0">
                    <a:pos x="39" y="0"/>
                  </a:cxn>
                  <a:cxn ang="0">
                    <a:pos x="89" y="65"/>
                  </a:cxn>
                  <a:cxn ang="0">
                    <a:pos x="70" y="81"/>
                  </a:cxn>
                  <a:cxn ang="0">
                    <a:pos x="50" y="95"/>
                  </a:cxn>
                </a:cxnLst>
                <a:rect l="0" t="0" r="r" b="b"/>
                <a:pathLst>
                  <a:path w="89" h="95">
                    <a:moveTo>
                      <a:pt x="50" y="95"/>
                    </a:moveTo>
                    <a:lnTo>
                      <a:pt x="0" y="30"/>
                    </a:lnTo>
                    <a:lnTo>
                      <a:pt x="20" y="15"/>
                    </a:lnTo>
                    <a:lnTo>
                      <a:pt x="39" y="0"/>
                    </a:lnTo>
                    <a:lnTo>
                      <a:pt x="89" y="65"/>
                    </a:lnTo>
                    <a:lnTo>
                      <a:pt x="70" y="81"/>
                    </a:lnTo>
                    <a:lnTo>
                      <a:pt x="50" y="9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7" name="Freeform 249"/>
              <p:cNvSpPr>
                <a:spLocks/>
              </p:cNvSpPr>
              <p:nvPr/>
            </p:nvSpPr>
            <p:spPr bwMode="auto">
              <a:xfrm>
                <a:off x="3794" y="1779"/>
                <a:ext cx="6" cy="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9" y="0"/>
                  </a:cxn>
                  <a:cxn ang="0">
                    <a:pos x="19" y="1"/>
                  </a:cxn>
                  <a:cxn ang="0">
                    <a:pos x="19" y="1"/>
                  </a:cxn>
                  <a:cxn ang="0">
                    <a:pos x="0" y="16"/>
                  </a:cxn>
                </a:cxnLst>
                <a:rect l="0" t="0" r="r" b="b"/>
                <a:pathLst>
                  <a:path w="19" h="16">
                    <a:moveTo>
                      <a:pt x="0" y="16"/>
                    </a:moveTo>
                    <a:lnTo>
                      <a:pt x="19" y="0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8" name="Freeform 250"/>
              <p:cNvSpPr>
                <a:spLocks/>
              </p:cNvSpPr>
              <p:nvPr/>
            </p:nvSpPr>
            <p:spPr bwMode="auto">
              <a:xfrm>
                <a:off x="3766" y="1754"/>
                <a:ext cx="34" cy="36"/>
              </a:xfrm>
              <a:custGeom>
                <a:avLst/>
                <a:gdLst/>
                <a:ahLst/>
                <a:cxnLst>
                  <a:cxn ang="0">
                    <a:pos x="64" y="108"/>
                  </a:cxn>
                  <a:cxn ang="0">
                    <a:pos x="0" y="32"/>
                  </a:cxn>
                  <a:cxn ang="0">
                    <a:pos x="19" y="17"/>
                  </a:cxn>
                  <a:cxn ang="0">
                    <a:pos x="38" y="0"/>
                  </a:cxn>
                  <a:cxn ang="0">
                    <a:pos x="102" y="76"/>
                  </a:cxn>
                  <a:cxn ang="0">
                    <a:pos x="83" y="92"/>
                  </a:cxn>
                  <a:cxn ang="0">
                    <a:pos x="64" y="108"/>
                  </a:cxn>
                </a:cxnLst>
                <a:rect l="0" t="0" r="r" b="b"/>
                <a:pathLst>
                  <a:path w="102" h="108">
                    <a:moveTo>
                      <a:pt x="64" y="108"/>
                    </a:moveTo>
                    <a:lnTo>
                      <a:pt x="0" y="32"/>
                    </a:lnTo>
                    <a:lnTo>
                      <a:pt x="19" y="17"/>
                    </a:lnTo>
                    <a:lnTo>
                      <a:pt x="38" y="0"/>
                    </a:lnTo>
                    <a:lnTo>
                      <a:pt x="102" y="76"/>
                    </a:lnTo>
                    <a:lnTo>
                      <a:pt x="83" y="92"/>
                    </a:lnTo>
                    <a:lnTo>
                      <a:pt x="64" y="10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99" name="Freeform 251"/>
              <p:cNvSpPr>
                <a:spLocks/>
              </p:cNvSpPr>
              <p:nvPr/>
            </p:nvSpPr>
            <p:spPr bwMode="auto">
              <a:xfrm>
                <a:off x="3772" y="1754"/>
                <a:ext cx="7" cy="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8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0" y="17"/>
                  </a:cxn>
                </a:cxnLst>
                <a:rect l="0" t="0" r="r" b="b"/>
                <a:pathLst>
                  <a:path w="19" h="17">
                    <a:moveTo>
                      <a:pt x="0" y="17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0" name="Freeform 252"/>
              <p:cNvSpPr>
                <a:spLocks/>
              </p:cNvSpPr>
              <p:nvPr/>
            </p:nvSpPr>
            <p:spPr bwMode="auto">
              <a:xfrm>
                <a:off x="3714" y="1697"/>
                <a:ext cx="64" cy="68"/>
              </a:xfrm>
              <a:custGeom>
                <a:avLst/>
                <a:gdLst/>
                <a:ahLst/>
                <a:cxnLst>
                  <a:cxn ang="0">
                    <a:pos x="157" y="203"/>
                  </a:cxn>
                  <a:cxn ang="0">
                    <a:pos x="0" y="34"/>
                  </a:cxn>
                  <a:cxn ang="0">
                    <a:pos x="18" y="17"/>
                  </a:cxn>
                  <a:cxn ang="0">
                    <a:pos x="36" y="0"/>
                  </a:cxn>
                  <a:cxn ang="0">
                    <a:pos x="193" y="170"/>
                  </a:cxn>
                  <a:cxn ang="0">
                    <a:pos x="175" y="187"/>
                  </a:cxn>
                  <a:cxn ang="0">
                    <a:pos x="157" y="203"/>
                  </a:cxn>
                </a:cxnLst>
                <a:rect l="0" t="0" r="r" b="b"/>
                <a:pathLst>
                  <a:path w="193" h="203">
                    <a:moveTo>
                      <a:pt x="157" y="203"/>
                    </a:moveTo>
                    <a:lnTo>
                      <a:pt x="0" y="34"/>
                    </a:lnTo>
                    <a:lnTo>
                      <a:pt x="18" y="17"/>
                    </a:lnTo>
                    <a:lnTo>
                      <a:pt x="36" y="0"/>
                    </a:lnTo>
                    <a:lnTo>
                      <a:pt x="193" y="170"/>
                    </a:lnTo>
                    <a:lnTo>
                      <a:pt x="175" y="187"/>
                    </a:lnTo>
                    <a:lnTo>
                      <a:pt x="157" y="20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1" name="Freeform 253"/>
              <p:cNvSpPr>
                <a:spLocks/>
              </p:cNvSpPr>
              <p:nvPr/>
            </p:nvSpPr>
            <p:spPr bwMode="auto">
              <a:xfrm>
                <a:off x="3720" y="1697"/>
                <a:ext cx="6" cy="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8" y="0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2" name="Freeform 254"/>
              <p:cNvSpPr>
                <a:spLocks/>
              </p:cNvSpPr>
              <p:nvPr/>
            </p:nvSpPr>
            <p:spPr bwMode="auto">
              <a:xfrm>
                <a:off x="3656" y="1638"/>
                <a:ext cx="70" cy="71"/>
              </a:xfrm>
              <a:custGeom>
                <a:avLst/>
                <a:gdLst/>
                <a:ahLst/>
                <a:cxnLst>
                  <a:cxn ang="0">
                    <a:pos x="175" y="213"/>
                  </a:cxn>
                  <a:cxn ang="0">
                    <a:pos x="0" y="35"/>
                  </a:cxn>
                  <a:cxn ang="0">
                    <a:pos x="17" y="18"/>
                  </a:cxn>
                  <a:cxn ang="0">
                    <a:pos x="35" y="0"/>
                  </a:cxn>
                  <a:cxn ang="0">
                    <a:pos x="209" y="178"/>
                  </a:cxn>
                  <a:cxn ang="0">
                    <a:pos x="192" y="195"/>
                  </a:cxn>
                  <a:cxn ang="0">
                    <a:pos x="175" y="213"/>
                  </a:cxn>
                </a:cxnLst>
                <a:rect l="0" t="0" r="r" b="b"/>
                <a:pathLst>
                  <a:path w="209" h="213">
                    <a:moveTo>
                      <a:pt x="175" y="213"/>
                    </a:moveTo>
                    <a:lnTo>
                      <a:pt x="0" y="35"/>
                    </a:lnTo>
                    <a:lnTo>
                      <a:pt x="17" y="18"/>
                    </a:lnTo>
                    <a:lnTo>
                      <a:pt x="35" y="0"/>
                    </a:lnTo>
                    <a:lnTo>
                      <a:pt x="209" y="178"/>
                    </a:lnTo>
                    <a:lnTo>
                      <a:pt x="192" y="195"/>
                    </a:lnTo>
                    <a:lnTo>
                      <a:pt x="175" y="21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3" name="Freeform 255"/>
              <p:cNvSpPr>
                <a:spLocks/>
              </p:cNvSpPr>
              <p:nvPr/>
            </p:nvSpPr>
            <p:spPr bwMode="auto">
              <a:xfrm>
                <a:off x="3662" y="1638"/>
                <a:ext cx="6" cy="6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0" y="18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4" name="Freeform 256"/>
              <p:cNvSpPr>
                <a:spLocks/>
              </p:cNvSpPr>
              <p:nvPr/>
            </p:nvSpPr>
            <p:spPr bwMode="auto">
              <a:xfrm>
                <a:off x="3602" y="1586"/>
                <a:ext cx="66" cy="64"/>
              </a:xfrm>
              <a:custGeom>
                <a:avLst/>
                <a:gdLst/>
                <a:ahLst/>
                <a:cxnLst>
                  <a:cxn ang="0">
                    <a:pos x="163" y="192"/>
                  </a:cxn>
                  <a:cxn ang="0">
                    <a:pos x="0" y="36"/>
                  </a:cxn>
                  <a:cxn ang="0">
                    <a:pos x="17" y="18"/>
                  </a:cxn>
                  <a:cxn ang="0">
                    <a:pos x="34" y="0"/>
                  </a:cxn>
                  <a:cxn ang="0">
                    <a:pos x="198" y="157"/>
                  </a:cxn>
                  <a:cxn ang="0">
                    <a:pos x="180" y="175"/>
                  </a:cxn>
                  <a:cxn ang="0">
                    <a:pos x="163" y="192"/>
                  </a:cxn>
                </a:cxnLst>
                <a:rect l="0" t="0" r="r" b="b"/>
                <a:pathLst>
                  <a:path w="198" h="192">
                    <a:moveTo>
                      <a:pt x="163" y="192"/>
                    </a:moveTo>
                    <a:lnTo>
                      <a:pt x="0" y="36"/>
                    </a:lnTo>
                    <a:lnTo>
                      <a:pt x="17" y="18"/>
                    </a:lnTo>
                    <a:lnTo>
                      <a:pt x="34" y="0"/>
                    </a:lnTo>
                    <a:lnTo>
                      <a:pt x="198" y="157"/>
                    </a:lnTo>
                    <a:lnTo>
                      <a:pt x="180" y="175"/>
                    </a:lnTo>
                    <a:lnTo>
                      <a:pt x="163" y="19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5" name="Freeform 257"/>
              <p:cNvSpPr>
                <a:spLocks/>
              </p:cNvSpPr>
              <p:nvPr/>
            </p:nvSpPr>
            <p:spPr bwMode="auto">
              <a:xfrm>
                <a:off x="3607" y="1586"/>
                <a:ext cx="6" cy="6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0" y="18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6" name="Freeform 258"/>
              <p:cNvSpPr>
                <a:spLocks/>
              </p:cNvSpPr>
              <p:nvPr/>
            </p:nvSpPr>
            <p:spPr bwMode="auto">
              <a:xfrm>
                <a:off x="3544" y="1534"/>
                <a:ext cx="69" cy="64"/>
              </a:xfrm>
              <a:custGeom>
                <a:avLst/>
                <a:gdLst/>
                <a:ahLst/>
                <a:cxnLst>
                  <a:cxn ang="0">
                    <a:pos x="173" y="192"/>
                  </a:cxn>
                  <a:cxn ang="0">
                    <a:pos x="0" y="35"/>
                  </a:cxn>
                  <a:cxn ang="0">
                    <a:pos x="17" y="17"/>
                  </a:cxn>
                  <a:cxn ang="0">
                    <a:pos x="33" y="0"/>
                  </a:cxn>
                  <a:cxn ang="0">
                    <a:pos x="205" y="156"/>
                  </a:cxn>
                  <a:cxn ang="0">
                    <a:pos x="189" y="174"/>
                  </a:cxn>
                  <a:cxn ang="0">
                    <a:pos x="173" y="192"/>
                  </a:cxn>
                </a:cxnLst>
                <a:rect l="0" t="0" r="r" b="b"/>
                <a:pathLst>
                  <a:path w="205" h="192">
                    <a:moveTo>
                      <a:pt x="173" y="192"/>
                    </a:moveTo>
                    <a:lnTo>
                      <a:pt x="0" y="35"/>
                    </a:lnTo>
                    <a:lnTo>
                      <a:pt x="17" y="17"/>
                    </a:lnTo>
                    <a:lnTo>
                      <a:pt x="33" y="0"/>
                    </a:lnTo>
                    <a:lnTo>
                      <a:pt x="205" y="156"/>
                    </a:lnTo>
                    <a:lnTo>
                      <a:pt x="189" y="174"/>
                    </a:lnTo>
                    <a:lnTo>
                      <a:pt x="173" y="19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7" name="Freeform 259"/>
              <p:cNvSpPr>
                <a:spLocks/>
              </p:cNvSpPr>
              <p:nvPr/>
            </p:nvSpPr>
            <p:spPr bwMode="auto">
              <a:xfrm>
                <a:off x="3550" y="1533"/>
                <a:ext cx="5" cy="6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0" y="18"/>
                  </a:cxn>
                </a:cxnLst>
                <a:rect l="0" t="0" r="r" b="b"/>
                <a:pathLst>
                  <a:path w="16" h="18">
                    <a:moveTo>
                      <a:pt x="0" y="18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8" name="Freeform 260"/>
              <p:cNvSpPr>
                <a:spLocks/>
              </p:cNvSpPr>
              <p:nvPr/>
            </p:nvSpPr>
            <p:spPr bwMode="auto">
              <a:xfrm>
                <a:off x="3488" y="1484"/>
                <a:ext cx="67" cy="61"/>
              </a:xfrm>
              <a:custGeom>
                <a:avLst/>
                <a:gdLst/>
                <a:ahLst/>
                <a:cxnLst>
                  <a:cxn ang="0">
                    <a:pos x="168" y="183"/>
                  </a:cxn>
                  <a:cxn ang="0">
                    <a:pos x="0" y="37"/>
                  </a:cxn>
                  <a:cxn ang="0">
                    <a:pos x="16" y="19"/>
                  </a:cxn>
                  <a:cxn ang="0">
                    <a:pos x="32" y="0"/>
                  </a:cxn>
                  <a:cxn ang="0">
                    <a:pos x="201" y="147"/>
                  </a:cxn>
                  <a:cxn ang="0">
                    <a:pos x="185" y="165"/>
                  </a:cxn>
                  <a:cxn ang="0">
                    <a:pos x="168" y="183"/>
                  </a:cxn>
                </a:cxnLst>
                <a:rect l="0" t="0" r="r" b="b"/>
                <a:pathLst>
                  <a:path w="201" h="183">
                    <a:moveTo>
                      <a:pt x="168" y="183"/>
                    </a:moveTo>
                    <a:lnTo>
                      <a:pt x="0" y="37"/>
                    </a:lnTo>
                    <a:lnTo>
                      <a:pt x="16" y="19"/>
                    </a:lnTo>
                    <a:lnTo>
                      <a:pt x="32" y="0"/>
                    </a:lnTo>
                    <a:lnTo>
                      <a:pt x="201" y="147"/>
                    </a:lnTo>
                    <a:lnTo>
                      <a:pt x="185" y="165"/>
                    </a:lnTo>
                    <a:lnTo>
                      <a:pt x="168" y="18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09" name="Freeform 261"/>
              <p:cNvSpPr>
                <a:spLocks/>
              </p:cNvSpPr>
              <p:nvPr/>
            </p:nvSpPr>
            <p:spPr bwMode="auto">
              <a:xfrm>
                <a:off x="3494" y="1484"/>
                <a:ext cx="5" cy="7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6" y="0"/>
                  </a:cxn>
                  <a:cxn ang="0">
                    <a:pos x="0" y="19"/>
                  </a:cxn>
                </a:cxnLst>
                <a:rect l="0" t="0" r="r" b="b"/>
                <a:pathLst>
                  <a:path w="16" h="19">
                    <a:moveTo>
                      <a:pt x="0" y="19"/>
                    </a:move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0" name="Freeform 262"/>
              <p:cNvSpPr>
                <a:spLocks/>
              </p:cNvSpPr>
              <p:nvPr/>
            </p:nvSpPr>
            <p:spPr bwMode="auto">
              <a:xfrm>
                <a:off x="3438" y="1442"/>
                <a:ext cx="61" cy="55"/>
              </a:xfrm>
              <a:custGeom>
                <a:avLst/>
                <a:gdLst/>
                <a:ahLst/>
                <a:cxnLst>
                  <a:cxn ang="0">
                    <a:pos x="151" y="164"/>
                  </a:cxn>
                  <a:cxn ang="0">
                    <a:pos x="0" y="37"/>
                  </a:cxn>
                  <a:cxn ang="0">
                    <a:pos x="15" y="18"/>
                  </a:cxn>
                  <a:cxn ang="0">
                    <a:pos x="30" y="0"/>
                  </a:cxn>
                  <a:cxn ang="0">
                    <a:pos x="182" y="127"/>
                  </a:cxn>
                  <a:cxn ang="0">
                    <a:pos x="167" y="146"/>
                  </a:cxn>
                  <a:cxn ang="0">
                    <a:pos x="151" y="164"/>
                  </a:cxn>
                </a:cxnLst>
                <a:rect l="0" t="0" r="r" b="b"/>
                <a:pathLst>
                  <a:path w="182" h="164">
                    <a:moveTo>
                      <a:pt x="151" y="164"/>
                    </a:moveTo>
                    <a:lnTo>
                      <a:pt x="0" y="37"/>
                    </a:lnTo>
                    <a:lnTo>
                      <a:pt x="15" y="18"/>
                    </a:lnTo>
                    <a:lnTo>
                      <a:pt x="30" y="0"/>
                    </a:lnTo>
                    <a:lnTo>
                      <a:pt x="182" y="127"/>
                    </a:lnTo>
                    <a:lnTo>
                      <a:pt x="167" y="146"/>
                    </a:lnTo>
                    <a:lnTo>
                      <a:pt x="151" y="16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1" name="Freeform 263"/>
              <p:cNvSpPr>
                <a:spLocks/>
              </p:cNvSpPr>
              <p:nvPr/>
            </p:nvSpPr>
            <p:spPr bwMode="auto">
              <a:xfrm>
                <a:off x="3443" y="1442"/>
                <a:ext cx="5" cy="6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4" y="0"/>
                  </a:cxn>
                  <a:cxn ang="0">
                    <a:pos x="15" y="0"/>
                  </a:cxn>
                  <a:cxn ang="0">
                    <a:pos x="15" y="1"/>
                  </a:cxn>
                  <a:cxn ang="0">
                    <a:pos x="0" y="19"/>
                  </a:cxn>
                </a:cxnLst>
                <a:rect l="0" t="0" r="r" b="b"/>
                <a:pathLst>
                  <a:path w="15" h="19">
                    <a:moveTo>
                      <a:pt x="0" y="19"/>
                    </a:moveTo>
                    <a:lnTo>
                      <a:pt x="14" y="0"/>
                    </a:lnTo>
                    <a:lnTo>
                      <a:pt x="15" y="0"/>
                    </a:lnTo>
                    <a:lnTo>
                      <a:pt x="15" y="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2" name="Freeform 264"/>
              <p:cNvSpPr>
                <a:spLocks/>
              </p:cNvSpPr>
              <p:nvPr/>
            </p:nvSpPr>
            <p:spPr bwMode="auto">
              <a:xfrm>
                <a:off x="3427" y="1433"/>
                <a:ext cx="21" cy="22"/>
              </a:xfrm>
              <a:custGeom>
                <a:avLst/>
                <a:gdLst/>
                <a:ahLst/>
                <a:cxnLst>
                  <a:cxn ang="0">
                    <a:pos x="35" y="64"/>
                  </a:cxn>
                  <a:cxn ang="0">
                    <a:pos x="0" y="38"/>
                  </a:cxn>
                  <a:cxn ang="0">
                    <a:pos x="15" y="19"/>
                  </a:cxn>
                  <a:cxn ang="0">
                    <a:pos x="30" y="0"/>
                  </a:cxn>
                  <a:cxn ang="0">
                    <a:pos x="63" y="25"/>
                  </a:cxn>
                  <a:cxn ang="0">
                    <a:pos x="49" y="44"/>
                  </a:cxn>
                  <a:cxn ang="0">
                    <a:pos x="35" y="64"/>
                  </a:cxn>
                </a:cxnLst>
                <a:rect l="0" t="0" r="r" b="b"/>
                <a:pathLst>
                  <a:path w="63" h="64">
                    <a:moveTo>
                      <a:pt x="35" y="64"/>
                    </a:moveTo>
                    <a:lnTo>
                      <a:pt x="0" y="38"/>
                    </a:lnTo>
                    <a:lnTo>
                      <a:pt x="15" y="19"/>
                    </a:lnTo>
                    <a:lnTo>
                      <a:pt x="30" y="0"/>
                    </a:lnTo>
                    <a:lnTo>
                      <a:pt x="63" y="25"/>
                    </a:lnTo>
                    <a:lnTo>
                      <a:pt x="49" y="44"/>
                    </a:lnTo>
                    <a:lnTo>
                      <a:pt x="35" y="6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3" name="Freeform 265"/>
              <p:cNvSpPr>
                <a:spLocks/>
              </p:cNvSpPr>
              <p:nvPr/>
            </p:nvSpPr>
            <p:spPr bwMode="auto">
              <a:xfrm>
                <a:off x="3432" y="1433"/>
                <a:ext cx="5" cy="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5" y="2"/>
                  </a:cxn>
                  <a:cxn ang="0">
                    <a:pos x="0" y="21"/>
                  </a:cxn>
                </a:cxnLst>
                <a:rect l="0" t="0" r="r" b="b"/>
                <a:pathLst>
                  <a:path w="15" h="21">
                    <a:moveTo>
                      <a:pt x="0" y="21"/>
                    </a:moveTo>
                    <a:lnTo>
                      <a:pt x="13" y="0"/>
                    </a:lnTo>
                    <a:lnTo>
                      <a:pt x="14" y="0"/>
                    </a:lnTo>
                    <a:lnTo>
                      <a:pt x="15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4" name="Freeform 266"/>
              <p:cNvSpPr>
                <a:spLocks/>
              </p:cNvSpPr>
              <p:nvPr/>
            </p:nvSpPr>
            <p:spPr bwMode="auto">
              <a:xfrm>
                <a:off x="3415" y="1425"/>
                <a:ext cx="21" cy="21"/>
              </a:xfrm>
              <a:custGeom>
                <a:avLst/>
                <a:gdLst/>
                <a:ahLst/>
                <a:cxnLst>
                  <a:cxn ang="0">
                    <a:pos x="38" y="65"/>
                  </a:cxn>
                  <a:cxn ang="0">
                    <a:pos x="0" y="42"/>
                  </a:cxn>
                  <a:cxn ang="0">
                    <a:pos x="13" y="21"/>
                  </a:cxn>
                  <a:cxn ang="0">
                    <a:pos x="26" y="0"/>
                  </a:cxn>
                  <a:cxn ang="0">
                    <a:pos x="64" y="24"/>
                  </a:cxn>
                  <a:cxn ang="0">
                    <a:pos x="51" y="45"/>
                  </a:cxn>
                  <a:cxn ang="0">
                    <a:pos x="38" y="65"/>
                  </a:cxn>
                </a:cxnLst>
                <a:rect l="0" t="0" r="r" b="b"/>
                <a:pathLst>
                  <a:path w="64" h="65">
                    <a:moveTo>
                      <a:pt x="38" y="65"/>
                    </a:moveTo>
                    <a:lnTo>
                      <a:pt x="0" y="42"/>
                    </a:lnTo>
                    <a:lnTo>
                      <a:pt x="13" y="21"/>
                    </a:lnTo>
                    <a:lnTo>
                      <a:pt x="26" y="0"/>
                    </a:lnTo>
                    <a:lnTo>
                      <a:pt x="64" y="24"/>
                    </a:lnTo>
                    <a:lnTo>
                      <a:pt x="51" y="45"/>
                    </a:lnTo>
                    <a:lnTo>
                      <a:pt x="38" y="6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5" name="Freeform 267"/>
              <p:cNvSpPr>
                <a:spLocks/>
              </p:cNvSpPr>
              <p:nvPr/>
            </p:nvSpPr>
            <p:spPr bwMode="auto">
              <a:xfrm>
                <a:off x="3419" y="1424"/>
                <a:ext cx="4" cy="8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1" y="0"/>
                  </a:cxn>
                  <a:cxn ang="0">
                    <a:pos x="12" y="1"/>
                  </a:cxn>
                  <a:cxn ang="0">
                    <a:pos x="13" y="1"/>
                  </a:cxn>
                  <a:cxn ang="0">
                    <a:pos x="0" y="22"/>
                  </a:cxn>
                </a:cxnLst>
                <a:rect l="0" t="0" r="r" b="b"/>
                <a:pathLst>
                  <a:path w="13" h="22">
                    <a:moveTo>
                      <a:pt x="0" y="22"/>
                    </a:moveTo>
                    <a:lnTo>
                      <a:pt x="11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6" name="Freeform 268"/>
              <p:cNvSpPr>
                <a:spLocks/>
              </p:cNvSpPr>
              <p:nvPr/>
            </p:nvSpPr>
            <p:spPr bwMode="auto">
              <a:xfrm>
                <a:off x="3387" y="1410"/>
                <a:ext cx="36" cy="29"/>
              </a:xfrm>
              <a:custGeom>
                <a:avLst/>
                <a:gdLst/>
                <a:ahLst/>
                <a:cxnLst>
                  <a:cxn ang="0">
                    <a:pos x="86" y="87"/>
                  </a:cxn>
                  <a:cxn ang="0">
                    <a:pos x="0" y="44"/>
                  </a:cxn>
                  <a:cxn ang="0">
                    <a:pos x="10" y="23"/>
                  </a:cxn>
                  <a:cxn ang="0">
                    <a:pos x="21" y="0"/>
                  </a:cxn>
                  <a:cxn ang="0">
                    <a:pos x="108" y="43"/>
                  </a:cxn>
                  <a:cxn ang="0">
                    <a:pos x="97" y="65"/>
                  </a:cxn>
                  <a:cxn ang="0">
                    <a:pos x="86" y="87"/>
                  </a:cxn>
                </a:cxnLst>
                <a:rect l="0" t="0" r="r" b="b"/>
                <a:pathLst>
                  <a:path w="108" h="87">
                    <a:moveTo>
                      <a:pt x="86" y="87"/>
                    </a:moveTo>
                    <a:lnTo>
                      <a:pt x="0" y="44"/>
                    </a:lnTo>
                    <a:lnTo>
                      <a:pt x="10" y="23"/>
                    </a:lnTo>
                    <a:lnTo>
                      <a:pt x="21" y="0"/>
                    </a:lnTo>
                    <a:lnTo>
                      <a:pt x="108" y="43"/>
                    </a:lnTo>
                    <a:lnTo>
                      <a:pt x="97" y="65"/>
                    </a:lnTo>
                    <a:lnTo>
                      <a:pt x="86" y="8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7" name="Freeform 269"/>
              <p:cNvSpPr>
                <a:spLocks/>
              </p:cNvSpPr>
              <p:nvPr/>
            </p:nvSpPr>
            <p:spPr bwMode="auto">
              <a:xfrm>
                <a:off x="3390" y="1410"/>
                <a:ext cx="4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8" y="0"/>
                  </a:cxn>
                  <a:cxn ang="0">
                    <a:pos x="10" y="1"/>
                  </a:cxn>
                  <a:cxn ang="0">
                    <a:pos x="11" y="1"/>
                  </a:cxn>
                  <a:cxn ang="0">
                    <a:pos x="0" y="24"/>
                  </a:cxn>
                </a:cxnLst>
                <a:rect l="0" t="0" r="r" b="b"/>
                <a:pathLst>
                  <a:path w="11" h="24">
                    <a:moveTo>
                      <a:pt x="0" y="24"/>
                    </a:moveTo>
                    <a:lnTo>
                      <a:pt x="8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8" name="Freeform 270"/>
              <p:cNvSpPr>
                <a:spLocks/>
              </p:cNvSpPr>
              <p:nvPr/>
            </p:nvSpPr>
            <p:spPr bwMode="auto">
              <a:xfrm>
                <a:off x="3354" y="1398"/>
                <a:ext cx="39" cy="27"/>
              </a:xfrm>
              <a:custGeom>
                <a:avLst/>
                <a:gdLst/>
                <a:ahLst/>
                <a:cxnLst>
                  <a:cxn ang="0">
                    <a:pos x="100" y="82"/>
                  </a:cxn>
                  <a:cxn ang="0">
                    <a:pos x="0" y="46"/>
                  </a:cxn>
                  <a:cxn ang="0">
                    <a:pos x="8" y="23"/>
                  </a:cxn>
                  <a:cxn ang="0">
                    <a:pos x="16" y="0"/>
                  </a:cxn>
                  <a:cxn ang="0">
                    <a:pos x="116" y="36"/>
                  </a:cxn>
                  <a:cxn ang="0">
                    <a:pos x="108" y="60"/>
                  </a:cxn>
                  <a:cxn ang="0">
                    <a:pos x="100" y="82"/>
                  </a:cxn>
                </a:cxnLst>
                <a:rect l="0" t="0" r="r" b="b"/>
                <a:pathLst>
                  <a:path w="116" h="82">
                    <a:moveTo>
                      <a:pt x="100" y="82"/>
                    </a:moveTo>
                    <a:lnTo>
                      <a:pt x="0" y="46"/>
                    </a:lnTo>
                    <a:lnTo>
                      <a:pt x="8" y="23"/>
                    </a:lnTo>
                    <a:lnTo>
                      <a:pt x="16" y="0"/>
                    </a:lnTo>
                    <a:lnTo>
                      <a:pt x="116" y="36"/>
                    </a:lnTo>
                    <a:lnTo>
                      <a:pt x="108" y="60"/>
                    </a:lnTo>
                    <a:lnTo>
                      <a:pt x="100" y="8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19" name="Freeform 271"/>
              <p:cNvSpPr>
                <a:spLocks/>
              </p:cNvSpPr>
              <p:nvPr/>
            </p:nvSpPr>
            <p:spPr bwMode="auto">
              <a:xfrm>
                <a:off x="3357" y="1397"/>
                <a:ext cx="2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0"/>
                  </a:cxn>
                  <a:cxn ang="0">
                    <a:pos x="7" y="0"/>
                  </a:cxn>
                  <a:cxn ang="0">
                    <a:pos x="8" y="1"/>
                  </a:cxn>
                  <a:cxn ang="0">
                    <a:pos x="0" y="24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0" name="Freeform 272"/>
              <p:cNvSpPr>
                <a:spLocks/>
              </p:cNvSpPr>
              <p:nvPr/>
            </p:nvSpPr>
            <p:spPr bwMode="auto">
              <a:xfrm>
                <a:off x="3317" y="1387"/>
                <a:ext cx="42" cy="26"/>
              </a:xfrm>
              <a:custGeom>
                <a:avLst/>
                <a:gdLst/>
                <a:ahLst/>
                <a:cxnLst>
                  <a:cxn ang="0">
                    <a:pos x="114" y="77"/>
                  </a:cxn>
                  <a:cxn ang="0">
                    <a:pos x="0" y="48"/>
                  </a:cxn>
                  <a:cxn ang="0">
                    <a:pos x="6" y="24"/>
                  </a:cxn>
                  <a:cxn ang="0">
                    <a:pos x="14" y="0"/>
                  </a:cxn>
                  <a:cxn ang="0">
                    <a:pos x="126" y="30"/>
                  </a:cxn>
                  <a:cxn ang="0">
                    <a:pos x="120" y="54"/>
                  </a:cxn>
                  <a:cxn ang="0">
                    <a:pos x="114" y="77"/>
                  </a:cxn>
                </a:cxnLst>
                <a:rect l="0" t="0" r="r" b="b"/>
                <a:pathLst>
                  <a:path w="126" h="77">
                    <a:moveTo>
                      <a:pt x="114" y="77"/>
                    </a:moveTo>
                    <a:lnTo>
                      <a:pt x="0" y="48"/>
                    </a:lnTo>
                    <a:lnTo>
                      <a:pt x="6" y="24"/>
                    </a:lnTo>
                    <a:lnTo>
                      <a:pt x="14" y="0"/>
                    </a:lnTo>
                    <a:lnTo>
                      <a:pt x="126" y="30"/>
                    </a:lnTo>
                    <a:lnTo>
                      <a:pt x="120" y="54"/>
                    </a:lnTo>
                    <a:lnTo>
                      <a:pt x="114" y="7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1" name="Freeform 273"/>
              <p:cNvSpPr>
                <a:spLocks/>
              </p:cNvSpPr>
              <p:nvPr/>
            </p:nvSpPr>
            <p:spPr bwMode="auto">
              <a:xfrm>
                <a:off x="3319" y="1387"/>
                <a:ext cx="2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0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0" y="24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2" name="Freeform 274"/>
              <p:cNvSpPr>
                <a:spLocks/>
              </p:cNvSpPr>
              <p:nvPr/>
            </p:nvSpPr>
            <p:spPr bwMode="auto">
              <a:xfrm>
                <a:off x="3276" y="1379"/>
                <a:ext cx="45" cy="24"/>
              </a:xfrm>
              <a:custGeom>
                <a:avLst/>
                <a:gdLst/>
                <a:ahLst/>
                <a:cxnLst>
                  <a:cxn ang="0">
                    <a:pos x="124" y="74"/>
                  </a:cxn>
                  <a:cxn ang="0">
                    <a:pos x="0" y="49"/>
                  </a:cxn>
                  <a:cxn ang="0">
                    <a:pos x="5" y="25"/>
                  </a:cxn>
                  <a:cxn ang="0">
                    <a:pos x="9" y="0"/>
                  </a:cxn>
                  <a:cxn ang="0">
                    <a:pos x="134" y="26"/>
                  </a:cxn>
                  <a:cxn ang="0">
                    <a:pos x="128" y="50"/>
                  </a:cxn>
                  <a:cxn ang="0">
                    <a:pos x="124" y="74"/>
                  </a:cxn>
                </a:cxnLst>
                <a:rect l="0" t="0" r="r" b="b"/>
                <a:pathLst>
                  <a:path w="134" h="74">
                    <a:moveTo>
                      <a:pt x="124" y="74"/>
                    </a:moveTo>
                    <a:lnTo>
                      <a:pt x="0" y="49"/>
                    </a:lnTo>
                    <a:lnTo>
                      <a:pt x="5" y="25"/>
                    </a:lnTo>
                    <a:lnTo>
                      <a:pt x="9" y="0"/>
                    </a:lnTo>
                    <a:lnTo>
                      <a:pt x="134" y="26"/>
                    </a:lnTo>
                    <a:lnTo>
                      <a:pt x="128" y="50"/>
                    </a:lnTo>
                    <a:lnTo>
                      <a:pt x="124" y="7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3" name="Freeform 275"/>
              <p:cNvSpPr>
                <a:spLocks/>
              </p:cNvSpPr>
              <p:nvPr/>
            </p:nvSpPr>
            <p:spPr bwMode="auto">
              <a:xfrm>
                <a:off x="3278" y="1379"/>
                <a:ext cx="1" cy="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25"/>
                  </a:cxn>
                </a:cxnLst>
                <a:rect l="0" t="0" r="r" b="b"/>
                <a:pathLst>
                  <a:path w="4" h="25">
                    <a:moveTo>
                      <a:pt x="0" y="25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4" name="Freeform 276"/>
              <p:cNvSpPr>
                <a:spLocks/>
              </p:cNvSpPr>
              <p:nvPr/>
            </p:nvSpPr>
            <p:spPr bwMode="auto">
              <a:xfrm>
                <a:off x="3231" y="1372"/>
                <a:ext cx="48" cy="23"/>
              </a:xfrm>
              <a:custGeom>
                <a:avLst/>
                <a:gdLst/>
                <a:ahLst/>
                <a:cxnLst>
                  <a:cxn ang="0">
                    <a:pos x="135" y="68"/>
                  </a:cxn>
                  <a:cxn ang="0">
                    <a:pos x="0" y="48"/>
                  </a:cxn>
                  <a:cxn ang="0">
                    <a:pos x="4" y="23"/>
                  </a:cxn>
                  <a:cxn ang="0">
                    <a:pos x="8" y="0"/>
                  </a:cxn>
                  <a:cxn ang="0">
                    <a:pos x="142" y="19"/>
                  </a:cxn>
                  <a:cxn ang="0">
                    <a:pos x="139" y="44"/>
                  </a:cxn>
                  <a:cxn ang="0">
                    <a:pos x="135" y="68"/>
                  </a:cxn>
                </a:cxnLst>
                <a:rect l="0" t="0" r="r" b="b"/>
                <a:pathLst>
                  <a:path w="142" h="68">
                    <a:moveTo>
                      <a:pt x="135" y="68"/>
                    </a:moveTo>
                    <a:lnTo>
                      <a:pt x="0" y="48"/>
                    </a:lnTo>
                    <a:lnTo>
                      <a:pt x="4" y="23"/>
                    </a:lnTo>
                    <a:lnTo>
                      <a:pt x="8" y="0"/>
                    </a:lnTo>
                    <a:lnTo>
                      <a:pt x="142" y="19"/>
                    </a:lnTo>
                    <a:lnTo>
                      <a:pt x="139" y="44"/>
                    </a:lnTo>
                    <a:lnTo>
                      <a:pt x="135" y="6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5" name="Freeform 277"/>
              <p:cNvSpPr>
                <a:spLocks/>
              </p:cNvSpPr>
              <p:nvPr/>
            </p:nvSpPr>
            <p:spPr bwMode="auto">
              <a:xfrm>
                <a:off x="3233" y="1372"/>
                <a:ext cx="1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0" y="24"/>
                  </a:cxn>
                </a:cxnLst>
                <a:rect l="0" t="0" r="r" b="b"/>
                <a:pathLst>
                  <a:path w="4" h="24">
                    <a:moveTo>
                      <a:pt x="0" y="24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6" name="Freeform 278"/>
              <p:cNvSpPr>
                <a:spLocks/>
              </p:cNvSpPr>
              <p:nvPr/>
            </p:nvSpPr>
            <p:spPr bwMode="auto">
              <a:xfrm>
                <a:off x="3133" y="1363"/>
                <a:ext cx="100" cy="25"/>
              </a:xfrm>
              <a:custGeom>
                <a:avLst/>
                <a:gdLst/>
                <a:ahLst/>
                <a:cxnLst>
                  <a:cxn ang="0">
                    <a:pos x="296" y="76"/>
                  </a:cxn>
                  <a:cxn ang="0">
                    <a:pos x="0" y="49"/>
                  </a:cxn>
                  <a:cxn ang="0">
                    <a:pos x="3" y="25"/>
                  </a:cxn>
                  <a:cxn ang="0">
                    <a:pos x="5" y="0"/>
                  </a:cxn>
                  <a:cxn ang="0">
                    <a:pos x="300" y="27"/>
                  </a:cxn>
                  <a:cxn ang="0">
                    <a:pos x="298" y="51"/>
                  </a:cxn>
                  <a:cxn ang="0">
                    <a:pos x="296" y="76"/>
                  </a:cxn>
                </a:cxnLst>
                <a:rect l="0" t="0" r="r" b="b"/>
                <a:pathLst>
                  <a:path w="300" h="76">
                    <a:moveTo>
                      <a:pt x="296" y="76"/>
                    </a:moveTo>
                    <a:lnTo>
                      <a:pt x="0" y="49"/>
                    </a:lnTo>
                    <a:lnTo>
                      <a:pt x="3" y="25"/>
                    </a:lnTo>
                    <a:lnTo>
                      <a:pt x="5" y="0"/>
                    </a:lnTo>
                    <a:lnTo>
                      <a:pt x="300" y="27"/>
                    </a:lnTo>
                    <a:lnTo>
                      <a:pt x="298" y="51"/>
                    </a:lnTo>
                    <a:lnTo>
                      <a:pt x="296" y="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7" name="Freeform 279"/>
              <p:cNvSpPr>
                <a:spLocks/>
              </p:cNvSpPr>
              <p:nvPr/>
            </p:nvSpPr>
            <p:spPr bwMode="auto">
              <a:xfrm>
                <a:off x="3134" y="1363"/>
                <a:ext cx="1" cy="8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0" y="25"/>
                  </a:cxn>
                </a:cxnLst>
                <a:rect l="0" t="0" r="r" b="b"/>
                <a:pathLst>
                  <a:path w="2" h="25">
                    <a:moveTo>
                      <a:pt x="0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8" name="Freeform 280"/>
              <p:cNvSpPr>
                <a:spLocks/>
              </p:cNvSpPr>
              <p:nvPr/>
            </p:nvSpPr>
            <p:spPr bwMode="auto">
              <a:xfrm>
                <a:off x="3026" y="1359"/>
                <a:ext cx="108" cy="20"/>
              </a:xfrm>
              <a:custGeom>
                <a:avLst/>
                <a:gdLst/>
                <a:ahLst/>
                <a:cxnLst>
                  <a:cxn ang="0">
                    <a:pos x="324" y="60"/>
                  </a:cxn>
                  <a:cxn ang="0">
                    <a:pos x="0" y="48"/>
                  </a:cxn>
                  <a:cxn ang="0">
                    <a:pos x="0" y="24"/>
                  </a:cxn>
                  <a:cxn ang="0">
                    <a:pos x="1" y="0"/>
                  </a:cxn>
                  <a:cxn ang="0">
                    <a:pos x="325" y="11"/>
                  </a:cxn>
                  <a:cxn ang="0">
                    <a:pos x="325" y="36"/>
                  </a:cxn>
                  <a:cxn ang="0">
                    <a:pos x="324" y="60"/>
                  </a:cxn>
                </a:cxnLst>
                <a:rect l="0" t="0" r="r" b="b"/>
                <a:pathLst>
                  <a:path w="325" h="60">
                    <a:moveTo>
                      <a:pt x="324" y="60"/>
                    </a:moveTo>
                    <a:lnTo>
                      <a:pt x="0" y="48"/>
                    </a:lnTo>
                    <a:lnTo>
                      <a:pt x="0" y="24"/>
                    </a:lnTo>
                    <a:lnTo>
                      <a:pt x="1" y="0"/>
                    </a:lnTo>
                    <a:lnTo>
                      <a:pt x="325" y="11"/>
                    </a:lnTo>
                    <a:lnTo>
                      <a:pt x="325" y="36"/>
                    </a:lnTo>
                    <a:lnTo>
                      <a:pt x="324" y="6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29" name="Freeform 281"/>
              <p:cNvSpPr>
                <a:spLocks/>
              </p:cNvSpPr>
              <p:nvPr/>
            </p:nvSpPr>
            <p:spPr bwMode="auto">
              <a:xfrm>
                <a:off x="3026" y="1359"/>
                <a:ext cx="1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4"/>
                  </a:cxn>
                </a:cxnLst>
                <a:rect l="0" t="0" r="r" b="b"/>
                <a:pathLst>
                  <a:path w="1" h="24">
                    <a:moveTo>
                      <a:pt x="0" y="24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0" name="Freeform 282"/>
              <p:cNvSpPr>
                <a:spLocks/>
              </p:cNvSpPr>
              <p:nvPr/>
            </p:nvSpPr>
            <p:spPr bwMode="auto">
              <a:xfrm>
                <a:off x="2912" y="1359"/>
                <a:ext cx="114" cy="17"/>
              </a:xfrm>
              <a:custGeom>
                <a:avLst/>
                <a:gdLst/>
                <a:ahLst/>
                <a:cxnLst>
                  <a:cxn ang="0">
                    <a:pos x="343" y="50"/>
                  </a:cxn>
                  <a:cxn ang="0">
                    <a:pos x="0" y="49"/>
                  </a:cxn>
                  <a:cxn ang="0">
                    <a:pos x="0" y="24"/>
                  </a:cxn>
                  <a:cxn ang="0">
                    <a:pos x="0" y="0"/>
                  </a:cxn>
                  <a:cxn ang="0">
                    <a:pos x="343" y="1"/>
                  </a:cxn>
                  <a:cxn ang="0">
                    <a:pos x="343" y="25"/>
                  </a:cxn>
                  <a:cxn ang="0">
                    <a:pos x="343" y="50"/>
                  </a:cxn>
                </a:cxnLst>
                <a:rect l="0" t="0" r="r" b="b"/>
                <a:pathLst>
                  <a:path w="343" h="50">
                    <a:moveTo>
                      <a:pt x="343" y="50"/>
                    </a:moveTo>
                    <a:lnTo>
                      <a:pt x="0" y="49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343" y="1"/>
                    </a:lnTo>
                    <a:lnTo>
                      <a:pt x="343" y="25"/>
                    </a:lnTo>
                    <a:lnTo>
                      <a:pt x="343" y="5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1" name="Freeform 283"/>
              <p:cNvSpPr>
                <a:spLocks/>
              </p:cNvSpPr>
              <p:nvPr/>
            </p:nvSpPr>
            <p:spPr bwMode="auto">
              <a:xfrm>
                <a:off x="2912" y="1359"/>
                <a:ext cx="1" cy="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4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2" name="Freeform 284"/>
              <p:cNvSpPr>
                <a:spLocks/>
              </p:cNvSpPr>
              <p:nvPr/>
            </p:nvSpPr>
            <p:spPr bwMode="auto">
              <a:xfrm>
                <a:off x="2675" y="1359"/>
                <a:ext cx="237" cy="23"/>
              </a:xfrm>
              <a:custGeom>
                <a:avLst/>
                <a:gdLst/>
                <a:ahLst/>
                <a:cxnLst>
                  <a:cxn ang="0">
                    <a:pos x="711" y="49"/>
                  </a:cxn>
                  <a:cxn ang="0">
                    <a:pos x="2" y="68"/>
                  </a:cxn>
                  <a:cxn ang="0">
                    <a:pos x="1" y="44"/>
                  </a:cxn>
                  <a:cxn ang="0">
                    <a:pos x="0" y="19"/>
                  </a:cxn>
                  <a:cxn ang="0">
                    <a:pos x="710" y="0"/>
                  </a:cxn>
                  <a:cxn ang="0">
                    <a:pos x="710" y="24"/>
                  </a:cxn>
                  <a:cxn ang="0">
                    <a:pos x="711" y="49"/>
                  </a:cxn>
                </a:cxnLst>
                <a:rect l="0" t="0" r="r" b="b"/>
                <a:pathLst>
                  <a:path w="711" h="68">
                    <a:moveTo>
                      <a:pt x="711" y="49"/>
                    </a:moveTo>
                    <a:lnTo>
                      <a:pt x="2" y="68"/>
                    </a:lnTo>
                    <a:lnTo>
                      <a:pt x="1" y="44"/>
                    </a:lnTo>
                    <a:lnTo>
                      <a:pt x="0" y="19"/>
                    </a:lnTo>
                    <a:lnTo>
                      <a:pt x="710" y="0"/>
                    </a:lnTo>
                    <a:lnTo>
                      <a:pt x="710" y="24"/>
                    </a:lnTo>
                    <a:lnTo>
                      <a:pt x="711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3" name="Freeform 285"/>
              <p:cNvSpPr>
                <a:spLocks/>
              </p:cNvSpPr>
              <p:nvPr/>
            </p:nvSpPr>
            <p:spPr bwMode="auto">
              <a:xfrm>
                <a:off x="2675" y="1365"/>
                <a:ext cx="1" cy="9"/>
              </a:xfrm>
              <a:custGeom>
                <a:avLst/>
                <a:gdLst/>
                <a:ahLst/>
                <a:cxnLst>
                  <a:cxn ang="0">
                    <a:pos x="1" y="2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5"/>
                  </a:cxn>
                </a:cxnLst>
                <a:rect l="0" t="0" r="r" b="b"/>
                <a:pathLst>
                  <a:path w="1" h="25">
                    <a:moveTo>
                      <a:pt x="1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4" name="Freeform 286"/>
              <p:cNvSpPr>
                <a:spLocks/>
              </p:cNvSpPr>
              <p:nvPr/>
            </p:nvSpPr>
            <p:spPr bwMode="auto">
              <a:xfrm>
                <a:off x="2194" y="1365"/>
                <a:ext cx="482" cy="45"/>
              </a:xfrm>
              <a:custGeom>
                <a:avLst/>
                <a:gdLst/>
                <a:ahLst/>
                <a:cxnLst>
                  <a:cxn ang="0">
                    <a:pos x="1446" y="49"/>
                  </a:cxn>
                  <a:cxn ang="0">
                    <a:pos x="2" y="133"/>
                  </a:cxn>
                  <a:cxn ang="0">
                    <a:pos x="1" y="109"/>
                  </a:cxn>
                  <a:cxn ang="0">
                    <a:pos x="0" y="84"/>
                  </a:cxn>
                  <a:cxn ang="0">
                    <a:pos x="1444" y="0"/>
                  </a:cxn>
                  <a:cxn ang="0">
                    <a:pos x="1445" y="25"/>
                  </a:cxn>
                  <a:cxn ang="0">
                    <a:pos x="1446" y="49"/>
                  </a:cxn>
                </a:cxnLst>
                <a:rect l="0" t="0" r="r" b="b"/>
                <a:pathLst>
                  <a:path w="1446" h="133">
                    <a:moveTo>
                      <a:pt x="1446" y="49"/>
                    </a:moveTo>
                    <a:lnTo>
                      <a:pt x="2" y="133"/>
                    </a:lnTo>
                    <a:lnTo>
                      <a:pt x="1" y="109"/>
                    </a:lnTo>
                    <a:lnTo>
                      <a:pt x="0" y="84"/>
                    </a:lnTo>
                    <a:lnTo>
                      <a:pt x="1444" y="0"/>
                    </a:lnTo>
                    <a:lnTo>
                      <a:pt x="1445" y="25"/>
                    </a:lnTo>
                    <a:lnTo>
                      <a:pt x="1446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5" name="Freeform 287"/>
              <p:cNvSpPr>
                <a:spLocks/>
              </p:cNvSpPr>
              <p:nvPr/>
            </p:nvSpPr>
            <p:spPr bwMode="auto">
              <a:xfrm>
                <a:off x="2193" y="1393"/>
                <a:ext cx="1" cy="9"/>
              </a:xfrm>
              <a:custGeom>
                <a:avLst/>
                <a:gdLst/>
                <a:ahLst/>
                <a:cxnLst>
                  <a:cxn ang="0">
                    <a:pos x="2" y="2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25"/>
                  </a:cxn>
                </a:cxnLst>
                <a:rect l="0" t="0" r="r" b="b"/>
                <a:pathLst>
                  <a:path w="2" h="25">
                    <a:moveTo>
                      <a:pt x="2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6" name="Freeform 288"/>
              <p:cNvSpPr>
                <a:spLocks/>
              </p:cNvSpPr>
              <p:nvPr/>
            </p:nvSpPr>
            <p:spPr bwMode="auto">
              <a:xfrm>
                <a:off x="2184" y="1393"/>
                <a:ext cx="11" cy="17"/>
              </a:xfrm>
              <a:custGeom>
                <a:avLst/>
                <a:gdLst/>
                <a:ahLst/>
                <a:cxnLst>
                  <a:cxn ang="0">
                    <a:pos x="33" y="49"/>
                  </a:cxn>
                  <a:cxn ang="0">
                    <a:pos x="3" y="51"/>
                  </a:cxn>
                  <a:cxn ang="0">
                    <a:pos x="2" y="27"/>
                  </a:cxn>
                  <a:cxn ang="0">
                    <a:pos x="0" y="2"/>
                  </a:cxn>
                  <a:cxn ang="0">
                    <a:pos x="29" y="0"/>
                  </a:cxn>
                  <a:cxn ang="0">
                    <a:pos x="31" y="25"/>
                  </a:cxn>
                  <a:cxn ang="0">
                    <a:pos x="33" y="49"/>
                  </a:cxn>
                </a:cxnLst>
                <a:rect l="0" t="0" r="r" b="b"/>
                <a:pathLst>
                  <a:path w="33" h="51">
                    <a:moveTo>
                      <a:pt x="33" y="49"/>
                    </a:moveTo>
                    <a:lnTo>
                      <a:pt x="3" y="51"/>
                    </a:lnTo>
                    <a:lnTo>
                      <a:pt x="2" y="27"/>
                    </a:lnTo>
                    <a:lnTo>
                      <a:pt x="0" y="2"/>
                    </a:lnTo>
                    <a:lnTo>
                      <a:pt x="29" y="0"/>
                    </a:lnTo>
                    <a:lnTo>
                      <a:pt x="31" y="25"/>
                    </a:lnTo>
                    <a:lnTo>
                      <a:pt x="33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7" name="Freeform 289"/>
              <p:cNvSpPr>
                <a:spLocks/>
              </p:cNvSpPr>
              <p:nvPr/>
            </p:nvSpPr>
            <p:spPr bwMode="auto">
              <a:xfrm>
                <a:off x="2183" y="1394"/>
                <a:ext cx="1" cy="8"/>
              </a:xfrm>
              <a:custGeom>
                <a:avLst/>
                <a:gdLst/>
                <a:ahLst/>
                <a:cxnLst>
                  <a:cxn ang="0">
                    <a:pos x="4" y="25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25"/>
                  </a:cxn>
                </a:cxnLst>
                <a:rect l="0" t="0" r="r" b="b"/>
                <a:pathLst>
                  <a:path w="4" h="25">
                    <a:moveTo>
                      <a:pt x="4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8" name="Freeform 290"/>
              <p:cNvSpPr>
                <a:spLocks/>
              </p:cNvSpPr>
              <p:nvPr/>
            </p:nvSpPr>
            <p:spPr bwMode="auto">
              <a:xfrm>
                <a:off x="2173" y="1394"/>
                <a:ext cx="12" cy="18"/>
              </a:xfrm>
              <a:custGeom>
                <a:avLst/>
                <a:gdLst/>
                <a:ahLst/>
                <a:cxnLst>
                  <a:cxn ang="0">
                    <a:pos x="38" y="49"/>
                  </a:cxn>
                  <a:cxn ang="0">
                    <a:pos x="7" y="53"/>
                  </a:cxn>
                  <a:cxn ang="0">
                    <a:pos x="4" y="29"/>
                  </a:cxn>
                  <a:cxn ang="0">
                    <a:pos x="0" y="5"/>
                  </a:cxn>
                  <a:cxn ang="0">
                    <a:pos x="31" y="0"/>
                  </a:cxn>
                  <a:cxn ang="0">
                    <a:pos x="35" y="25"/>
                  </a:cxn>
                  <a:cxn ang="0">
                    <a:pos x="38" y="49"/>
                  </a:cxn>
                </a:cxnLst>
                <a:rect l="0" t="0" r="r" b="b"/>
                <a:pathLst>
                  <a:path w="38" h="53">
                    <a:moveTo>
                      <a:pt x="38" y="49"/>
                    </a:moveTo>
                    <a:lnTo>
                      <a:pt x="7" y="53"/>
                    </a:lnTo>
                    <a:lnTo>
                      <a:pt x="4" y="29"/>
                    </a:lnTo>
                    <a:lnTo>
                      <a:pt x="0" y="5"/>
                    </a:lnTo>
                    <a:lnTo>
                      <a:pt x="31" y="0"/>
                    </a:lnTo>
                    <a:lnTo>
                      <a:pt x="35" y="25"/>
                    </a:lnTo>
                    <a:lnTo>
                      <a:pt x="38" y="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39" name="Freeform 291"/>
              <p:cNvSpPr>
                <a:spLocks/>
              </p:cNvSpPr>
              <p:nvPr/>
            </p:nvSpPr>
            <p:spPr bwMode="auto">
              <a:xfrm>
                <a:off x="2172" y="1396"/>
                <a:ext cx="2" cy="8"/>
              </a:xfrm>
              <a:custGeom>
                <a:avLst/>
                <a:gdLst/>
                <a:ahLst/>
                <a:cxnLst>
                  <a:cxn ang="0">
                    <a:pos x="5" y="24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5" y="24"/>
                  </a:cxn>
                </a:cxnLst>
                <a:rect l="0" t="0" r="r" b="b"/>
                <a:pathLst>
                  <a:path w="5" h="24">
                    <a:moveTo>
                      <a:pt x="5" y="24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0" name="Freeform 292"/>
              <p:cNvSpPr>
                <a:spLocks/>
              </p:cNvSpPr>
              <p:nvPr/>
            </p:nvSpPr>
            <p:spPr bwMode="auto">
              <a:xfrm>
                <a:off x="2162" y="1396"/>
                <a:ext cx="13" cy="18"/>
              </a:xfrm>
              <a:custGeom>
                <a:avLst/>
                <a:gdLst/>
                <a:ahLst/>
                <a:cxnLst>
                  <a:cxn ang="0">
                    <a:pos x="41" y="48"/>
                  </a:cxn>
                  <a:cxn ang="0">
                    <a:pos x="11" y="54"/>
                  </a:cxn>
                  <a:cxn ang="0">
                    <a:pos x="5" y="30"/>
                  </a:cxn>
                  <a:cxn ang="0">
                    <a:pos x="0" y="6"/>
                  </a:cxn>
                  <a:cxn ang="0">
                    <a:pos x="32" y="0"/>
                  </a:cxn>
                  <a:cxn ang="0">
                    <a:pos x="37" y="24"/>
                  </a:cxn>
                  <a:cxn ang="0">
                    <a:pos x="41" y="48"/>
                  </a:cxn>
                </a:cxnLst>
                <a:rect l="0" t="0" r="r" b="b"/>
                <a:pathLst>
                  <a:path w="41" h="54">
                    <a:moveTo>
                      <a:pt x="41" y="48"/>
                    </a:moveTo>
                    <a:lnTo>
                      <a:pt x="11" y="54"/>
                    </a:lnTo>
                    <a:lnTo>
                      <a:pt x="5" y="30"/>
                    </a:lnTo>
                    <a:lnTo>
                      <a:pt x="0" y="6"/>
                    </a:lnTo>
                    <a:lnTo>
                      <a:pt x="32" y="0"/>
                    </a:lnTo>
                    <a:lnTo>
                      <a:pt x="37" y="24"/>
                    </a:lnTo>
                    <a:lnTo>
                      <a:pt x="41" y="4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1" name="Freeform 293"/>
              <p:cNvSpPr>
                <a:spLocks/>
              </p:cNvSpPr>
              <p:nvPr/>
            </p:nvSpPr>
            <p:spPr bwMode="auto">
              <a:xfrm>
                <a:off x="2161" y="1398"/>
                <a:ext cx="2" cy="8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6" y="24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2" name="Freeform 294"/>
              <p:cNvSpPr>
                <a:spLocks/>
              </p:cNvSpPr>
              <p:nvPr/>
            </p:nvSpPr>
            <p:spPr bwMode="auto">
              <a:xfrm>
                <a:off x="2151" y="1398"/>
                <a:ext cx="15" cy="18"/>
              </a:xfrm>
              <a:custGeom>
                <a:avLst/>
                <a:gdLst/>
                <a:ahLst/>
                <a:cxnLst>
                  <a:cxn ang="0">
                    <a:pos x="44" y="48"/>
                  </a:cxn>
                  <a:cxn ang="0">
                    <a:pos x="11" y="56"/>
                  </a:cxn>
                  <a:cxn ang="0">
                    <a:pos x="6" y="32"/>
                  </a:cxn>
                  <a:cxn ang="0">
                    <a:pos x="0" y="8"/>
                  </a:cxn>
                  <a:cxn ang="0">
                    <a:pos x="31" y="0"/>
                  </a:cxn>
                  <a:cxn ang="0">
                    <a:pos x="37" y="24"/>
                  </a:cxn>
                  <a:cxn ang="0">
                    <a:pos x="44" y="48"/>
                  </a:cxn>
                </a:cxnLst>
                <a:rect l="0" t="0" r="r" b="b"/>
                <a:pathLst>
                  <a:path w="44" h="56">
                    <a:moveTo>
                      <a:pt x="44" y="48"/>
                    </a:moveTo>
                    <a:lnTo>
                      <a:pt x="11" y="56"/>
                    </a:lnTo>
                    <a:lnTo>
                      <a:pt x="6" y="32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37" y="24"/>
                    </a:lnTo>
                    <a:lnTo>
                      <a:pt x="44" y="4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3" name="Freeform 295"/>
              <p:cNvSpPr>
                <a:spLocks/>
              </p:cNvSpPr>
              <p:nvPr/>
            </p:nvSpPr>
            <p:spPr bwMode="auto">
              <a:xfrm>
                <a:off x="2151" y="1400"/>
                <a:ext cx="2" cy="8"/>
              </a:xfrm>
              <a:custGeom>
                <a:avLst/>
                <a:gdLst/>
                <a:ahLst/>
                <a:cxnLst>
                  <a:cxn ang="0">
                    <a:pos x="7" y="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7" y="24"/>
                  </a:cxn>
                </a:cxnLst>
                <a:rect l="0" t="0" r="r" b="b"/>
                <a:pathLst>
                  <a:path w="7" h="24">
                    <a:moveTo>
                      <a:pt x="7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4" name="Freeform 296"/>
              <p:cNvSpPr>
                <a:spLocks/>
              </p:cNvSpPr>
              <p:nvPr/>
            </p:nvSpPr>
            <p:spPr bwMode="auto">
              <a:xfrm>
                <a:off x="2140" y="1400"/>
                <a:ext cx="15" cy="20"/>
              </a:xfrm>
              <a:custGeom>
                <a:avLst/>
                <a:gdLst/>
                <a:ahLst/>
                <a:cxnLst>
                  <a:cxn ang="0">
                    <a:pos x="46" y="47"/>
                  </a:cxn>
                  <a:cxn ang="0">
                    <a:pos x="14" y="58"/>
                  </a:cxn>
                  <a:cxn ang="0">
                    <a:pos x="7" y="34"/>
                  </a:cxn>
                  <a:cxn ang="0">
                    <a:pos x="0" y="11"/>
                  </a:cxn>
                  <a:cxn ang="0">
                    <a:pos x="33" y="0"/>
                  </a:cxn>
                  <a:cxn ang="0">
                    <a:pos x="40" y="24"/>
                  </a:cxn>
                  <a:cxn ang="0">
                    <a:pos x="46" y="47"/>
                  </a:cxn>
                </a:cxnLst>
                <a:rect l="0" t="0" r="r" b="b"/>
                <a:pathLst>
                  <a:path w="46" h="58">
                    <a:moveTo>
                      <a:pt x="46" y="47"/>
                    </a:moveTo>
                    <a:lnTo>
                      <a:pt x="14" y="58"/>
                    </a:lnTo>
                    <a:lnTo>
                      <a:pt x="7" y="34"/>
                    </a:lnTo>
                    <a:lnTo>
                      <a:pt x="0" y="11"/>
                    </a:lnTo>
                    <a:lnTo>
                      <a:pt x="33" y="0"/>
                    </a:lnTo>
                    <a:lnTo>
                      <a:pt x="40" y="24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5" name="Freeform 297"/>
              <p:cNvSpPr>
                <a:spLocks/>
              </p:cNvSpPr>
              <p:nvPr/>
            </p:nvSpPr>
            <p:spPr bwMode="auto">
              <a:xfrm>
                <a:off x="2139" y="1404"/>
                <a:ext cx="3" cy="8"/>
              </a:xfrm>
              <a:custGeom>
                <a:avLst/>
                <a:gdLst/>
                <a:ahLst/>
                <a:cxnLst>
                  <a:cxn ang="0">
                    <a:pos x="8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8" y="23"/>
                  </a:cxn>
                </a:cxnLst>
                <a:rect l="0" t="0" r="r" b="b"/>
                <a:pathLst>
                  <a:path w="8" h="23">
                    <a:moveTo>
                      <a:pt x="8" y="2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6" name="Freeform 298"/>
              <p:cNvSpPr>
                <a:spLocks/>
              </p:cNvSpPr>
              <p:nvPr/>
            </p:nvSpPr>
            <p:spPr bwMode="auto">
              <a:xfrm>
                <a:off x="2128" y="1404"/>
                <a:ext cx="17" cy="19"/>
              </a:xfrm>
              <a:custGeom>
                <a:avLst/>
                <a:gdLst/>
                <a:ahLst/>
                <a:cxnLst>
                  <a:cxn ang="0">
                    <a:pos x="49" y="47"/>
                  </a:cxn>
                  <a:cxn ang="0">
                    <a:pos x="16" y="58"/>
                  </a:cxn>
                  <a:cxn ang="0">
                    <a:pos x="8" y="34"/>
                  </a:cxn>
                  <a:cxn ang="0">
                    <a:pos x="0" y="11"/>
                  </a:cxn>
                  <a:cxn ang="0">
                    <a:pos x="33" y="0"/>
                  </a:cxn>
                  <a:cxn ang="0">
                    <a:pos x="41" y="23"/>
                  </a:cxn>
                  <a:cxn ang="0">
                    <a:pos x="49" y="47"/>
                  </a:cxn>
                </a:cxnLst>
                <a:rect l="0" t="0" r="r" b="b"/>
                <a:pathLst>
                  <a:path w="49" h="58">
                    <a:moveTo>
                      <a:pt x="49" y="47"/>
                    </a:moveTo>
                    <a:lnTo>
                      <a:pt x="16" y="58"/>
                    </a:lnTo>
                    <a:lnTo>
                      <a:pt x="8" y="34"/>
                    </a:lnTo>
                    <a:lnTo>
                      <a:pt x="0" y="11"/>
                    </a:lnTo>
                    <a:lnTo>
                      <a:pt x="33" y="0"/>
                    </a:lnTo>
                    <a:lnTo>
                      <a:pt x="41" y="2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7" name="Freeform 299"/>
              <p:cNvSpPr>
                <a:spLocks/>
              </p:cNvSpPr>
              <p:nvPr/>
            </p:nvSpPr>
            <p:spPr bwMode="auto">
              <a:xfrm>
                <a:off x="2128" y="1408"/>
                <a:ext cx="3" cy="7"/>
              </a:xfrm>
              <a:custGeom>
                <a:avLst/>
                <a:gdLst/>
                <a:ahLst/>
                <a:cxnLst>
                  <a:cxn ang="0">
                    <a:pos x="9" y="2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9" y="23"/>
                  </a:cxn>
                </a:cxnLst>
                <a:rect l="0" t="0" r="r" b="b"/>
                <a:pathLst>
                  <a:path w="9" h="23">
                    <a:moveTo>
                      <a:pt x="9" y="2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8" name="Freeform 300"/>
              <p:cNvSpPr>
                <a:spLocks/>
              </p:cNvSpPr>
              <p:nvPr/>
            </p:nvSpPr>
            <p:spPr bwMode="auto">
              <a:xfrm>
                <a:off x="2106" y="1408"/>
                <a:ext cx="28" cy="24"/>
              </a:xfrm>
              <a:custGeom>
                <a:avLst/>
                <a:gdLst/>
                <a:ahLst/>
                <a:cxnLst>
                  <a:cxn ang="0">
                    <a:pos x="85" y="45"/>
                  </a:cxn>
                  <a:cxn ang="0">
                    <a:pos x="18" y="71"/>
                  </a:cxn>
                  <a:cxn ang="0">
                    <a:pos x="9" y="49"/>
                  </a:cxn>
                  <a:cxn ang="0">
                    <a:pos x="0" y="26"/>
                  </a:cxn>
                  <a:cxn ang="0">
                    <a:pos x="67" y="0"/>
                  </a:cxn>
                  <a:cxn ang="0">
                    <a:pos x="76" y="22"/>
                  </a:cxn>
                  <a:cxn ang="0">
                    <a:pos x="85" y="45"/>
                  </a:cxn>
                </a:cxnLst>
                <a:rect l="0" t="0" r="r" b="b"/>
                <a:pathLst>
                  <a:path w="85" h="71">
                    <a:moveTo>
                      <a:pt x="85" y="45"/>
                    </a:moveTo>
                    <a:lnTo>
                      <a:pt x="18" y="71"/>
                    </a:lnTo>
                    <a:lnTo>
                      <a:pt x="9" y="49"/>
                    </a:lnTo>
                    <a:lnTo>
                      <a:pt x="0" y="26"/>
                    </a:lnTo>
                    <a:lnTo>
                      <a:pt x="67" y="0"/>
                    </a:lnTo>
                    <a:lnTo>
                      <a:pt x="76" y="22"/>
                    </a:lnTo>
                    <a:lnTo>
                      <a:pt x="85" y="4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49" name="Freeform 301"/>
              <p:cNvSpPr>
                <a:spLocks/>
              </p:cNvSpPr>
              <p:nvPr/>
            </p:nvSpPr>
            <p:spPr bwMode="auto">
              <a:xfrm>
                <a:off x="2105" y="1417"/>
                <a:ext cx="4" cy="7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1" y="23"/>
                  </a:cxn>
                </a:cxnLst>
                <a:rect l="0" t="0" r="r" b="b"/>
                <a:pathLst>
                  <a:path w="11" h="23">
                    <a:moveTo>
                      <a:pt x="11" y="23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0" name="Freeform 302"/>
              <p:cNvSpPr>
                <a:spLocks/>
              </p:cNvSpPr>
              <p:nvPr/>
            </p:nvSpPr>
            <p:spPr bwMode="auto">
              <a:xfrm>
                <a:off x="2086" y="1417"/>
                <a:ext cx="26" cy="24"/>
              </a:xfrm>
              <a:custGeom>
                <a:avLst/>
                <a:gdLst/>
                <a:ahLst/>
                <a:cxnLst>
                  <a:cxn ang="0">
                    <a:pos x="79" y="45"/>
                  </a:cxn>
                  <a:cxn ang="0">
                    <a:pos x="21" y="73"/>
                  </a:cxn>
                  <a:cxn ang="0">
                    <a:pos x="10" y="52"/>
                  </a:cxn>
                  <a:cxn ang="0">
                    <a:pos x="0" y="29"/>
                  </a:cxn>
                  <a:cxn ang="0">
                    <a:pos x="57" y="0"/>
                  </a:cxn>
                  <a:cxn ang="0">
                    <a:pos x="68" y="23"/>
                  </a:cxn>
                  <a:cxn ang="0">
                    <a:pos x="79" y="45"/>
                  </a:cxn>
                </a:cxnLst>
                <a:rect l="0" t="0" r="r" b="b"/>
                <a:pathLst>
                  <a:path w="79" h="73">
                    <a:moveTo>
                      <a:pt x="79" y="45"/>
                    </a:moveTo>
                    <a:lnTo>
                      <a:pt x="21" y="73"/>
                    </a:lnTo>
                    <a:lnTo>
                      <a:pt x="10" y="52"/>
                    </a:lnTo>
                    <a:lnTo>
                      <a:pt x="0" y="29"/>
                    </a:lnTo>
                    <a:lnTo>
                      <a:pt x="57" y="0"/>
                    </a:lnTo>
                    <a:lnTo>
                      <a:pt x="68" y="23"/>
                    </a:lnTo>
                    <a:lnTo>
                      <a:pt x="79" y="4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1" name="Freeform 303"/>
              <p:cNvSpPr>
                <a:spLocks/>
              </p:cNvSpPr>
              <p:nvPr/>
            </p:nvSpPr>
            <p:spPr bwMode="auto">
              <a:xfrm>
                <a:off x="2085" y="1426"/>
                <a:ext cx="4" cy="8"/>
              </a:xfrm>
              <a:custGeom>
                <a:avLst/>
                <a:gdLst/>
                <a:ahLst/>
                <a:cxnLst>
                  <a:cxn ang="0">
                    <a:pos x="12" y="2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2" y="23"/>
                  </a:cxn>
                </a:cxnLst>
                <a:rect l="0" t="0" r="r" b="b"/>
                <a:pathLst>
                  <a:path w="12" h="23">
                    <a:moveTo>
                      <a:pt x="12" y="23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2" name="Freeform 304"/>
              <p:cNvSpPr>
                <a:spLocks/>
              </p:cNvSpPr>
              <p:nvPr/>
            </p:nvSpPr>
            <p:spPr bwMode="auto">
              <a:xfrm>
                <a:off x="2066" y="1427"/>
                <a:ext cx="27" cy="25"/>
              </a:xfrm>
              <a:custGeom>
                <a:avLst/>
                <a:gdLst/>
                <a:ahLst/>
                <a:cxnLst>
                  <a:cxn ang="0">
                    <a:pos x="83" y="43"/>
                  </a:cxn>
                  <a:cxn ang="0">
                    <a:pos x="25" y="75"/>
                  </a:cxn>
                  <a:cxn ang="0">
                    <a:pos x="13" y="53"/>
                  </a:cxn>
                  <a:cxn ang="0">
                    <a:pos x="0" y="32"/>
                  </a:cxn>
                  <a:cxn ang="0">
                    <a:pos x="59" y="0"/>
                  </a:cxn>
                  <a:cxn ang="0">
                    <a:pos x="71" y="22"/>
                  </a:cxn>
                  <a:cxn ang="0">
                    <a:pos x="83" y="43"/>
                  </a:cxn>
                </a:cxnLst>
                <a:rect l="0" t="0" r="r" b="b"/>
                <a:pathLst>
                  <a:path w="83" h="75">
                    <a:moveTo>
                      <a:pt x="83" y="43"/>
                    </a:moveTo>
                    <a:lnTo>
                      <a:pt x="25" y="75"/>
                    </a:lnTo>
                    <a:lnTo>
                      <a:pt x="13" y="53"/>
                    </a:lnTo>
                    <a:lnTo>
                      <a:pt x="0" y="32"/>
                    </a:lnTo>
                    <a:lnTo>
                      <a:pt x="59" y="0"/>
                    </a:lnTo>
                    <a:lnTo>
                      <a:pt x="71" y="22"/>
                    </a:lnTo>
                    <a:lnTo>
                      <a:pt x="83" y="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3" name="Freeform 305"/>
              <p:cNvSpPr>
                <a:spLocks/>
              </p:cNvSpPr>
              <p:nvPr/>
            </p:nvSpPr>
            <p:spPr bwMode="auto">
              <a:xfrm>
                <a:off x="2065" y="1437"/>
                <a:ext cx="5" cy="7"/>
              </a:xfrm>
              <a:custGeom>
                <a:avLst/>
                <a:gdLst/>
                <a:ahLst/>
                <a:cxnLst>
                  <a:cxn ang="0">
                    <a:pos x="14" y="2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4" y="21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4" name="Freeform 306"/>
              <p:cNvSpPr>
                <a:spLocks/>
              </p:cNvSpPr>
              <p:nvPr/>
            </p:nvSpPr>
            <p:spPr bwMode="auto">
              <a:xfrm>
                <a:off x="2027" y="1438"/>
                <a:ext cx="47" cy="39"/>
              </a:xfrm>
              <a:custGeom>
                <a:avLst/>
                <a:gdLst/>
                <a:ahLst/>
                <a:cxnLst>
                  <a:cxn ang="0">
                    <a:pos x="143" y="41"/>
                  </a:cxn>
                  <a:cxn ang="0">
                    <a:pos x="27" y="117"/>
                  </a:cxn>
                  <a:cxn ang="0">
                    <a:pos x="13" y="97"/>
                  </a:cxn>
                  <a:cxn ang="0">
                    <a:pos x="0" y="76"/>
                  </a:cxn>
                  <a:cxn ang="0">
                    <a:pos x="116" y="0"/>
                  </a:cxn>
                  <a:cxn ang="0">
                    <a:pos x="130" y="20"/>
                  </a:cxn>
                  <a:cxn ang="0">
                    <a:pos x="143" y="41"/>
                  </a:cxn>
                </a:cxnLst>
                <a:rect l="0" t="0" r="r" b="b"/>
                <a:pathLst>
                  <a:path w="143" h="117">
                    <a:moveTo>
                      <a:pt x="143" y="41"/>
                    </a:moveTo>
                    <a:lnTo>
                      <a:pt x="27" y="117"/>
                    </a:lnTo>
                    <a:lnTo>
                      <a:pt x="13" y="97"/>
                    </a:lnTo>
                    <a:lnTo>
                      <a:pt x="0" y="76"/>
                    </a:lnTo>
                    <a:lnTo>
                      <a:pt x="116" y="0"/>
                    </a:lnTo>
                    <a:lnTo>
                      <a:pt x="130" y="20"/>
                    </a:lnTo>
                    <a:lnTo>
                      <a:pt x="143" y="4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5" name="Freeform 307"/>
              <p:cNvSpPr>
                <a:spLocks/>
              </p:cNvSpPr>
              <p:nvPr/>
            </p:nvSpPr>
            <p:spPr bwMode="auto">
              <a:xfrm>
                <a:off x="2026" y="1463"/>
                <a:ext cx="5" cy="7"/>
              </a:xfrm>
              <a:custGeom>
                <a:avLst/>
                <a:gdLst/>
                <a:ahLst/>
                <a:cxnLst>
                  <a:cxn ang="0">
                    <a:pos x="14" y="2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4" y="21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6" name="Freeform 308"/>
              <p:cNvSpPr>
                <a:spLocks/>
              </p:cNvSpPr>
              <p:nvPr/>
            </p:nvSpPr>
            <p:spPr bwMode="auto">
              <a:xfrm>
                <a:off x="1988" y="1463"/>
                <a:ext cx="48" cy="43"/>
              </a:xfrm>
              <a:custGeom>
                <a:avLst/>
                <a:gdLst/>
                <a:ahLst/>
                <a:cxnLst>
                  <a:cxn ang="0">
                    <a:pos x="145" y="39"/>
                  </a:cxn>
                  <a:cxn ang="0">
                    <a:pos x="30" y="129"/>
                  </a:cxn>
                  <a:cxn ang="0">
                    <a:pos x="15" y="110"/>
                  </a:cxn>
                  <a:cxn ang="0">
                    <a:pos x="0" y="90"/>
                  </a:cxn>
                  <a:cxn ang="0">
                    <a:pos x="115" y="0"/>
                  </a:cxn>
                  <a:cxn ang="0">
                    <a:pos x="129" y="20"/>
                  </a:cxn>
                  <a:cxn ang="0">
                    <a:pos x="145" y="39"/>
                  </a:cxn>
                </a:cxnLst>
                <a:rect l="0" t="0" r="r" b="b"/>
                <a:pathLst>
                  <a:path w="145" h="129">
                    <a:moveTo>
                      <a:pt x="145" y="39"/>
                    </a:moveTo>
                    <a:lnTo>
                      <a:pt x="30" y="129"/>
                    </a:lnTo>
                    <a:lnTo>
                      <a:pt x="15" y="110"/>
                    </a:lnTo>
                    <a:lnTo>
                      <a:pt x="0" y="90"/>
                    </a:lnTo>
                    <a:lnTo>
                      <a:pt x="115" y="0"/>
                    </a:lnTo>
                    <a:lnTo>
                      <a:pt x="129" y="20"/>
                    </a:lnTo>
                    <a:lnTo>
                      <a:pt x="145" y="3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7" name="Freeform 309"/>
              <p:cNvSpPr>
                <a:spLocks/>
              </p:cNvSpPr>
              <p:nvPr/>
            </p:nvSpPr>
            <p:spPr bwMode="auto">
              <a:xfrm>
                <a:off x="1988" y="1493"/>
                <a:ext cx="5" cy="7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6" y="20"/>
                  </a:cxn>
                </a:cxnLst>
                <a:rect l="0" t="0" r="r" b="b"/>
                <a:pathLst>
                  <a:path w="16" h="20">
                    <a:moveTo>
                      <a:pt x="16" y="2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8" name="Freeform 310"/>
              <p:cNvSpPr>
                <a:spLocks/>
              </p:cNvSpPr>
              <p:nvPr/>
            </p:nvSpPr>
            <p:spPr bwMode="auto">
              <a:xfrm>
                <a:off x="1951" y="1494"/>
                <a:ext cx="47" cy="45"/>
              </a:xfrm>
              <a:custGeom>
                <a:avLst/>
                <a:gdLst/>
                <a:ahLst/>
                <a:cxnLst>
                  <a:cxn ang="0">
                    <a:pos x="143" y="37"/>
                  </a:cxn>
                  <a:cxn ang="0">
                    <a:pos x="33" y="137"/>
                  </a:cxn>
                  <a:cxn ang="0">
                    <a:pos x="17" y="119"/>
                  </a:cxn>
                  <a:cxn ang="0">
                    <a:pos x="0" y="100"/>
                  </a:cxn>
                  <a:cxn ang="0">
                    <a:pos x="111" y="0"/>
                  </a:cxn>
                  <a:cxn ang="0">
                    <a:pos x="127" y="19"/>
                  </a:cxn>
                  <a:cxn ang="0">
                    <a:pos x="143" y="37"/>
                  </a:cxn>
                </a:cxnLst>
                <a:rect l="0" t="0" r="r" b="b"/>
                <a:pathLst>
                  <a:path w="143" h="137">
                    <a:moveTo>
                      <a:pt x="143" y="37"/>
                    </a:moveTo>
                    <a:lnTo>
                      <a:pt x="33" y="137"/>
                    </a:lnTo>
                    <a:lnTo>
                      <a:pt x="17" y="119"/>
                    </a:lnTo>
                    <a:lnTo>
                      <a:pt x="0" y="100"/>
                    </a:lnTo>
                    <a:lnTo>
                      <a:pt x="111" y="0"/>
                    </a:lnTo>
                    <a:lnTo>
                      <a:pt x="127" y="19"/>
                    </a:lnTo>
                    <a:lnTo>
                      <a:pt x="143" y="3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59" name="Freeform 311"/>
              <p:cNvSpPr>
                <a:spLocks/>
              </p:cNvSpPr>
              <p:nvPr/>
            </p:nvSpPr>
            <p:spPr bwMode="auto">
              <a:xfrm>
                <a:off x="1950" y="1527"/>
                <a:ext cx="6" cy="6"/>
              </a:xfrm>
              <a:custGeom>
                <a:avLst/>
                <a:gdLst/>
                <a:ahLst/>
                <a:cxnLst>
                  <a:cxn ang="0">
                    <a:pos x="18" y="19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8" y="19"/>
                  </a:cxn>
                </a:cxnLst>
                <a:rect l="0" t="0" r="r" b="b"/>
                <a:pathLst>
                  <a:path w="18" h="19">
                    <a:moveTo>
                      <a:pt x="18" y="19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8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0" name="Freeform 312"/>
              <p:cNvSpPr>
                <a:spLocks/>
              </p:cNvSpPr>
              <p:nvPr/>
            </p:nvSpPr>
            <p:spPr bwMode="auto">
              <a:xfrm>
                <a:off x="1915" y="1527"/>
                <a:ext cx="47" cy="48"/>
              </a:xfrm>
              <a:custGeom>
                <a:avLst/>
                <a:gdLst/>
                <a:ahLst/>
                <a:cxnLst>
                  <a:cxn ang="0">
                    <a:pos x="141" y="34"/>
                  </a:cxn>
                  <a:cxn ang="0">
                    <a:pos x="36" y="142"/>
                  </a:cxn>
                  <a:cxn ang="0">
                    <a:pos x="19" y="125"/>
                  </a:cxn>
                  <a:cxn ang="0">
                    <a:pos x="0" y="109"/>
                  </a:cxn>
                  <a:cxn ang="0">
                    <a:pos x="106" y="0"/>
                  </a:cxn>
                  <a:cxn ang="0">
                    <a:pos x="124" y="18"/>
                  </a:cxn>
                  <a:cxn ang="0">
                    <a:pos x="141" y="34"/>
                  </a:cxn>
                </a:cxnLst>
                <a:rect l="0" t="0" r="r" b="b"/>
                <a:pathLst>
                  <a:path w="141" h="142">
                    <a:moveTo>
                      <a:pt x="141" y="34"/>
                    </a:moveTo>
                    <a:lnTo>
                      <a:pt x="36" y="142"/>
                    </a:lnTo>
                    <a:lnTo>
                      <a:pt x="19" y="125"/>
                    </a:lnTo>
                    <a:lnTo>
                      <a:pt x="0" y="109"/>
                    </a:lnTo>
                    <a:lnTo>
                      <a:pt x="106" y="0"/>
                    </a:lnTo>
                    <a:lnTo>
                      <a:pt x="124" y="18"/>
                    </a:lnTo>
                    <a:lnTo>
                      <a:pt x="141" y="3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1" name="Freeform 313"/>
              <p:cNvSpPr>
                <a:spLocks/>
              </p:cNvSpPr>
              <p:nvPr/>
            </p:nvSpPr>
            <p:spPr bwMode="auto">
              <a:xfrm>
                <a:off x="1915" y="1564"/>
                <a:ext cx="6" cy="5"/>
              </a:xfrm>
              <a:custGeom>
                <a:avLst/>
                <a:gdLst/>
                <a:ahLst/>
                <a:cxnLst>
                  <a:cxn ang="0">
                    <a:pos x="20" y="16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0" y="16"/>
                  </a:cxn>
                </a:cxnLst>
                <a:rect l="0" t="0" r="r" b="b"/>
                <a:pathLst>
                  <a:path w="20" h="16">
                    <a:moveTo>
                      <a:pt x="20" y="16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2" name="Freeform 314"/>
              <p:cNvSpPr>
                <a:spLocks/>
              </p:cNvSpPr>
              <p:nvPr/>
            </p:nvSpPr>
            <p:spPr bwMode="auto">
              <a:xfrm>
                <a:off x="1882" y="1564"/>
                <a:ext cx="45" cy="48"/>
              </a:xfrm>
              <a:custGeom>
                <a:avLst/>
                <a:gdLst/>
                <a:ahLst/>
                <a:cxnLst>
                  <a:cxn ang="0">
                    <a:pos x="136" y="31"/>
                  </a:cxn>
                  <a:cxn ang="0">
                    <a:pos x="38" y="145"/>
                  </a:cxn>
                  <a:cxn ang="0">
                    <a:pos x="20" y="128"/>
                  </a:cxn>
                  <a:cxn ang="0">
                    <a:pos x="0" y="113"/>
                  </a:cxn>
                  <a:cxn ang="0">
                    <a:pos x="98" y="0"/>
                  </a:cxn>
                  <a:cxn ang="0">
                    <a:pos x="118" y="15"/>
                  </a:cxn>
                  <a:cxn ang="0">
                    <a:pos x="136" y="31"/>
                  </a:cxn>
                </a:cxnLst>
                <a:rect l="0" t="0" r="r" b="b"/>
                <a:pathLst>
                  <a:path w="136" h="145">
                    <a:moveTo>
                      <a:pt x="136" y="31"/>
                    </a:moveTo>
                    <a:lnTo>
                      <a:pt x="38" y="145"/>
                    </a:lnTo>
                    <a:lnTo>
                      <a:pt x="20" y="128"/>
                    </a:lnTo>
                    <a:lnTo>
                      <a:pt x="0" y="113"/>
                    </a:lnTo>
                    <a:lnTo>
                      <a:pt x="98" y="0"/>
                    </a:lnTo>
                    <a:lnTo>
                      <a:pt x="118" y="15"/>
                    </a:lnTo>
                    <a:lnTo>
                      <a:pt x="136" y="3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3" name="Freeform 315"/>
              <p:cNvSpPr>
                <a:spLocks/>
              </p:cNvSpPr>
              <p:nvPr/>
            </p:nvSpPr>
            <p:spPr bwMode="auto">
              <a:xfrm>
                <a:off x="1882" y="1602"/>
                <a:ext cx="7" cy="5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0" y="15"/>
                  </a:cxn>
                </a:cxnLst>
                <a:rect l="0" t="0" r="r" b="b"/>
                <a:pathLst>
                  <a:path w="20" h="15">
                    <a:moveTo>
                      <a:pt x="20" y="1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0" y="1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4" name="Freeform 316"/>
              <p:cNvSpPr>
                <a:spLocks/>
              </p:cNvSpPr>
              <p:nvPr/>
            </p:nvSpPr>
            <p:spPr bwMode="auto">
              <a:xfrm>
                <a:off x="1852" y="1602"/>
                <a:ext cx="43" cy="49"/>
              </a:xfrm>
              <a:custGeom>
                <a:avLst/>
                <a:gdLst/>
                <a:ahLst/>
                <a:cxnLst>
                  <a:cxn ang="0">
                    <a:pos x="129" y="30"/>
                  </a:cxn>
                  <a:cxn ang="0">
                    <a:pos x="39" y="146"/>
                  </a:cxn>
                  <a:cxn ang="0">
                    <a:pos x="20" y="131"/>
                  </a:cxn>
                  <a:cxn ang="0">
                    <a:pos x="0" y="115"/>
                  </a:cxn>
                  <a:cxn ang="0">
                    <a:pos x="90" y="0"/>
                  </a:cxn>
                  <a:cxn ang="0">
                    <a:pos x="110" y="14"/>
                  </a:cxn>
                  <a:cxn ang="0">
                    <a:pos x="129" y="30"/>
                  </a:cxn>
                </a:cxnLst>
                <a:rect l="0" t="0" r="r" b="b"/>
                <a:pathLst>
                  <a:path w="129" h="146">
                    <a:moveTo>
                      <a:pt x="129" y="30"/>
                    </a:moveTo>
                    <a:lnTo>
                      <a:pt x="39" y="146"/>
                    </a:lnTo>
                    <a:lnTo>
                      <a:pt x="20" y="131"/>
                    </a:lnTo>
                    <a:lnTo>
                      <a:pt x="0" y="115"/>
                    </a:lnTo>
                    <a:lnTo>
                      <a:pt x="90" y="0"/>
                    </a:lnTo>
                    <a:lnTo>
                      <a:pt x="110" y="14"/>
                    </a:lnTo>
                    <a:lnTo>
                      <a:pt x="129" y="3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5" name="Freeform 317"/>
              <p:cNvSpPr>
                <a:spLocks/>
              </p:cNvSpPr>
              <p:nvPr/>
            </p:nvSpPr>
            <p:spPr bwMode="auto">
              <a:xfrm>
                <a:off x="1852" y="1640"/>
                <a:ext cx="7" cy="6"/>
              </a:xfrm>
              <a:custGeom>
                <a:avLst/>
                <a:gdLst/>
                <a:ahLst/>
                <a:cxnLst>
                  <a:cxn ang="0">
                    <a:pos x="20" y="16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0" y="16"/>
                  </a:cxn>
                </a:cxnLst>
                <a:rect l="0" t="0" r="r" b="b"/>
                <a:pathLst>
                  <a:path w="20" h="16">
                    <a:moveTo>
                      <a:pt x="20" y="16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6" name="Freeform 318"/>
              <p:cNvSpPr>
                <a:spLocks/>
              </p:cNvSpPr>
              <p:nvPr/>
            </p:nvSpPr>
            <p:spPr bwMode="auto">
              <a:xfrm>
                <a:off x="1826" y="1641"/>
                <a:ext cx="39" cy="48"/>
              </a:xfrm>
              <a:custGeom>
                <a:avLst/>
                <a:gdLst/>
                <a:ahLst/>
                <a:cxnLst>
                  <a:cxn ang="0">
                    <a:pos x="118" y="27"/>
                  </a:cxn>
                  <a:cxn ang="0">
                    <a:pos x="41" y="143"/>
                  </a:cxn>
                  <a:cxn ang="0">
                    <a:pos x="20" y="130"/>
                  </a:cxn>
                  <a:cxn ang="0">
                    <a:pos x="0" y="117"/>
                  </a:cxn>
                  <a:cxn ang="0">
                    <a:pos x="78" y="0"/>
                  </a:cxn>
                  <a:cxn ang="0">
                    <a:pos x="98" y="14"/>
                  </a:cxn>
                  <a:cxn ang="0">
                    <a:pos x="118" y="27"/>
                  </a:cxn>
                </a:cxnLst>
                <a:rect l="0" t="0" r="r" b="b"/>
                <a:pathLst>
                  <a:path w="118" h="143">
                    <a:moveTo>
                      <a:pt x="118" y="27"/>
                    </a:moveTo>
                    <a:lnTo>
                      <a:pt x="41" y="143"/>
                    </a:lnTo>
                    <a:lnTo>
                      <a:pt x="20" y="130"/>
                    </a:lnTo>
                    <a:lnTo>
                      <a:pt x="0" y="117"/>
                    </a:lnTo>
                    <a:lnTo>
                      <a:pt x="78" y="0"/>
                    </a:lnTo>
                    <a:lnTo>
                      <a:pt x="98" y="14"/>
                    </a:lnTo>
                    <a:lnTo>
                      <a:pt x="118" y="2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7" name="Freeform 319"/>
              <p:cNvSpPr>
                <a:spLocks/>
              </p:cNvSpPr>
              <p:nvPr/>
            </p:nvSpPr>
            <p:spPr bwMode="auto">
              <a:xfrm>
                <a:off x="1833" y="1684"/>
                <a:ext cx="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0" y="0"/>
                  </a:cxn>
                </a:cxnLst>
                <a:rect l="0" t="0" r="r" b="b"/>
                <a:pathLst>
                  <a:path w="21" h="13">
                    <a:moveTo>
                      <a:pt x="0" y="0"/>
                    </a:move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8" name="Freeform 320"/>
              <p:cNvSpPr>
                <a:spLocks/>
              </p:cNvSpPr>
              <p:nvPr/>
            </p:nvSpPr>
            <p:spPr bwMode="auto">
              <a:xfrm>
                <a:off x="1819" y="1680"/>
                <a:ext cx="21" cy="19"/>
              </a:xfrm>
              <a:custGeom>
                <a:avLst/>
                <a:gdLst/>
                <a:ahLst/>
                <a:cxnLst>
                  <a:cxn ang="0">
                    <a:pos x="63" y="27"/>
                  </a:cxn>
                  <a:cxn ang="0">
                    <a:pos x="41" y="59"/>
                  </a:cxn>
                  <a:cxn ang="0">
                    <a:pos x="21" y="45"/>
                  </a:cxn>
                  <a:cxn ang="0">
                    <a:pos x="0" y="31"/>
                  </a:cxn>
                  <a:cxn ang="0">
                    <a:pos x="22" y="0"/>
                  </a:cxn>
                  <a:cxn ang="0">
                    <a:pos x="42" y="14"/>
                  </a:cxn>
                  <a:cxn ang="0">
                    <a:pos x="63" y="27"/>
                  </a:cxn>
                </a:cxnLst>
                <a:rect l="0" t="0" r="r" b="b"/>
                <a:pathLst>
                  <a:path w="63" h="59">
                    <a:moveTo>
                      <a:pt x="63" y="27"/>
                    </a:moveTo>
                    <a:lnTo>
                      <a:pt x="41" y="59"/>
                    </a:lnTo>
                    <a:lnTo>
                      <a:pt x="21" y="45"/>
                    </a:lnTo>
                    <a:lnTo>
                      <a:pt x="0" y="31"/>
                    </a:lnTo>
                    <a:lnTo>
                      <a:pt x="22" y="0"/>
                    </a:lnTo>
                    <a:lnTo>
                      <a:pt x="42" y="14"/>
                    </a:lnTo>
                    <a:lnTo>
                      <a:pt x="63" y="2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69" name="Freeform 321"/>
              <p:cNvSpPr>
                <a:spLocks/>
              </p:cNvSpPr>
              <p:nvPr/>
            </p:nvSpPr>
            <p:spPr bwMode="auto">
              <a:xfrm>
                <a:off x="1826" y="1695"/>
                <a:ext cx="6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4"/>
                  </a:cxn>
                  <a:cxn ang="0">
                    <a:pos x="19" y="15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20" h="15">
                    <a:moveTo>
                      <a:pt x="0" y="0"/>
                    </a:moveTo>
                    <a:lnTo>
                      <a:pt x="20" y="14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0" name="Freeform 322"/>
              <p:cNvSpPr>
                <a:spLocks/>
              </p:cNvSpPr>
              <p:nvPr/>
            </p:nvSpPr>
            <p:spPr bwMode="auto">
              <a:xfrm>
                <a:off x="1811" y="1689"/>
                <a:ext cx="21" cy="21"/>
              </a:xfrm>
              <a:custGeom>
                <a:avLst/>
                <a:gdLst/>
                <a:ahLst/>
                <a:cxnLst>
                  <a:cxn ang="0">
                    <a:pos x="63" y="31"/>
                  </a:cxn>
                  <a:cxn ang="0">
                    <a:pos x="38" y="63"/>
                  </a:cxn>
                  <a:cxn ang="0">
                    <a:pos x="19" y="47"/>
                  </a:cxn>
                  <a:cxn ang="0">
                    <a:pos x="0" y="32"/>
                  </a:cxn>
                  <a:cxn ang="0">
                    <a:pos x="24" y="0"/>
                  </a:cxn>
                  <a:cxn ang="0">
                    <a:pos x="44" y="16"/>
                  </a:cxn>
                  <a:cxn ang="0">
                    <a:pos x="63" y="31"/>
                  </a:cxn>
                </a:cxnLst>
                <a:rect l="0" t="0" r="r" b="b"/>
                <a:pathLst>
                  <a:path w="63" h="63">
                    <a:moveTo>
                      <a:pt x="63" y="31"/>
                    </a:moveTo>
                    <a:lnTo>
                      <a:pt x="38" y="63"/>
                    </a:lnTo>
                    <a:lnTo>
                      <a:pt x="19" y="47"/>
                    </a:lnTo>
                    <a:lnTo>
                      <a:pt x="0" y="32"/>
                    </a:lnTo>
                    <a:lnTo>
                      <a:pt x="24" y="0"/>
                    </a:lnTo>
                    <a:lnTo>
                      <a:pt x="44" y="16"/>
                    </a:lnTo>
                    <a:lnTo>
                      <a:pt x="63" y="3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1" name="Freeform 323"/>
              <p:cNvSpPr>
                <a:spLocks/>
              </p:cNvSpPr>
              <p:nvPr/>
            </p:nvSpPr>
            <p:spPr bwMode="auto">
              <a:xfrm>
                <a:off x="1817" y="1705"/>
                <a:ext cx="7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16"/>
                  </a:cxn>
                  <a:cxn ang="0">
                    <a:pos x="19" y="17"/>
                  </a:cxn>
                  <a:cxn ang="0">
                    <a:pos x="18" y="17"/>
                  </a:cxn>
                  <a:cxn ang="0">
                    <a:pos x="0" y="0"/>
                  </a:cxn>
                </a:cxnLst>
                <a:rect l="0" t="0" r="r" b="b"/>
                <a:pathLst>
                  <a:path w="19" h="17">
                    <a:moveTo>
                      <a:pt x="0" y="0"/>
                    </a:moveTo>
                    <a:lnTo>
                      <a:pt x="19" y="16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2" name="Freeform 324"/>
              <p:cNvSpPr>
                <a:spLocks/>
              </p:cNvSpPr>
              <p:nvPr/>
            </p:nvSpPr>
            <p:spPr bwMode="auto">
              <a:xfrm>
                <a:off x="1792" y="1700"/>
                <a:ext cx="31" cy="32"/>
              </a:xfrm>
              <a:custGeom>
                <a:avLst/>
                <a:gdLst/>
                <a:ahLst/>
                <a:cxnLst>
                  <a:cxn ang="0">
                    <a:pos x="94" y="33"/>
                  </a:cxn>
                  <a:cxn ang="0">
                    <a:pos x="35" y="96"/>
                  </a:cxn>
                  <a:cxn ang="0">
                    <a:pos x="17" y="80"/>
                  </a:cxn>
                  <a:cxn ang="0">
                    <a:pos x="0" y="63"/>
                  </a:cxn>
                  <a:cxn ang="0">
                    <a:pos x="58" y="0"/>
                  </a:cxn>
                  <a:cxn ang="0">
                    <a:pos x="76" y="16"/>
                  </a:cxn>
                  <a:cxn ang="0">
                    <a:pos x="94" y="33"/>
                  </a:cxn>
                </a:cxnLst>
                <a:rect l="0" t="0" r="r" b="b"/>
                <a:pathLst>
                  <a:path w="94" h="96">
                    <a:moveTo>
                      <a:pt x="94" y="33"/>
                    </a:moveTo>
                    <a:lnTo>
                      <a:pt x="35" y="96"/>
                    </a:lnTo>
                    <a:lnTo>
                      <a:pt x="17" y="80"/>
                    </a:lnTo>
                    <a:lnTo>
                      <a:pt x="0" y="63"/>
                    </a:lnTo>
                    <a:lnTo>
                      <a:pt x="58" y="0"/>
                    </a:lnTo>
                    <a:lnTo>
                      <a:pt x="76" y="16"/>
                    </a:lnTo>
                    <a:lnTo>
                      <a:pt x="94" y="3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3" name="Freeform 325"/>
              <p:cNvSpPr>
                <a:spLocks/>
              </p:cNvSpPr>
              <p:nvPr/>
            </p:nvSpPr>
            <p:spPr bwMode="auto">
              <a:xfrm>
                <a:off x="1798" y="1726"/>
                <a:ext cx="6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6"/>
                  </a:cxn>
                  <a:cxn ang="0">
                    <a:pos x="18" y="17"/>
                  </a:cxn>
                  <a:cxn ang="0">
                    <a:pos x="17" y="17"/>
                  </a:cxn>
                  <a:cxn ang="0">
                    <a:pos x="0" y="0"/>
                  </a:cxn>
                </a:cxnLst>
                <a:rect l="0" t="0" r="r" b="b"/>
                <a:pathLst>
                  <a:path w="18" h="17">
                    <a:moveTo>
                      <a:pt x="0" y="0"/>
                    </a:moveTo>
                    <a:lnTo>
                      <a:pt x="18" y="16"/>
                    </a:lnTo>
                    <a:lnTo>
                      <a:pt x="18" y="17"/>
                    </a:ln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4" name="Freeform 326"/>
              <p:cNvSpPr>
                <a:spLocks/>
              </p:cNvSpPr>
              <p:nvPr/>
            </p:nvSpPr>
            <p:spPr bwMode="auto">
              <a:xfrm>
                <a:off x="1748" y="1720"/>
                <a:ext cx="55" cy="54"/>
              </a:xfrm>
              <a:custGeom>
                <a:avLst/>
                <a:gdLst/>
                <a:ahLst/>
                <a:cxnLst>
                  <a:cxn ang="0">
                    <a:pos x="165" y="35"/>
                  </a:cxn>
                  <a:cxn ang="0">
                    <a:pos x="34" y="161"/>
                  </a:cxn>
                  <a:cxn ang="0">
                    <a:pos x="17" y="142"/>
                  </a:cxn>
                  <a:cxn ang="0">
                    <a:pos x="0" y="125"/>
                  </a:cxn>
                  <a:cxn ang="0">
                    <a:pos x="132" y="0"/>
                  </a:cxn>
                  <a:cxn ang="0">
                    <a:pos x="148" y="18"/>
                  </a:cxn>
                  <a:cxn ang="0">
                    <a:pos x="165" y="35"/>
                  </a:cxn>
                </a:cxnLst>
                <a:rect l="0" t="0" r="r" b="b"/>
                <a:pathLst>
                  <a:path w="165" h="161">
                    <a:moveTo>
                      <a:pt x="165" y="35"/>
                    </a:moveTo>
                    <a:lnTo>
                      <a:pt x="34" y="161"/>
                    </a:lnTo>
                    <a:lnTo>
                      <a:pt x="17" y="142"/>
                    </a:lnTo>
                    <a:lnTo>
                      <a:pt x="0" y="125"/>
                    </a:lnTo>
                    <a:lnTo>
                      <a:pt x="132" y="0"/>
                    </a:lnTo>
                    <a:lnTo>
                      <a:pt x="148" y="18"/>
                    </a:lnTo>
                    <a:lnTo>
                      <a:pt x="165" y="3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5" name="Freeform 327"/>
              <p:cNvSpPr>
                <a:spLocks/>
              </p:cNvSpPr>
              <p:nvPr/>
            </p:nvSpPr>
            <p:spPr bwMode="auto">
              <a:xfrm>
                <a:off x="1748" y="1762"/>
                <a:ext cx="6" cy="6"/>
              </a:xfrm>
              <a:custGeom>
                <a:avLst/>
                <a:gdLst/>
                <a:ahLst/>
                <a:cxnLst>
                  <a:cxn ang="0">
                    <a:pos x="17" y="1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7" y="17"/>
                  </a:cxn>
                </a:cxnLst>
                <a:rect l="0" t="0" r="r" b="b"/>
                <a:pathLst>
                  <a:path w="17" h="17">
                    <a:moveTo>
                      <a:pt x="17" y="17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6" name="Freeform 328"/>
              <p:cNvSpPr>
                <a:spLocks/>
              </p:cNvSpPr>
              <p:nvPr/>
            </p:nvSpPr>
            <p:spPr bwMode="auto">
              <a:xfrm>
                <a:off x="1728" y="1762"/>
                <a:ext cx="32" cy="32"/>
              </a:xfrm>
              <a:custGeom>
                <a:avLst/>
                <a:gdLst/>
                <a:ahLst/>
                <a:cxnLst>
                  <a:cxn ang="0">
                    <a:pos x="96" y="36"/>
                  </a:cxn>
                  <a:cxn ang="0">
                    <a:pos x="33" y="95"/>
                  </a:cxn>
                  <a:cxn ang="0">
                    <a:pos x="17" y="77"/>
                  </a:cxn>
                  <a:cxn ang="0">
                    <a:pos x="0" y="60"/>
                  </a:cxn>
                  <a:cxn ang="0">
                    <a:pos x="61" y="0"/>
                  </a:cxn>
                  <a:cxn ang="0">
                    <a:pos x="78" y="17"/>
                  </a:cxn>
                  <a:cxn ang="0">
                    <a:pos x="96" y="36"/>
                  </a:cxn>
                </a:cxnLst>
                <a:rect l="0" t="0" r="r" b="b"/>
                <a:pathLst>
                  <a:path w="96" h="95">
                    <a:moveTo>
                      <a:pt x="96" y="36"/>
                    </a:moveTo>
                    <a:lnTo>
                      <a:pt x="33" y="95"/>
                    </a:lnTo>
                    <a:lnTo>
                      <a:pt x="17" y="77"/>
                    </a:lnTo>
                    <a:lnTo>
                      <a:pt x="0" y="60"/>
                    </a:lnTo>
                    <a:lnTo>
                      <a:pt x="61" y="0"/>
                    </a:lnTo>
                    <a:lnTo>
                      <a:pt x="78" y="17"/>
                    </a:lnTo>
                    <a:lnTo>
                      <a:pt x="96" y="3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7" name="Freeform 329"/>
              <p:cNvSpPr>
                <a:spLocks/>
              </p:cNvSpPr>
              <p:nvPr/>
            </p:nvSpPr>
            <p:spPr bwMode="auto">
              <a:xfrm>
                <a:off x="1728" y="1782"/>
                <a:ext cx="6" cy="6"/>
              </a:xfrm>
              <a:custGeom>
                <a:avLst/>
                <a:gdLst/>
                <a:ahLst/>
                <a:cxnLst>
                  <a:cxn ang="0">
                    <a:pos x="18" y="17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8" y="17"/>
                  </a:cxn>
                </a:cxnLst>
                <a:rect l="0" t="0" r="r" b="b"/>
                <a:pathLst>
                  <a:path w="18" h="17">
                    <a:moveTo>
                      <a:pt x="18" y="17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8" name="Freeform 330"/>
              <p:cNvSpPr>
                <a:spLocks/>
              </p:cNvSpPr>
              <p:nvPr/>
            </p:nvSpPr>
            <p:spPr bwMode="auto">
              <a:xfrm>
                <a:off x="1710" y="1782"/>
                <a:ext cx="29" cy="30"/>
              </a:xfrm>
              <a:custGeom>
                <a:avLst/>
                <a:gdLst/>
                <a:ahLst/>
                <a:cxnLst>
                  <a:cxn ang="0">
                    <a:pos x="87" y="33"/>
                  </a:cxn>
                  <a:cxn ang="0">
                    <a:pos x="36" y="89"/>
                  </a:cxn>
                  <a:cxn ang="0">
                    <a:pos x="18" y="73"/>
                  </a:cxn>
                  <a:cxn ang="0">
                    <a:pos x="0" y="56"/>
                  </a:cxn>
                  <a:cxn ang="0">
                    <a:pos x="52" y="0"/>
                  </a:cxn>
                  <a:cxn ang="0">
                    <a:pos x="70" y="16"/>
                  </a:cxn>
                  <a:cxn ang="0">
                    <a:pos x="87" y="33"/>
                  </a:cxn>
                </a:cxnLst>
                <a:rect l="0" t="0" r="r" b="b"/>
                <a:pathLst>
                  <a:path w="87" h="89">
                    <a:moveTo>
                      <a:pt x="87" y="33"/>
                    </a:moveTo>
                    <a:lnTo>
                      <a:pt x="36" y="89"/>
                    </a:lnTo>
                    <a:lnTo>
                      <a:pt x="18" y="73"/>
                    </a:lnTo>
                    <a:lnTo>
                      <a:pt x="0" y="56"/>
                    </a:lnTo>
                    <a:lnTo>
                      <a:pt x="52" y="0"/>
                    </a:lnTo>
                    <a:lnTo>
                      <a:pt x="70" y="16"/>
                    </a:lnTo>
                    <a:lnTo>
                      <a:pt x="87" y="3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79" name="Freeform 331"/>
              <p:cNvSpPr>
                <a:spLocks/>
              </p:cNvSpPr>
              <p:nvPr/>
            </p:nvSpPr>
            <p:spPr bwMode="auto">
              <a:xfrm>
                <a:off x="1710" y="1801"/>
                <a:ext cx="6" cy="6"/>
              </a:xfrm>
              <a:custGeom>
                <a:avLst/>
                <a:gdLst/>
                <a:ahLst/>
                <a:cxnLst>
                  <a:cxn ang="0">
                    <a:pos x="19" y="17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9" y="17"/>
                  </a:cxn>
                </a:cxnLst>
                <a:rect l="0" t="0" r="r" b="b"/>
                <a:pathLst>
                  <a:path w="19" h="17">
                    <a:moveTo>
                      <a:pt x="19" y="17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0" name="Freeform 332"/>
              <p:cNvSpPr>
                <a:spLocks/>
              </p:cNvSpPr>
              <p:nvPr/>
            </p:nvSpPr>
            <p:spPr bwMode="auto">
              <a:xfrm>
                <a:off x="1703" y="1802"/>
                <a:ext cx="20" cy="19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40" y="57"/>
                  </a:cxn>
                  <a:cxn ang="0">
                    <a:pos x="20" y="41"/>
                  </a:cxn>
                  <a:cxn ang="0">
                    <a:pos x="0" y="27"/>
                  </a:cxn>
                  <a:cxn ang="0">
                    <a:pos x="21" y="0"/>
                  </a:cxn>
                  <a:cxn ang="0">
                    <a:pos x="40" y="15"/>
                  </a:cxn>
                  <a:cxn ang="0">
                    <a:pos x="59" y="30"/>
                  </a:cxn>
                </a:cxnLst>
                <a:rect l="0" t="0" r="r" b="b"/>
                <a:pathLst>
                  <a:path w="59" h="57">
                    <a:moveTo>
                      <a:pt x="59" y="30"/>
                    </a:moveTo>
                    <a:lnTo>
                      <a:pt x="40" y="57"/>
                    </a:lnTo>
                    <a:lnTo>
                      <a:pt x="20" y="41"/>
                    </a:lnTo>
                    <a:lnTo>
                      <a:pt x="0" y="27"/>
                    </a:lnTo>
                    <a:lnTo>
                      <a:pt x="21" y="0"/>
                    </a:lnTo>
                    <a:lnTo>
                      <a:pt x="40" y="1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1" name="Freeform 333"/>
              <p:cNvSpPr>
                <a:spLocks/>
              </p:cNvSpPr>
              <p:nvPr/>
            </p:nvSpPr>
            <p:spPr bwMode="auto">
              <a:xfrm>
                <a:off x="1703" y="1811"/>
                <a:ext cx="7" cy="4"/>
              </a:xfrm>
              <a:custGeom>
                <a:avLst/>
                <a:gdLst/>
                <a:ahLst/>
                <a:cxnLst>
                  <a:cxn ang="0">
                    <a:pos x="21" y="14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1" y="14"/>
                  </a:cxn>
                </a:cxnLst>
                <a:rect l="0" t="0" r="r" b="b"/>
                <a:pathLst>
                  <a:path w="21" h="14">
                    <a:moveTo>
                      <a:pt x="21" y="14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2" name="Freeform 334"/>
              <p:cNvSpPr>
                <a:spLocks/>
              </p:cNvSpPr>
              <p:nvPr/>
            </p:nvSpPr>
            <p:spPr bwMode="auto">
              <a:xfrm>
                <a:off x="1698" y="1811"/>
                <a:ext cx="19" cy="17"/>
              </a:xfrm>
              <a:custGeom>
                <a:avLst/>
                <a:gdLst/>
                <a:ahLst/>
                <a:cxnLst>
                  <a:cxn ang="0">
                    <a:pos x="57" y="25"/>
                  </a:cxn>
                  <a:cxn ang="0">
                    <a:pos x="42" y="51"/>
                  </a:cxn>
                  <a:cxn ang="0">
                    <a:pos x="20" y="39"/>
                  </a:cxn>
                  <a:cxn ang="0">
                    <a:pos x="0" y="25"/>
                  </a:cxn>
                  <a:cxn ang="0">
                    <a:pos x="15" y="0"/>
                  </a:cxn>
                  <a:cxn ang="0">
                    <a:pos x="36" y="12"/>
                  </a:cxn>
                  <a:cxn ang="0">
                    <a:pos x="57" y="25"/>
                  </a:cxn>
                </a:cxnLst>
                <a:rect l="0" t="0" r="r" b="b"/>
                <a:pathLst>
                  <a:path w="57" h="51">
                    <a:moveTo>
                      <a:pt x="57" y="25"/>
                    </a:moveTo>
                    <a:lnTo>
                      <a:pt x="42" y="51"/>
                    </a:lnTo>
                    <a:lnTo>
                      <a:pt x="20" y="39"/>
                    </a:lnTo>
                    <a:lnTo>
                      <a:pt x="0" y="25"/>
                    </a:lnTo>
                    <a:lnTo>
                      <a:pt x="15" y="0"/>
                    </a:lnTo>
                    <a:lnTo>
                      <a:pt x="36" y="12"/>
                    </a:lnTo>
                    <a:lnTo>
                      <a:pt x="57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3" name="Freeform 335"/>
              <p:cNvSpPr>
                <a:spLocks/>
              </p:cNvSpPr>
              <p:nvPr/>
            </p:nvSpPr>
            <p:spPr bwMode="auto">
              <a:xfrm>
                <a:off x="1697" y="1820"/>
                <a:ext cx="7" cy="4"/>
              </a:xfrm>
              <a:custGeom>
                <a:avLst/>
                <a:gdLst/>
                <a:ahLst/>
                <a:cxnLst>
                  <a:cxn ang="0">
                    <a:pos x="22" y="14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22" y="14"/>
                  </a:cxn>
                </a:cxnLst>
                <a:rect l="0" t="0" r="r" b="b"/>
                <a:pathLst>
                  <a:path w="22" h="14">
                    <a:moveTo>
                      <a:pt x="22" y="1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4" name="Freeform 336"/>
              <p:cNvSpPr>
                <a:spLocks/>
              </p:cNvSpPr>
              <p:nvPr/>
            </p:nvSpPr>
            <p:spPr bwMode="auto">
              <a:xfrm>
                <a:off x="1695" y="1821"/>
                <a:ext cx="17" cy="11"/>
              </a:xfrm>
              <a:custGeom>
                <a:avLst/>
                <a:gdLst/>
                <a:ahLst/>
                <a:cxnLst>
                  <a:cxn ang="0">
                    <a:pos x="50" y="21"/>
                  </a:cxn>
                  <a:cxn ang="0">
                    <a:pos x="44" y="33"/>
                  </a:cxn>
                  <a:cxn ang="0">
                    <a:pos x="21" y="23"/>
                  </a:cxn>
                  <a:cxn ang="0">
                    <a:pos x="0" y="12"/>
                  </a:cxn>
                  <a:cxn ang="0">
                    <a:pos x="5" y="0"/>
                  </a:cxn>
                  <a:cxn ang="0">
                    <a:pos x="27" y="11"/>
                  </a:cxn>
                  <a:cxn ang="0">
                    <a:pos x="50" y="21"/>
                  </a:cxn>
                </a:cxnLst>
                <a:rect l="0" t="0" r="r" b="b"/>
                <a:pathLst>
                  <a:path w="50" h="33">
                    <a:moveTo>
                      <a:pt x="50" y="21"/>
                    </a:moveTo>
                    <a:lnTo>
                      <a:pt x="44" y="33"/>
                    </a:lnTo>
                    <a:lnTo>
                      <a:pt x="21" y="23"/>
                    </a:lnTo>
                    <a:lnTo>
                      <a:pt x="0" y="12"/>
                    </a:lnTo>
                    <a:lnTo>
                      <a:pt x="5" y="0"/>
                    </a:lnTo>
                    <a:lnTo>
                      <a:pt x="27" y="11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5" name="Freeform 337"/>
              <p:cNvSpPr>
                <a:spLocks/>
              </p:cNvSpPr>
              <p:nvPr/>
            </p:nvSpPr>
            <p:spPr bwMode="auto">
              <a:xfrm>
                <a:off x="1695" y="1825"/>
                <a:ext cx="7" cy="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2" y="11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6" name="Freeform 338"/>
              <p:cNvSpPr>
                <a:spLocks/>
              </p:cNvSpPr>
              <p:nvPr/>
            </p:nvSpPr>
            <p:spPr bwMode="auto">
              <a:xfrm>
                <a:off x="1694" y="1825"/>
                <a:ext cx="16" cy="10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46" y="29"/>
                  </a:cxn>
                  <a:cxn ang="0">
                    <a:pos x="22" y="20"/>
                  </a:cxn>
                  <a:cxn ang="0">
                    <a:pos x="0" y="12"/>
                  </a:cxn>
                  <a:cxn ang="0">
                    <a:pos x="4" y="0"/>
                  </a:cxn>
                  <a:cxn ang="0">
                    <a:pos x="26" y="9"/>
                  </a:cxn>
                  <a:cxn ang="0">
                    <a:pos x="50" y="17"/>
                  </a:cxn>
                </a:cxnLst>
                <a:rect l="0" t="0" r="r" b="b"/>
                <a:pathLst>
                  <a:path w="50" h="29">
                    <a:moveTo>
                      <a:pt x="50" y="17"/>
                    </a:moveTo>
                    <a:lnTo>
                      <a:pt x="46" y="29"/>
                    </a:lnTo>
                    <a:lnTo>
                      <a:pt x="22" y="20"/>
                    </a:lnTo>
                    <a:lnTo>
                      <a:pt x="0" y="12"/>
                    </a:lnTo>
                    <a:lnTo>
                      <a:pt x="4" y="0"/>
                    </a:lnTo>
                    <a:lnTo>
                      <a:pt x="26" y="9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7" name="Freeform 339"/>
              <p:cNvSpPr>
                <a:spLocks/>
              </p:cNvSpPr>
              <p:nvPr/>
            </p:nvSpPr>
            <p:spPr bwMode="auto">
              <a:xfrm>
                <a:off x="1693" y="1829"/>
                <a:ext cx="8" cy="3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8" name="Freeform 340"/>
              <p:cNvSpPr>
                <a:spLocks/>
              </p:cNvSpPr>
              <p:nvPr/>
            </p:nvSpPr>
            <p:spPr bwMode="auto">
              <a:xfrm>
                <a:off x="1692" y="1830"/>
                <a:ext cx="17" cy="8"/>
              </a:xfrm>
              <a:custGeom>
                <a:avLst/>
                <a:gdLst/>
                <a:ahLst/>
                <a:cxnLst>
                  <a:cxn ang="0">
                    <a:pos x="50" y="11"/>
                  </a:cxn>
                  <a:cxn ang="0">
                    <a:pos x="48" y="24"/>
                  </a:cxn>
                  <a:cxn ang="0">
                    <a:pos x="23" y="17"/>
                  </a:cxn>
                  <a:cxn ang="0">
                    <a:pos x="0" y="11"/>
                  </a:cxn>
                  <a:cxn ang="0">
                    <a:pos x="3" y="0"/>
                  </a:cxn>
                  <a:cxn ang="0">
                    <a:pos x="26" y="5"/>
                  </a:cxn>
                  <a:cxn ang="0">
                    <a:pos x="50" y="11"/>
                  </a:cxn>
                </a:cxnLst>
                <a:rect l="0" t="0" r="r" b="b"/>
                <a:pathLst>
                  <a:path w="50" h="24">
                    <a:moveTo>
                      <a:pt x="50" y="11"/>
                    </a:moveTo>
                    <a:lnTo>
                      <a:pt x="48" y="24"/>
                    </a:lnTo>
                    <a:lnTo>
                      <a:pt x="23" y="17"/>
                    </a:lnTo>
                    <a:lnTo>
                      <a:pt x="0" y="11"/>
                    </a:lnTo>
                    <a:lnTo>
                      <a:pt x="3" y="0"/>
                    </a:lnTo>
                    <a:lnTo>
                      <a:pt x="26" y="5"/>
                    </a:lnTo>
                    <a:lnTo>
                      <a:pt x="50" y="1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89" name="Freeform 341"/>
              <p:cNvSpPr>
                <a:spLocks/>
              </p:cNvSpPr>
              <p:nvPr/>
            </p:nvSpPr>
            <p:spPr bwMode="auto">
              <a:xfrm>
                <a:off x="1692" y="1834"/>
                <a:ext cx="8" cy="2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24" y="6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0" name="Freeform 342"/>
              <p:cNvSpPr>
                <a:spLocks/>
              </p:cNvSpPr>
              <p:nvPr/>
            </p:nvSpPr>
            <p:spPr bwMode="auto">
              <a:xfrm>
                <a:off x="1691" y="1835"/>
                <a:ext cx="17" cy="6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49" y="18"/>
                  </a:cxn>
                  <a:cxn ang="0">
                    <a:pos x="25" y="15"/>
                  </a:cxn>
                  <a:cxn ang="0">
                    <a:pos x="0" y="12"/>
                  </a:cxn>
                  <a:cxn ang="0">
                    <a:pos x="2" y="0"/>
                  </a:cxn>
                  <a:cxn ang="0">
                    <a:pos x="26" y="3"/>
                  </a:cxn>
                  <a:cxn ang="0">
                    <a:pos x="51" y="7"/>
                  </a:cxn>
                </a:cxnLst>
                <a:rect l="0" t="0" r="r" b="b"/>
                <a:pathLst>
                  <a:path w="51" h="18">
                    <a:moveTo>
                      <a:pt x="51" y="7"/>
                    </a:moveTo>
                    <a:lnTo>
                      <a:pt x="49" y="18"/>
                    </a:lnTo>
                    <a:lnTo>
                      <a:pt x="25" y="15"/>
                    </a:lnTo>
                    <a:lnTo>
                      <a:pt x="0" y="12"/>
                    </a:lnTo>
                    <a:lnTo>
                      <a:pt x="2" y="0"/>
                    </a:lnTo>
                    <a:lnTo>
                      <a:pt x="26" y="3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1" name="Freeform 343"/>
              <p:cNvSpPr>
                <a:spLocks/>
              </p:cNvSpPr>
              <p:nvPr/>
            </p:nvSpPr>
            <p:spPr bwMode="auto">
              <a:xfrm>
                <a:off x="1691" y="1839"/>
                <a:ext cx="9" cy="1"/>
              </a:xfrm>
              <a:custGeom>
                <a:avLst/>
                <a:gdLst/>
                <a:ahLst/>
                <a:cxnLst>
                  <a:cxn ang="0">
                    <a:pos x="25" y="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3"/>
                  </a:cxn>
                </a:cxnLst>
                <a:rect l="0" t="0" r="r" b="b"/>
                <a:pathLst>
                  <a:path w="25" h="4">
                    <a:moveTo>
                      <a:pt x="25" y="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2" name="Freeform 344"/>
              <p:cNvSpPr>
                <a:spLocks/>
              </p:cNvSpPr>
              <p:nvPr/>
            </p:nvSpPr>
            <p:spPr bwMode="auto">
              <a:xfrm>
                <a:off x="1691" y="1840"/>
                <a:ext cx="17" cy="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16"/>
                  </a:cxn>
                  <a:cxn ang="0">
                    <a:pos x="25" y="16"/>
                  </a:cxn>
                  <a:cxn ang="0">
                    <a:pos x="0" y="17"/>
                  </a:cxn>
                  <a:cxn ang="0">
                    <a:pos x="0" y="2"/>
                  </a:cxn>
                  <a:cxn ang="0">
                    <a:pos x="25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17">
                    <a:moveTo>
                      <a:pt x="49" y="0"/>
                    </a:moveTo>
                    <a:lnTo>
                      <a:pt x="49" y="16"/>
                    </a:lnTo>
                    <a:lnTo>
                      <a:pt x="25" y="16"/>
                    </a:lnTo>
                    <a:lnTo>
                      <a:pt x="0" y="17"/>
                    </a:lnTo>
                    <a:lnTo>
                      <a:pt x="0" y="2"/>
                    </a:lnTo>
                    <a:lnTo>
                      <a:pt x="25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3" name="Freeform 345"/>
              <p:cNvSpPr>
                <a:spLocks/>
              </p:cNvSpPr>
              <p:nvPr/>
            </p:nvSpPr>
            <p:spPr bwMode="auto">
              <a:xfrm>
                <a:off x="1691" y="1845"/>
                <a:ext cx="9" cy="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25" y="0"/>
                  </a:cxn>
                </a:cxnLst>
                <a:rect l="0" t="0" r="r" b="b"/>
                <a:pathLst>
                  <a:path w="25" h="4">
                    <a:moveTo>
                      <a:pt x="25" y="0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4" name="Freeform 346"/>
              <p:cNvSpPr>
                <a:spLocks/>
              </p:cNvSpPr>
              <p:nvPr/>
            </p:nvSpPr>
            <p:spPr bwMode="auto">
              <a:xfrm>
                <a:off x="1692" y="1844"/>
                <a:ext cx="17" cy="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51" y="16"/>
                  </a:cxn>
                  <a:cxn ang="0">
                    <a:pos x="26" y="19"/>
                  </a:cxn>
                  <a:cxn ang="0">
                    <a:pos x="2" y="23"/>
                  </a:cxn>
                  <a:cxn ang="0">
                    <a:pos x="0" y="7"/>
                  </a:cxn>
                  <a:cxn ang="0">
                    <a:pos x="23" y="3"/>
                  </a:cxn>
                  <a:cxn ang="0">
                    <a:pos x="47" y="0"/>
                  </a:cxn>
                </a:cxnLst>
                <a:rect l="0" t="0" r="r" b="b"/>
                <a:pathLst>
                  <a:path w="51" h="23">
                    <a:moveTo>
                      <a:pt x="47" y="0"/>
                    </a:moveTo>
                    <a:lnTo>
                      <a:pt x="51" y="16"/>
                    </a:lnTo>
                    <a:lnTo>
                      <a:pt x="26" y="19"/>
                    </a:lnTo>
                    <a:lnTo>
                      <a:pt x="2" y="23"/>
                    </a:lnTo>
                    <a:lnTo>
                      <a:pt x="0" y="7"/>
                    </a:lnTo>
                    <a:lnTo>
                      <a:pt x="23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5" name="Freeform 347"/>
              <p:cNvSpPr>
                <a:spLocks/>
              </p:cNvSpPr>
              <p:nvPr/>
            </p:nvSpPr>
            <p:spPr bwMode="auto">
              <a:xfrm>
                <a:off x="1693" y="1850"/>
                <a:ext cx="8" cy="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" y="8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4" y="0"/>
                  </a:cxn>
                </a:cxnLst>
                <a:rect l="0" t="0" r="r" b="b"/>
                <a:pathLst>
                  <a:path w="24" h="8">
                    <a:moveTo>
                      <a:pt x="24" y="0"/>
                    </a:moveTo>
                    <a:lnTo>
                      <a:pt x="1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6" name="Freeform 348"/>
              <p:cNvSpPr>
                <a:spLocks/>
              </p:cNvSpPr>
              <p:nvPr/>
            </p:nvSpPr>
            <p:spPr bwMode="auto">
              <a:xfrm>
                <a:off x="1693" y="1848"/>
                <a:ext cx="17" cy="10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52" y="18"/>
                  </a:cxn>
                  <a:cxn ang="0">
                    <a:pos x="27" y="24"/>
                  </a:cxn>
                  <a:cxn ang="0">
                    <a:pos x="4" y="30"/>
                  </a:cxn>
                  <a:cxn ang="0">
                    <a:pos x="0" y="14"/>
                  </a:cxn>
                  <a:cxn ang="0">
                    <a:pos x="23" y="6"/>
                  </a:cxn>
                  <a:cxn ang="0">
                    <a:pos x="47" y="0"/>
                  </a:cxn>
                </a:cxnLst>
                <a:rect l="0" t="0" r="r" b="b"/>
                <a:pathLst>
                  <a:path w="52" h="30">
                    <a:moveTo>
                      <a:pt x="47" y="0"/>
                    </a:moveTo>
                    <a:lnTo>
                      <a:pt x="52" y="18"/>
                    </a:lnTo>
                    <a:lnTo>
                      <a:pt x="27" y="24"/>
                    </a:lnTo>
                    <a:lnTo>
                      <a:pt x="4" y="30"/>
                    </a:lnTo>
                    <a:lnTo>
                      <a:pt x="0" y="14"/>
                    </a:lnTo>
                    <a:lnTo>
                      <a:pt x="23" y="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7" name="Freeform 349"/>
              <p:cNvSpPr>
                <a:spLocks/>
              </p:cNvSpPr>
              <p:nvPr/>
            </p:nvSpPr>
            <p:spPr bwMode="auto">
              <a:xfrm>
                <a:off x="1694" y="1856"/>
                <a:ext cx="8" cy="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" y="8"/>
                  </a:cxn>
                  <a:cxn ang="0">
                    <a:pos x="1" y="7"/>
                  </a:cxn>
                  <a:cxn ang="0">
                    <a:pos x="0" y="6"/>
                  </a:cxn>
                  <a:cxn ang="0">
                    <a:pos x="23" y="0"/>
                  </a:cxn>
                </a:cxnLst>
                <a:rect l="0" t="0" r="r" b="b"/>
                <a:pathLst>
                  <a:path w="23" h="8">
                    <a:moveTo>
                      <a:pt x="23" y="0"/>
                    </a:moveTo>
                    <a:lnTo>
                      <a:pt x="1" y="8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8" name="Freeform 350"/>
              <p:cNvSpPr>
                <a:spLocks/>
              </p:cNvSpPr>
              <p:nvPr/>
            </p:nvSpPr>
            <p:spPr bwMode="auto">
              <a:xfrm>
                <a:off x="1695" y="1854"/>
                <a:ext cx="17" cy="11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52" y="16"/>
                  </a:cxn>
                  <a:cxn ang="0">
                    <a:pos x="29" y="25"/>
                  </a:cxn>
                  <a:cxn ang="0">
                    <a:pos x="6" y="33"/>
                  </a:cxn>
                  <a:cxn ang="0">
                    <a:pos x="0" y="16"/>
                  </a:cxn>
                  <a:cxn ang="0">
                    <a:pos x="22" y="8"/>
                  </a:cxn>
                  <a:cxn ang="0">
                    <a:pos x="46" y="0"/>
                  </a:cxn>
                </a:cxnLst>
                <a:rect l="0" t="0" r="r" b="b"/>
                <a:pathLst>
                  <a:path w="52" h="33">
                    <a:moveTo>
                      <a:pt x="46" y="0"/>
                    </a:moveTo>
                    <a:lnTo>
                      <a:pt x="52" y="16"/>
                    </a:lnTo>
                    <a:lnTo>
                      <a:pt x="29" y="25"/>
                    </a:lnTo>
                    <a:lnTo>
                      <a:pt x="6" y="33"/>
                    </a:lnTo>
                    <a:lnTo>
                      <a:pt x="0" y="16"/>
                    </a:lnTo>
                    <a:lnTo>
                      <a:pt x="22" y="8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99" name="Freeform 351"/>
              <p:cNvSpPr>
                <a:spLocks/>
              </p:cNvSpPr>
              <p:nvPr/>
            </p:nvSpPr>
            <p:spPr bwMode="auto">
              <a:xfrm>
                <a:off x="1697" y="1862"/>
                <a:ext cx="7" cy="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" y="10"/>
                  </a:cxn>
                  <a:cxn ang="0">
                    <a:pos x="1" y="9"/>
                  </a:cxn>
                  <a:cxn ang="0">
                    <a:pos x="0" y="8"/>
                  </a:cxn>
                  <a:cxn ang="0">
                    <a:pos x="23" y="0"/>
                  </a:cxn>
                </a:cxnLst>
                <a:rect l="0" t="0" r="r" b="b"/>
                <a:pathLst>
                  <a:path w="23" h="10">
                    <a:moveTo>
                      <a:pt x="23" y="0"/>
                    </a:moveTo>
                    <a:lnTo>
                      <a:pt x="1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0" name="Freeform 352"/>
              <p:cNvSpPr>
                <a:spLocks/>
              </p:cNvSpPr>
              <p:nvPr/>
            </p:nvSpPr>
            <p:spPr bwMode="auto">
              <a:xfrm>
                <a:off x="1697" y="1858"/>
                <a:ext cx="21" cy="19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62" y="36"/>
                  </a:cxn>
                  <a:cxn ang="0">
                    <a:pos x="40" y="46"/>
                  </a:cxn>
                  <a:cxn ang="0">
                    <a:pos x="18" y="57"/>
                  </a:cxn>
                  <a:cxn ang="0">
                    <a:pos x="0" y="21"/>
                  </a:cxn>
                  <a:cxn ang="0">
                    <a:pos x="22" y="11"/>
                  </a:cxn>
                  <a:cxn ang="0">
                    <a:pos x="44" y="0"/>
                  </a:cxn>
                </a:cxnLst>
                <a:rect l="0" t="0" r="r" b="b"/>
                <a:pathLst>
                  <a:path w="62" h="57">
                    <a:moveTo>
                      <a:pt x="44" y="0"/>
                    </a:moveTo>
                    <a:lnTo>
                      <a:pt x="62" y="36"/>
                    </a:lnTo>
                    <a:lnTo>
                      <a:pt x="40" y="46"/>
                    </a:lnTo>
                    <a:lnTo>
                      <a:pt x="18" y="57"/>
                    </a:lnTo>
                    <a:lnTo>
                      <a:pt x="0" y="21"/>
                    </a:lnTo>
                    <a:lnTo>
                      <a:pt x="22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1" name="Freeform 353"/>
              <p:cNvSpPr>
                <a:spLocks/>
              </p:cNvSpPr>
              <p:nvPr/>
            </p:nvSpPr>
            <p:spPr bwMode="auto">
              <a:xfrm>
                <a:off x="1703" y="1874"/>
                <a:ext cx="7" cy="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" y="14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22" y="0"/>
                  </a:cxn>
                </a:cxnLst>
                <a:rect l="0" t="0" r="r" b="b"/>
                <a:pathLst>
                  <a:path w="22" h="14">
                    <a:moveTo>
                      <a:pt x="22" y="0"/>
                    </a:moveTo>
                    <a:lnTo>
                      <a:pt x="1" y="14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2" name="Freeform 354"/>
              <p:cNvSpPr>
                <a:spLocks/>
              </p:cNvSpPr>
              <p:nvPr/>
            </p:nvSpPr>
            <p:spPr bwMode="auto">
              <a:xfrm>
                <a:off x="1703" y="1869"/>
                <a:ext cx="22" cy="22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66" y="36"/>
                  </a:cxn>
                  <a:cxn ang="0">
                    <a:pos x="45" y="51"/>
                  </a:cxn>
                  <a:cxn ang="0">
                    <a:pos x="25" y="64"/>
                  </a:cxn>
                  <a:cxn ang="0">
                    <a:pos x="0" y="27"/>
                  </a:cxn>
                  <a:cxn ang="0">
                    <a:pos x="21" y="13"/>
                  </a:cxn>
                  <a:cxn ang="0">
                    <a:pos x="41" y="0"/>
                  </a:cxn>
                </a:cxnLst>
                <a:rect l="0" t="0" r="r" b="b"/>
                <a:pathLst>
                  <a:path w="66" h="64">
                    <a:moveTo>
                      <a:pt x="41" y="0"/>
                    </a:moveTo>
                    <a:lnTo>
                      <a:pt x="66" y="36"/>
                    </a:lnTo>
                    <a:lnTo>
                      <a:pt x="45" y="51"/>
                    </a:lnTo>
                    <a:lnTo>
                      <a:pt x="25" y="64"/>
                    </a:lnTo>
                    <a:lnTo>
                      <a:pt x="0" y="27"/>
                    </a:lnTo>
                    <a:lnTo>
                      <a:pt x="21" y="1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3" name="Freeform 355"/>
              <p:cNvSpPr>
                <a:spLocks/>
              </p:cNvSpPr>
              <p:nvPr/>
            </p:nvSpPr>
            <p:spPr bwMode="auto">
              <a:xfrm>
                <a:off x="1712" y="1886"/>
                <a:ext cx="6" cy="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" y="14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20" y="0"/>
                  </a:cxn>
                </a:cxnLst>
                <a:rect l="0" t="0" r="r" b="b"/>
                <a:pathLst>
                  <a:path w="20" h="14">
                    <a:moveTo>
                      <a:pt x="20" y="0"/>
                    </a:moveTo>
                    <a:lnTo>
                      <a:pt x="1" y="14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4" name="Freeform 356"/>
              <p:cNvSpPr>
                <a:spLocks/>
              </p:cNvSpPr>
              <p:nvPr/>
            </p:nvSpPr>
            <p:spPr bwMode="auto">
              <a:xfrm>
                <a:off x="1712" y="1881"/>
                <a:ext cx="23" cy="2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68" y="38"/>
                  </a:cxn>
                  <a:cxn ang="0">
                    <a:pos x="49" y="53"/>
                  </a:cxn>
                  <a:cxn ang="0">
                    <a:pos x="29" y="68"/>
                  </a:cxn>
                  <a:cxn ang="0">
                    <a:pos x="0" y="30"/>
                  </a:cxn>
                  <a:cxn ang="0">
                    <a:pos x="19" y="16"/>
                  </a:cxn>
                  <a:cxn ang="0">
                    <a:pos x="39" y="0"/>
                  </a:cxn>
                </a:cxnLst>
                <a:rect l="0" t="0" r="r" b="b"/>
                <a:pathLst>
                  <a:path w="68" h="68">
                    <a:moveTo>
                      <a:pt x="39" y="0"/>
                    </a:moveTo>
                    <a:lnTo>
                      <a:pt x="68" y="38"/>
                    </a:lnTo>
                    <a:lnTo>
                      <a:pt x="49" y="53"/>
                    </a:lnTo>
                    <a:lnTo>
                      <a:pt x="29" y="68"/>
                    </a:lnTo>
                    <a:lnTo>
                      <a:pt x="0" y="30"/>
                    </a:lnTo>
                    <a:lnTo>
                      <a:pt x="19" y="16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5" name="Freeform 357"/>
              <p:cNvSpPr>
                <a:spLocks/>
              </p:cNvSpPr>
              <p:nvPr/>
            </p:nvSpPr>
            <p:spPr bwMode="auto">
              <a:xfrm>
                <a:off x="1722" y="1899"/>
                <a:ext cx="6" cy="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" y="17"/>
                  </a:cxn>
                  <a:cxn ang="0">
                    <a:pos x="0" y="16"/>
                  </a:cxn>
                  <a:cxn ang="0">
                    <a:pos x="0" y="15"/>
                  </a:cxn>
                  <a:cxn ang="0">
                    <a:pos x="20" y="0"/>
                  </a:cxn>
                </a:cxnLst>
                <a:rect l="0" t="0" r="r" b="b"/>
                <a:pathLst>
                  <a:path w="20" h="17">
                    <a:moveTo>
                      <a:pt x="20" y="0"/>
                    </a:move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6" name="Freeform 358"/>
              <p:cNvSpPr>
                <a:spLocks/>
              </p:cNvSpPr>
              <p:nvPr/>
            </p:nvSpPr>
            <p:spPr bwMode="auto">
              <a:xfrm>
                <a:off x="1722" y="1893"/>
                <a:ext cx="24" cy="24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71" y="39"/>
                  </a:cxn>
                  <a:cxn ang="0">
                    <a:pos x="52" y="55"/>
                  </a:cxn>
                  <a:cxn ang="0">
                    <a:pos x="34" y="71"/>
                  </a:cxn>
                  <a:cxn ang="0">
                    <a:pos x="0" y="33"/>
                  </a:cxn>
                  <a:cxn ang="0">
                    <a:pos x="19" y="16"/>
                  </a:cxn>
                  <a:cxn ang="0">
                    <a:pos x="37" y="0"/>
                  </a:cxn>
                </a:cxnLst>
                <a:rect l="0" t="0" r="r" b="b"/>
                <a:pathLst>
                  <a:path w="71" h="71">
                    <a:moveTo>
                      <a:pt x="37" y="0"/>
                    </a:moveTo>
                    <a:lnTo>
                      <a:pt x="71" y="39"/>
                    </a:lnTo>
                    <a:lnTo>
                      <a:pt x="52" y="55"/>
                    </a:lnTo>
                    <a:lnTo>
                      <a:pt x="34" y="71"/>
                    </a:lnTo>
                    <a:lnTo>
                      <a:pt x="0" y="33"/>
                    </a:lnTo>
                    <a:lnTo>
                      <a:pt x="19" y="1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7" name="Freeform 359"/>
              <p:cNvSpPr>
                <a:spLocks/>
              </p:cNvSpPr>
              <p:nvPr/>
            </p:nvSpPr>
            <p:spPr bwMode="auto">
              <a:xfrm>
                <a:off x="1733" y="1912"/>
                <a:ext cx="6" cy="6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" y="18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" y="18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8" name="Freeform 360"/>
              <p:cNvSpPr>
                <a:spLocks/>
              </p:cNvSpPr>
              <p:nvPr/>
            </p:nvSpPr>
            <p:spPr bwMode="auto">
              <a:xfrm>
                <a:off x="1734" y="1906"/>
                <a:ext cx="37" cy="38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113" y="79"/>
                  </a:cxn>
                  <a:cxn ang="0">
                    <a:pos x="96" y="97"/>
                  </a:cxn>
                  <a:cxn ang="0">
                    <a:pos x="79" y="114"/>
                  </a:cxn>
                  <a:cxn ang="0">
                    <a:pos x="0" y="35"/>
                  </a:cxn>
                  <a:cxn ang="0">
                    <a:pos x="17" y="17"/>
                  </a:cxn>
                  <a:cxn ang="0">
                    <a:pos x="35" y="0"/>
                  </a:cxn>
                </a:cxnLst>
                <a:rect l="0" t="0" r="r" b="b"/>
                <a:pathLst>
                  <a:path w="113" h="114">
                    <a:moveTo>
                      <a:pt x="35" y="0"/>
                    </a:moveTo>
                    <a:lnTo>
                      <a:pt x="113" y="79"/>
                    </a:lnTo>
                    <a:lnTo>
                      <a:pt x="96" y="97"/>
                    </a:lnTo>
                    <a:lnTo>
                      <a:pt x="79" y="114"/>
                    </a:lnTo>
                    <a:lnTo>
                      <a:pt x="0" y="35"/>
                    </a:lnTo>
                    <a:lnTo>
                      <a:pt x="17" y="17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09" name="Freeform 361"/>
              <p:cNvSpPr>
                <a:spLocks/>
              </p:cNvSpPr>
              <p:nvPr/>
            </p:nvSpPr>
            <p:spPr bwMode="auto">
              <a:xfrm>
                <a:off x="1760" y="1938"/>
                <a:ext cx="6" cy="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18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17" y="0"/>
                  </a:cxn>
                </a:cxnLst>
                <a:rect l="0" t="0" r="r" b="b"/>
                <a:pathLst>
                  <a:path w="17" h="18">
                    <a:moveTo>
                      <a:pt x="17" y="0"/>
                    </a:moveTo>
                    <a:lnTo>
                      <a:pt x="0" y="18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0" name="Freeform 362"/>
              <p:cNvSpPr>
                <a:spLocks/>
              </p:cNvSpPr>
              <p:nvPr/>
            </p:nvSpPr>
            <p:spPr bwMode="auto">
              <a:xfrm>
                <a:off x="1760" y="1932"/>
                <a:ext cx="70" cy="66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09" y="163"/>
                  </a:cxn>
                  <a:cxn ang="0">
                    <a:pos x="192" y="180"/>
                  </a:cxn>
                  <a:cxn ang="0">
                    <a:pos x="175" y="199"/>
                  </a:cxn>
                  <a:cxn ang="0">
                    <a:pos x="0" y="37"/>
                  </a:cxn>
                  <a:cxn ang="0">
                    <a:pos x="17" y="19"/>
                  </a:cxn>
                  <a:cxn ang="0">
                    <a:pos x="33" y="0"/>
                  </a:cxn>
                </a:cxnLst>
                <a:rect l="0" t="0" r="r" b="b"/>
                <a:pathLst>
                  <a:path w="209" h="199">
                    <a:moveTo>
                      <a:pt x="33" y="0"/>
                    </a:moveTo>
                    <a:lnTo>
                      <a:pt x="209" y="163"/>
                    </a:lnTo>
                    <a:lnTo>
                      <a:pt x="192" y="180"/>
                    </a:lnTo>
                    <a:lnTo>
                      <a:pt x="175" y="199"/>
                    </a:lnTo>
                    <a:lnTo>
                      <a:pt x="0" y="37"/>
                    </a:lnTo>
                    <a:lnTo>
                      <a:pt x="17" y="19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1" name="Freeform 363"/>
              <p:cNvSpPr>
                <a:spLocks/>
              </p:cNvSpPr>
              <p:nvPr/>
            </p:nvSpPr>
            <p:spPr bwMode="auto">
              <a:xfrm>
                <a:off x="1824" y="1986"/>
                <a:ext cx="6" cy="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17" h="17">
                    <a:moveTo>
                      <a:pt x="0" y="17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2" name="Freeform 364"/>
              <p:cNvSpPr>
                <a:spLocks/>
              </p:cNvSpPr>
              <p:nvPr/>
            </p:nvSpPr>
            <p:spPr bwMode="auto">
              <a:xfrm>
                <a:off x="1818" y="1986"/>
                <a:ext cx="40" cy="3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18" y="77"/>
                  </a:cxn>
                  <a:cxn ang="0">
                    <a:pos x="100" y="96"/>
                  </a:cxn>
                  <a:cxn ang="0">
                    <a:pos x="84" y="114"/>
                  </a:cxn>
                  <a:cxn ang="0">
                    <a:pos x="0" y="36"/>
                  </a:cxn>
                  <a:cxn ang="0">
                    <a:pos x="17" y="17"/>
                  </a:cxn>
                  <a:cxn ang="0">
                    <a:pos x="34" y="0"/>
                  </a:cxn>
                </a:cxnLst>
                <a:rect l="0" t="0" r="r" b="b"/>
                <a:pathLst>
                  <a:path w="118" h="114">
                    <a:moveTo>
                      <a:pt x="34" y="0"/>
                    </a:moveTo>
                    <a:lnTo>
                      <a:pt x="118" y="77"/>
                    </a:lnTo>
                    <a:lnTo>
                      <a:pt x="100" y="96"/>
                    </a:lnTo>
                    <a:lnTo>
                      <a:pt x="84" y="114"/>
                    </a:lnTo>
                    <a:lnTo>
                      <a:pt x="0" y="36"/>
                    </a:lnTo>
                    <a:lnTo>
                      <a:pt x="17" y="1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3" name="Freeform 365"/>
              <p:cNvSpPr>
                <a:spLocks/>
              </p:cNvSpPr>
              <p:nvPr/>
            </p:nvSpPr>
            <p:spPr bwMode="auto">
              <a:xfrm>
                <a:off x="1852" y="2012"/>
                <a:ext cx="6" cy="6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0" y="19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18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4" name="Freeform 366"/>
              <p:cNvSpPr>
                <a:spLocks/>
              </p:cNvSpPr>
              <p:nvPr/>
            </p:nvSpPr>
            <p:spPr bwMode="auto">
              <a:xfrm>
                <a:off x="1846" y="2012"/>
                <a:ext cx="36" cy="3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107" y="75"/>
                  </a:cxn>
                  <a:cxn ang="0">
                    <a:pos x="90" y="92"/>
                  </a:cxn>
                  <a:cxn ang="0">
                    <a:pos x="72" y="110"/>
                  </a:cxn>
                  <a:cxn ang="0">
                    <a:pos x="0" y="35"/>
                  </a:cxn>
                  <a:cxn ang="0">
                    <a:pos x="17" y="18"/>
                  </a:cxn>
                  <a:cxn ang="0">
                    <a:pos x="35" y="0"/>
                  </a:cxn>
                </a:cxnLst>
                <a:rect l="0" t="0" r="r" b="b"/>
                <a:pathLst>
                  <a:path w="107" h="110">
                    <a:moveTo>
                      <a:pt x="35" y="0"/>
                    </a:moveTo>
                    <a:lnTo>
                      <a:pt x="107" y="75"/>
                    </a:lnTo>
                    <a:lnTo>
                      <a:pt x="90" y="92"/>
                    </a:lnTo>
                    <a:lnTo>
                      <a:pt x="72" y="110"/>
                    </a:lnTo>
                    <a:lnTo>
                      <a:pt x="0" y="35"/>
                    </a:lnTo>
                    <a:lnTo>
                      <a:pt x="17" y="1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5" name="Freeform 367"/>
              <p:cNvSpPr>
                <a:spLocks/>
              </p:cNvSpPr>
              <p:nvPr/>
            </p:nvSpPr>
            <p:spPr bwMode="auto">
              <a:xfrm>
                <a:off x="1876" y="2037"/>
                <a:ext cx="6" cy="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0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0" y="17"/>
                  </a:cxn>
                </a:cxnLst>
                <a:rect l="0" t="0" r="r" b="b"/>
                <a:pathLst>
                  <a:path w="18" h="17">
                    <a:moveTo>
                      <a:pt x="0" y="17"/>
                    </a:moveTo>
                    <a:lnTo>
                      <a:pt x="17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6" name="Freeform 368"/>
              <p:cNvSpPr>
                <a:spLocks/>
              </p:cNvSpPr>
              <p:nvPr/>
            </p:nvSpPr>
            <p:spPr bwMode="auto">
              <a:xfrm>
                <a:off x="1870" y="2038"/>
                <a:ext cx="152" cy="168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456" y="474"/>
                  </a:cxn>
                  <a:cxn ang="0">
                    <a:pos x="437" y="489"/>
                  </a:cxn>
                  <a:cxn ang="0">
                    <a:pos x="419" y="505"/>
                  </a:cxn>
                  <a:cxn ang="0">
                    <a:pos x="0" y="33"/>
                  </a:cxn>
                  <a:cxn ang="0">
                    <a:pos x="19" y="16"/>
                  </a:cxn>
                  <a:cxn ang="0">
                    <a:pos x="37" y="0"/>
                  </a:cxn>
                </a:cxnLst>
                <a:rect l="0" t="0" r="r" b="b"/>
                <a:pathLst>
                  <a:path w="456" h="505">
                    <a:moveTo>
                      <a:pt x="37" y="0"/>
                    </a:moveTo>
                    <a:lnTo>
                      <a:pt x="456" y="474"/>
                    </a:lnTo>
                    <a:lnTo>
                      <a:pt x="437" y="489"/>
                    </a:lnTo>
                    <a:lnTo>
                      <a:pt x="419" y="505"/>
                    </a:lnTo>
                    <a:lnTo>
                      <a:pt x="0" y="33"/>
                    </a:lnTo>
                    <a:lnTo>
                      <a:pt x="19" y="1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7" name="Freeform 369"/>
              <p:cNvSpPr>
                <a:spLocks/>
              </p:cNvSpPr>
              <p:nvPr/>
            </p:nvSpPr>
            <p:spPr bwMode="auto">
              <a:xfrm>
                <a:off x="2009" y="2201"/>
                <a:ext cx="6" cy="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16"/>
                  </a:cxn>
                  <a:cxn ang="0">
                    <a:pos x="18" y="0"/>
                  </a:cxn>
                </a:cxnLst>
                <a:rect l="0" t="0" r="r" b="b"/>
                <a:pathLst>
                  <a:path w="18" h="17">
                    <a:moveTo>
                      <a:pt x="18" y="0"/>
                    </a:moveTo>
                    <a:lnTo>
                      <a:pt x="0" y="17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8" name="Freeform 370"/>
              <p:cNvSpPr>
                <a:spLocks/>
              </p:cNvSpPr>
              <p:nvPr/>
            </p:nvSpPr>
            <p:spPr bwMode="auto">
              <a:xfrm>
                <a:off x="2009" y="2195"/>
                <a:ext cx="81" cy="8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2" y="217"/>
                  </a:cxn>
                  <a:cxn ang="0">
                    <a:pos x="225" y="235"/>
                  </a:cxn>
                  <a:cxn ang="0">
                    <a:pos x="206" y="251"/>
                  </a:cxn>
                  <a:cxn ang="0">
                    <a:pos x="0" y="33"/>
                  </a:cxn>
                  <a:cxn ang="0">
                    <a:pos x="18" y="16"/>
                  </a:cxn>
                  <a:cxn ang="0">
                    <a:pos x="36" y="0"/>
                  </a:cxn>
                </a:cxnLst>
                <a:rect l="0" t="0" r="r" b="b"/>
                <a:pathLst>
                  <a:path w="242" h="251">
                    <a:moveTo>
                      <a:pt x="36" y="0"/>
                    </a:moveTo>
                    <a:lnTo>
                      <a:pt x="242" y="217"/>
                    </a:lnTo>
                    <a:lnTo>
                      <a:pt x="225" y="235"/>
                    </a:lnTo>
                    <a:lnTo>
                      <a:pt x="206" y="251"/>
                    </a:lnTo>
                    <a:lnTo>
                      <a:pt x="0" y="33"/>
                    </a:lnTo>
                    <a:lnTo>
                      <a:pt x="18" y="1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19" name="Freeform 371"/>
              <p:cNvSpPr>
                <a:spLocks/>
              </p:cNvSpPr>
              <p:nvPr/>
            </p:nvSpPr>
            <p:spPr bwMode="auto">
              <a:xfrm>
                <a:off x="2078" y="2274"/>
                <a:ext cx="6" cy="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" y="17"/>
                  </a:cxn>
                  <a:cxn ang="0">
                    <a:pos x="1" y="17"/>
                  </a:cxn>
                  <a:cxn ang="0">
                    <a:pos x="0" y="16"/>
                  </a:cxn>
                  <a:cxn ang="0">
                    <a:pos x="19" y="0"/>
                  </a:cxn>
                </a:cxnLst>
                <a:rect l="0" t="0" r="r" b="b"/>
                <a:pathLst>
                  <a:path w="19" h="17">
                    <a:moveTo>
                      <a:pt x="19" y="0"/>
                    </a:moveTo>
                    <a:lnTo>
                      <a:pt x="1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0" name="Freeform 372"/>
              <p:cNvSpPr>
                <a:spLocks/>
              </p:cNvSpPr>
              <p:nvPr/>
            </p:nvSpPr>
            <p:spPr bwMode="auto">
              <a:xfrm>
                <a:off x="2078" y="2268"/>
                <a:ext cx="40" cy="39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19" y="81"/>
                  </a:cxn>
                  <a:cxn ang="0">
                    <a:pos x="102" y="99"/>
                  </a:cxn>
                  <a:cxn ang="0">
                    <a:pos x="85" y="117"/>
                  </a:cxn>
                  <a:cxn ang="0">
                    <a:pos x="0" y="35"/>
                  </a:cxn>
                  <a:cxn ang="0">
                    <a:pos x="18" y="18"/>
                  </a:cxn>
                  <a:cxn ang="0">
                    <a:pos x="34" y="0"/>
                  </a:cxn>
                </a:cxnLst>
                <a:rect l="0" t="0" r="r" b="b"/>
                <a:pathLst>
                  <a:path w="119" h="117">
                    <a:moveTo>
                      <a:pt x="34" y="0"/>
                    </a:moveTo>
                    <a:lnTo>
                      <a:pt x="119" y="81"/>
                    </a:lnTo>
                    <a:lnTo>
                      <a:pt x="102" y="99"/>
                    </a:lnTo>
                    <a:lnTo>
                      <a:pt x="85" y="117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1" name="Freeform 373"/>
              <p:cNvSpPr>
                <a:spLocks/>
              </p:cNvSpPr>
              <p:nvPr/>
            </p:nvSpPr>
            <p:spPr bwMode="auto">
              <a:xfrm>
                <a:off x="2107" y="2301"/>
                <a:ext cx="5" cy="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" y="19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17" y="0"/>
                  </a:cxn>
                </a:cxnLst>
                <a:rect l="0" t="0" r="r" b="b"/>
                <a:pathLst>
                  <a:path w="17" h="19">
                    <a:moveTo>
                      <a:pt x="17" y="0"/>
                    </a:moveTo>
                    <a:lnTo>
                      <a:pt x="1" y="19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2" name="Freeform 374"/>
              <p:cNvSpPr>
                <a:spLocks/>
              </p:cNvSpPr>
              <p:nvPr/>
            </p:nvSpPr>
            <p:spPr bwMode="auto">
              <a:xfrm>
                <a:off x="2107" y="2295"/>
                <a:ext cx="22" cy="2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67" y="31"/>
                  </a:cxn>
                  <a:cxn ang="0">
                    <a:pos x="51" y="49"/>
                  </a:cxn>
                  <a:cxn ang="0">
                    <a:pos x="36" y="67"/>
                  </a:cxn>
                  <a:cxn ang="0">
                    <a:pos x="0" y="37"/>
                  </a:cxn>
                  <a:cxn ang="0">
                    <a:pos x="16" y="18"/>
                  </a:cxn>
                  <a:cxn ang="0">
                    <a:pos x="32" y="0"/>
                  </a:cxn>
                </a:cxnLst>
                <a:rect l="0" t="0" r="r" b="b"/>
                <a:pathLst>
                  <a:path w="67" h="67">
                    <a:moveTo>
                      <a:pt x="32" y="0"/>
                    </a:moveTo>
                    <a:lnTo>
                      <a:pt x="67" y="31"/>
                    </a:lnTo>
                    <a:lnTo>
                      <a:pt x="51" y="49"/>
                    </a:lnTo>
                    <a:lnTo>
                      <a:pt x="36" y="67"/>
                    </a:lnTo>
                    <a:lnTo>
                      <a:pt x="0" y="37"/>
                    </a:lnTo>
                    <a:lnTo>
                      <a:pt x="16" y="1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3" name="Freeform 375"/>
              <p:cNvSpPr>
                <a:spLocks/>
              </p:cNvSpPr>
              <p:nvPr/>
            </p:nvSpPr>
            <p:spPr bwMode="auto">
              <a:xfrm>
                <a:off x="2119" y="2311"/>
                <a:ext cx="5" cy="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" y="19"/>
                  </a:cxn>
                  <a:cxn ang="0">
                    <a:pos x="0" y="19"/>
                  </a:cxn>
                  <a:cxn ang="0">
                    <a:pos x="0" y="18"/>
                  </a:cxn>
                  <a:cxn ang="0">
                    <a:pos x="15" y="0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" y="19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4" name="Freeform 376"/>
              <p:cNvSpPr>
                <a:spLocks/>
              </p:cNvSpPr>
              <p:nvPr/>
            </p:nvSpPr>
            <p:spPr bwMode="auto">
              <a:xfrm>
                <a:off x="2119" y="2304"/>
                <a:ext cx="20" cy="2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60" y="24"/>
                  </a:cxn>
                  <a:cxn ang="0">
                    <a:pos x="45" y="43"/>
                  </a:cxn>
                  <a:cxn ang="0">
                    <a:pos x="29" y="63"/>
                  </a:cxn>
                  <a:cxn ang="0">
                    <a:pos x="0" y="39"/>
                  </a:cxn>
                  <a:cxn ang="0">
                    <a:pos x="14" y="20"/>
                  </a:cxn>
                  <a:cxn ang="0">
                    <a:pos x="29" y="0"/>
                  </a:cxn>
                </a:cxnLst>
                <a:rect l="0" t="0" r="r" b="b"/>
                <a:pathLst>
                  <a:path w="60" h="63">
                    <a:moveTo>
                      <a:pt x="29" y="0"/>
                    </a:moveTo>
                    <a:lnTo>
                      <a:pt x="60" y="24"/>
                    </a:lnTo>
                    <a:lnTo>
                      <a:pt x="45" y="43"/>
                    </a:lnTo>
                    <a:lnTo>
                      <a:pt x="29" y="63"/>
                    </a:lnTo>
                    <a:lnTo>
                      <a:pt x="0" y="39"/>
                    </a:lnTo>
                    <a:lnTo>
                      <a:pt x="14" y="2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5" name="Freeform 377"/>
              <p:cNvSpPr>
                <a:spLocks/>
              </p:cNvSpPr>
              <p:nvPr/>
            </p:nvSpPr>
            <p:spPr bwMode="auto">
              <a:xfrm>
                <a:off x="2129" y="2319"/>
                <a:ext cx="5" cy="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21"/>
                  </a:cxn>
                  <a:cxn ang="0">
                    <a:pos x="1" y="21"/>
                  </a:cxn>
                  <a:cxn ang="0">
                    <a:pos x="0" y="20"/>
                  </a:cxn>
                  <a:cxn ang="0">
                    <a:pos x="16" y="0"/>
                  </a:cxn>
                </a:cxnLst>
                <a:rect l="0" t="0" r="r" b="b"/>
                <a:pathLst>
                  <a:path w="16" h="21">
                    <a:moveTo>
                      <a:pt x="16" y="0"/>
                    </a:moveTo>
                    <a:lnTo>
                      <a:pt x="2" y="21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6" name="Freeform 378"/>
              <p:cNvSpPr>
                <a:spLocks/>
              </p:cNvSpPr>
              <p:nvPr/>
            </p:nvSpPr>
            <p:spPr bwMode="auto">
              <a:xfrm>
                <a:off x="2130" y="2312"/>
                <a:ext cx="20" cy="21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61" y="21"/>
                  </a:cxn>
                  <a:cxn ang="0">
                    <a:pos x="47" y="42"/>
                  </a:cxn>
                  <a:cxn ang="0">
                    <a:pos x="35" y="62"/>
                  </a:cxn>
                  <a:cxn ang="0">
                    <a:pos x="0" y="41"/>
                  </a:cxn>
                  <a:cxn ang="0">
                    <a:pos x="14" y="20"/>
                  </a:cxn>
                  <a:cxn ang="0">
                    <a:pos x="27" y="0"/>
                  </a:cxn>
                </a:cxnLst>
                <a:rect l="0" t="0" r="r" b="b"/>
                <a:pathLst>
                  <a:path w="61" h="62">
                    <a:moveTo>
                      <a:pt x="27" y="0"/>
                    </a:moveTo>
                    <a:lnTo>
                      <a:pt x="61" y="21"/>
                    </a:lnTo>
                    <a:lnTo>
                      <a:pt x="47" y="42"/>
                    </a:lnTo>
                    <a:lnTo>
                      <a:pt x="35" y="62"/>
                    </a:lnTo>
                    <a:lnTo>
                      <a:pt x="0" y="41"/>
                    </a:lnTo>
                    <a:lnTo>
                      <a:pt x="14" y="2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7" name="Freeform 379"/>
              <p:cNvSpPr>
                <a:spLocks/>
              </p:cNvSpPr>
              <p:nvPr/>
            </p:nvSpPr>
            <p:spPr bwMode="auto">
              <a:xfrm>
                <a:off x="2141" y="2326"/>
                <a:ext cx="4" cy="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" y="22"/>
                  </a:cxn>
                  <a:cxn ang="0">
                    <a:pos x="1" y="21"/>
                  </a:cxn>
                  <a:cxn ang="0">
                    <a:pos x="0" y="20"/>
                  </a:cxn>
                  <a:cxn ang="0">
                    <a:pos x="12" y="0"/>
                  </a:cxn>
                </a:cxnLst>
                <a:rect l="0" t="0" r="r" b="b"/>
                <a:pathLst>
                  <a:path w="12" h="22">
                    <a:moveTo>
                      <a:pt x="12" y="0"/>
                    </a:moveTo>
                    <a:lnTo>
                      <a:pt x="2" y="22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8" name="Freeform 380"/>
              <p:cNvSpPr>
                <a:spLocks/>
              </p:cNvSpPr>
              <p:nvPr/>
            </p:nvSpPr>
            <p:spPr bwMode="auto">
              <a:xfrm>
                <a:off x="2142" y="2319"/>
                <a:ext cx="20" cy="21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59" y="20"/>
                  </a:cxn>
                  <a:cxn ang="0">
                    <a:pos x="48" y="41"/>
                  </a:cxn>
                  <a:cxn ang="0">
                    <a:pos x="38" y="63"/>
                  </a:cxn>
                  <a:cxn ang="0">
                    <a:pos x="0" y="44"/>
                  </a:cxn>
                  <a:cxn ang="0">
                    <a:pos x="10" y="22"/>
                  </a:cxn>
                  <a:cxn ang="0">
                    <a:pos x="22" y="0"/>
                  </a:cxn>
                </a:cxnLst>
                <a:rect l="0" t="0" r="r" b="b"/>
                <a:pathLst>
                  <a:path w="59" h="63">
                    <a:moveTo>
                      <a:pt x="22" y="0"/>
                    </a:moveTo>
                    <a:lnTo>
                      <a:pt x="59" y="20"/>
                    </a:lnTo>
                    <a:lnTo>
                      <a:pt x="48" y="41"/>
                    </a:lnTo>
                    <a:lnTo>
                      <a:pt x="38" y="63"/>
                    </a:lnTo>
                    <a:lnTo>
                      <a:pt x="0" y="44"/>
                    </a:lnTo>
                    <a:lnTo>
                      <a:pt x="10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29" name="Freeform 381"/>
              <p:cNvSpPr>
                <a:spLocks/>
              </p:cNvSpPr>
              <p:nvPr/>
            </p:nvSpPr>
            <p:spPr bwMode="auto">
              <a:xfrm>
                <a:off x="2155" y="2332"/>
                <a:ext cx="3" cy="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0" y="22"/>
                  </a:cxn>
                  <a:cxn ang="0">
                    <a:pos x="10" y="0"/>
                  </a:cxn>
                </a:cxnLst>
                <a:rect l="0" t="0" r="r" b="b"/>
                <a:pathLst>
                  <a:path w="10" h="23">
                    <a:moveTo>
                      <a:pt x="10" y="0"/>
                    </a:moveTo>
                    <a:lnTo>
                      <a:pt x="1" y="23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0" name="Freeform 382"/>
              <p:cNvSpPr>
                <a:spLocks/>
              </p:cNvSpPr>
              <p:nvPr/>
            </p:nvSpPr>
            <p:spPr bwMode="auto">
              <a:xfrm>
                <a:off x="2155" y="2325"/>
                <a:ext cx="20" cy="2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60" y="16"/>
                  </a:cxn>
                  <a:cxn ang="0">
                    <a:pos x="51" y="39"/>
                  </a:cxn>
                  <a:cxn ang="0">
                    <a:pos x="42" y="62"/>
                  </a:cxn>
                  <a:cxn ang="0">
                    <a:pos x="0" y="45"/>
                  </a:cxn>
                  <a:cxn ang="0">
                    <a:pos x="9" y="22"/>
                  </a:cxn>
                  <a:cxn ang="0">
                    <a:pos x="18" y="0"/>
                  </a:cxn>
                </a:cxnLst>
                <a:rect l="0" t="0" r="r" b="b"/>
                <a:pathLst>
                  <a:path w="60" h="62">
                    <a:moveTo>
                      <a:pt x="18" y="0"/>
                    </a:moveTo>
                    <a:lnTo>
                      <a:pt x="60" y="16"/>
                    </a:lnTo>
                    <a:lnTo>
                      <a:pt x="51" y="39"/>
                    </a:lnTo>
                    <a:lnTo>
                      <a:pt x="42" y="62"/>
                    </a:lnTo>
                    <a:lnTo>
                      <a:pt x="0" y="45"/>
                    </a:lnTo>
                    <a:lnTo>
                      <a:pt x="9" y="2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1" name="Freeform 383"/>
              <p:cNvSpPr>
                <a:spLocks/>
              </p:cNvSpPr>
              <p:nvPr/>
            </p:nvSpPr>
            <p:spPr bwMode="auto">
              <a:xfrm>
                <a:off x="2169" y="2338"/>
                <a:ext cx="3" cy="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9" y="0"/>
                  </a:cxn>
                </a:cxnLst>
                <a:rect l="0" t="0" r="r" b="b"/>
                <a:pathLst>
                  <a:path w="9" h="23">
                    <a:moveTo>
                      <a:pt x="9" y="0"/>
                    </a:moveTo>
                    <a:lnTo>
                      <a:pt x="1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2" name="Freeform 384"/>
              <p:cNvSpPr>
                <a:spLocks/>
              </p:cNvSpPr>
              <p:nvPr/>
            </p:nvSpPr>
            <p:spPr bwMode="auto">
              <a:xfrm>
                <a:off x="2169" y="2330"/>
                <a:ext cx="20" cy="2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0" y="14"/>
                  </a:cxn>
                  <a:cxn ang="0">
                    <a:pos x="52" y="38"/>
                  </a:cxn>
                  <a:cxn ang="0">
                    <a:pos x="45" y="61"/>
                  </a:cxn>
                  <a:cxn ang="0">
                    <a:pos x="0" y="46"/>
                  </a:cxn>
                  <a:cxn ang="0">
                    <a:pos x="8" y="23"/>
                  </a:cxn>
                  <a:cxn ang="0">
                    <a:pos x="15" y="0"/>
                  </a:cxn>
                </a:cxnLst>
                <a:rect l="0" t="0" r="r" b="b"/>
                <a:pathLst>
                  <a:path w="60" h="61">
                    <a:moveTo>
                      <a:pt x="15" y="0"/>
                    </a:moveTo>
                    <a:lnTo>
                      <a:pt x="60" y="14"/>
                    </a:lnTo>
                    <a:lnTo>
                      <a:pt x="52" y="38"/>
                    </a:lnTo>
                    <a:lnTo>
                      <a:pt x="45" y="61"/>
                    </a:lnTo>
                    <a:lnTo>
                      <a:pt x="0" y="46"/>
                    </a:lnTo>
                    <a:lnTo>
                      <a:pt x="8" y="2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3" name="Freeform 385"/>
              <p:cNvSpPr>
                <a:spLocks/>
              </p:cNvSpPr>
              <p:nvPr/>
            </p:nvSpPr>
            <p:spPr bwMode="auto">
              <a:xfrm>
                <a:off x="2184" y="2343"/>
                <a:ext cx="3" cy="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7" y="0"/>
                  </a:cxn>
                </a:cxnLst>
                <a:rect l="0" t="0" r="r" b="b"/>
                <a:pathLst>
                  <a:path w="7" h="23">
                    <a:moveTo>
                      <a:pt x="7" y="0"/>
                    </a:moveTo>
                    <a:lnTo>
                      <a:pt x="1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4" name="Freeform 386"/>
              <p:cNvSpPr>
                <a:spLocks/>
              </p:cNvSpPr>
              <p:nvPr/>
            </p:nvSpPr>
            <p:spPr bwMode="auto">
              <a:xfrm>
                <a:off x="2185" y="2335"/>
                <a:ext cx="20" cy="2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0" y="13"/>
                  </a:cxn>
                  <a:cxn ang="0">
                    <a:pos x="54" y="36"/>
                  </a:cxn>
                  <a:cxn ang="0">
                    <a:pos x="48" y="60"/>
                  </a:cxn>
                  <a:cxn ang="0">
                    <a:pos x="0" y="47"/>
                  </a:cxn>
                  <a:cxn ang="0">
                    <a:pos x="6" y="24"/>
                  </a:cxn>
                  <a:cxn ang="0">
                    <a:pos x="12" y="0"/>
                  </a:cxn>
                </a:cxnLst>
                <a:rect l="0" t="0" r="r" b="b"/>
                <a:pathLst>
                  <a:path w="60" h="60">
                    <a:moveTo>
                      <a:pt x="12" y="0"/>
                    </a:moveTo>
                    <a:lnTo>
                      <a:pt x="60" y="13"/>
                    </a:lnTo>
                    <a:lnTo>
                      <a:pt x="54" y="36"/>
                    </a:lnTo>
                    <a:lnTo>
                      <a:pt x="48" y="60"/>
                    </a:lnTo>
                    <a:lnTo>
                      <a:pt x="0" y="47"/>
                    </a:lnTo>
                    <a:lnTo>
                      <a:pt x="6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5" name="Freeform 387"/>
              <p:cNvSpPr>
                <a:spLocks/>
              </p:cNvSpPr>
              <p:nvPr/>
            </p:nvSpPr>
            <p:spPr bwMode="auto">
              <a:xfrm>
                <a:off x="2201" y="2347"/>
                <a:ext cx="2" cy="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24"/>
                  </a:cxn>
                  <a:cxn ang="0">
                    <a:pos x="1" y="24"/>
                  </a:cxn>
                  <a:cxn ang="0">
                    <a:pos x="0" y="24"/>
                  </a:cxn>
                  <a:cxn ang="0">
                    <a:pos x="6" y="0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2" y="24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6" name="Freeform 388"/>
              <p:cNvSpPr>
                <a:spLocks/>
              </p:cNvSpPr>
              <p:nvPr/>
            </p:nvSpPr>
            <p:spPr bwMode="auto">
              <a:xfrm>
                <a:off x="2201" y="2339"/>
                <a:ext cx="20" cy="1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0" y="10"/>
                  </a:cxn>
                  <a:cxn ang="0">
                    <a:pos x="56" y="34"/>
                  </a:cxn>
                  <a:cxn ang="0">
                    <a:pos x="51" y="58"/>
                  </a:cxn>
                  <a:cxn ang="0">
                    <a:pos x="0" y="48"/>
                  </a:cxn>
                  <a:cxn ang="0">
                    <a:pos x="4" y="24"/>
                  </a:cxn>
                  <a:cxn ang="0">
                    <a:pos x="9" y="0"/>
                  </a:cxn>
                </a:cxnLst>
                <a:rect l="0" t="0" r="r" b="b"/>
                <a:pathLst>
                  <a:path w="60" h="58">
                    <a:moveTo>
                      <a:pt x="9" y="0"/>
                    </a:moveTo>
                    <a:lnTo>
                      <a:pt x="60" y="10"/>
                    </a:lnTo>
                    <a:lnTo>
                      <a:pt x="56" y="34"/>
                    </a:lnTo>
                    <a:lnTo>
                      <a:pt x="51" y="58"/>
                    </a:lnTo>
                    <a:lnTo>
                      <a:pt x="0" y="48"/>
                    </a:lnTo>
                    <a:lnTo>
                      <a:pt x="4" y="2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7" name="Freeform 389"/>
              <p:cNvSpPr>
                <a:spLocks/>
              </p:cNvSpPr>
              <p:nvPr/>
            </p:nvSpPr>
            <p:spPr bwMode="auto">
              <a:xfrm>
                <a:off x="2218" y="2350"/>
                <a:ext cx="2" cy="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" y="25"/>
                  </a:cxn>
                  <a:cxn ang="0">
                    <a:pos x="1" y="25"/>
                  </a:cxn>
                  <a:cxn ang="0">
                    <a:pos x="0" y="24"/>
                  </a:cxn>
                  <a:cxn ang="0">
                    <a:pos x="5" y="0"/>
                  </a:cxn>
                </a:cxnLst>
                <a:rect l="0" t="0" r="r" b="b"/>
                <a:pathLst>
                  <a:path w="5" h="25">
                    <a:moveTo>
                      <a:pt x="5" y="0"/>
                    </a:moveTo>
                    <a:lnTo>
                      <a:pt x="1" y="25"/>
                    </a:lnTo>
                    <a:lnTo>
                      <a:pt x="1" y="25"/>
                    </a:lnTo>
                    <a:lnTo>
                      <a:pt x="0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8" name="Freeform 390"/>
              <p:cNvSpPr>
                <a:spLocks/>
              </p:cNvSpPr>
              <p:nvPr/>
            </p:nvSpPr>
            <p:spPr bwMode="auto">
              <a:xfrm>
                <a:off x="2219" y="2342"/>
                <a:ext cx="39" cy="2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18" y="15"/>
                  </a:cxn>
                  <a:cxn ang="0">
                    <a:pos x="115" y="39"/>
                  </a:cxn>
                  <a:cxn ang="0">
                    <a:pos x="112" y="63"/>
                  </a:cxn>
                  <a:cxn ang="0">
                    <a:pos x="0" y="49"/>
                  </a:cxn>
                  <a:cxn ang="0">
                    <a:pos x="4" y="24"/>
                  </a:cxn>
                  <a:cxn ang="0">
                    <a:pos x="7" y="0"/>
                  </a:cxn>
                </a:cxnLst>
                <a:rect l="0" t="0" r="r" b="b"/>
                <a:pathLst>
                  <a:path w="118" h="63">
                    <a:moveTo>
                      <a:pt x="7" y="0"/>
                    </a:moveTo>
                    <a:lnTo>
                      <a:pt x="118" y="15"/>
                    </a:lnTo>
                    <a:lnTo>
                      <a:pt x="115" y="39"/>
                    </a:lnTo>
                    <a:lnTo>
                      <a:pt x="112" y="63"/>
                    </a:lnTo>
                    <a:lnTo>
                      <a:pt x="0" y="49"/>
                    </a:lnTo>
                    <a:lnTo>
                      <a:pt x="4" y="2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39" name="Freeform 391"/>
              <p:cNvSpPr>
                <a:spLocks/>
              </p:cNvSpPr>
              <p:nvPr/>
            </p:nvSpPr>
            <p:spPr bwMode="auto">
              <a:xfrm>
                <a:off x="2256" y="2355"/>
                <a:ext cx="1" cy="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24"/>
                  </a:cxn>
                  <a:cxn ang="0">
                    <a:pos x="1" y="24"/>
                  </a:cxn>
                  <a:cxn ang="0">
                    <a:pos x="0" y="24"/>
                  </a:cxn>
                  <a:cxn ang="0">
                    <a:pos x="3" y="0"/>
                  </a:cxn>
                </a:cxnLst>
                <a:rect l="0" t="0" r="r" b="b"/>
                <a:pathLst>
                  <a:path w="3" h="24">
                    <a:moveTo>
                      <a:pt x="3" y="0"/>
                    </a:moveTo>
                    <a:lnTo>
                      <a:pt x="2" y="24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0" name="Freeform 392"/>
              <p:cNvSpPr>
                <a:spLocks/>
              </p:cNvSpPr>
              <p:nvPr/>
            </p:nvSpPr>
            <p:spPr bwMode="auto">
              <a:xfrm>
                <a:off x="2257" y="2347"/>
                <a:ext cx="42" cy="1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7" y="8"/>
                  </a:cxn>
                  <a:cxn ang="0">
                    <a:pos x="125" y="33"/>
                  </a:cxn>
                  <a:cxn ang="0">
                    <a:pos x="124" y="57"/>
                  </a:cxn>
                  <a:cxn ang="0">
                    <a:pos x="0" y="49"/>
                  </a:cxn>
                  <a:cxn ang="0">
                    <a:pos x="1" y="25"/>
                  </a:cxn>
                  <a:cxn ang="0">
                    <a:pos x="2" y="0"/>
                  </a:cxn>
                </a:cxnLst>
                <a:rect l="0" t="0" r="r" b="b"/>
                <a:pathLst>
                  <a:path w="127" h="57">
                    <a:moveTo>
                      <a:pt x="2" y="0"/>
                    </a:moveTo>
                    <a:lnTo>
                      <a:pt x="127" y="8"/>
                    </a:lnTo>
                    <a:lnTo>
                      <a:pt x="125" y="33"/>
                    </a:lnTo>
                    <a:lnTo>
                      <a:pt x="124" y="57"/>
                    </a:lnTo>
                    <a:lnTo>
                      <a:pt x="0" y="49"/>
                    </a:lnTo>
                    <a:lnTo>
                      <a:pt x="1" y="2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1" name="Freeform 393"/>
              <p:cNvSpPr>
                <a:spLocks/>
              </p:cNvSpPr>
              <p:nvPr/>
            </p:nvSpPr>
            <p:spPr bwMode="auto">
              <a:xfrm>
                <a:off x="2298" y="2358"/>
                <a:ext cx="1" cy="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1" y="0"/>
                  </a:cxn>
                </a:cxnLst>
                <a:rect l="0" t="0" r="r" b="b"/>
                <a:pathLst>
                  <a:path w="1" h="24">
                    <a:moveTo>
                      <a:pt x="1" y="0"/>
                    </a:moveTo>
                    <a:lnTo>
                      <a:pt x="1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2" name="Freeform 394"/>
              <p:cNvSpPr>
                <a:spLocks/>
              </p:cNvSpPr>
              <p:nvPr/>
            </p:nvSpPr>
            <p:spPr bwMode="auto">
              <a:xfrm>
                <a:off x="2298" y="2350"/>
                <a:ext cx="46" cy="1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36" y="1"/>
                  </a:cxn>
                  <a:cxn ang="0">
                    <a:pos x="136" y="26"/>
                  </a:cxn>
                  <a:cxn ang="0">
                    <a:pos x="136" y="50"/>
                  </a:cxn>
                  <a:cxn ang="0">
                    <a:pos x="0" y="49"/>
                  </a:cxn>
                  <a:cxn ang="0">
                    <a:pos x="0" y="25"/>
                  </a:cxn>
                  <a:cxn ang="0">
                    <a:pos x="1" y="0"/>
                  </a:cxn>
                </a:cxnLst>
                <a:rect l="0" t="0" r="r" b="b"/>
                <a:pathLst>
                  <a:path w="136" h="50">
                    <a:moveTo>
                      <a:pt x="1" y="0"/>
                    </a:moveTo>
                    <a:lnTo>
                      <a:pt x="136" y="1"/>
                    </a:lnTo>
                    <a:lnTo>
                      <a:pt x="136" y="26"/>
                    </a:lnTo>
                    <a:lnTo>
                      <a:pt x="136" y="50"/>
                    </a:lnTo>
                    <a:lnTo>
                      <a:pt x="0" y="49"/>
                    </a:lnTo>
                    <a:lnTo>
                      <a:pt x="0" y="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3" name="Freeform 395"/>
              <p:cNvSpPr>
                <a:spLocks/>
              </p:cNvSpPr>
              <p:nvPr/>
            </p:nvSpPr>
            <p:spPr bwMode="auto">
              <a:xfrm>
                <a:off x="2344" y="2358"/>
                <a:ext cx="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0"/>
                  </a:cxn>
                </a:cxnLst>
                <a:rect l="0" t="0" r="r" b="b"/>
                <a:pathLst>
                  <a:path w="1" h="24">
                    <a:moveTo>
                      <a:pt x="0" y="0"/>
                    </a:moveTo>
                    <a:lnTo>
                      <a:pt x="1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4" name="Freeform 396"/>
              <p:cNvSpPr>
                <a:spLocks/>
              </p:cNvSpPr>
              <p:nvPr/>
            </p:nvSpPr>
            <p:spPr bwMode="auto">
              <a:xfrm>
                <a:off x="2343" y="2346"/>
                <a:ext cx="102" cy="2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02" y="0"/>
                  </a:cxn>
                  <a:cxn ang="0">
                    <a:pos x="303" y="25"/>
                  </a:cxn>
                  <a:cxn ang="0">
                    <a:pos x="304" y="49"/>
                  </a:cxn>
                  <a:cxn ang="0">
                    <a:pos x="2" y="61"/>
                  </a:cxn>
                  <a:cxn ang="0">
                    <a:pos x="1" y="37"/>
                  </a:cxn>
                  <a:cxn ang="0">
                    <a:pos x="0" y="12"/>
                  </a:cxn>
                </a:cxnLst>
                <a:rect l="0" t="0" r="r" b="b"/>
                <a:pathLst>
                  <a:path w="304" h="61">
                    <a:moveTo>
                      <a:pt x="0" y="12"/>
                    </a:moveTo>
                    <a:lnTo>
                      <a:pt x="302" y="0"/>
                    </a:lnTo>
                    <a:lnTo>
                      <a:pt x="303" y="25"/>
                    </a:lnTo>
                    <a:lnTo>
                      <a:pt x="304" y="49"/>
                    </a:lnTo>
                    <a:lnTo>
                      <a:pt x="2" y="61"/>
                    </a:lnTo>
                    <a:lnTo>
                      <a:pt x="1" y="3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5" name="Freeform 397"/>
              <p:cNvSpPr>
                <a:spLocks/>
              </p:cNvSpPr>
              <p:nvPr/>
            </p:nvSpPr>
            <p:spPr bwMode="auto">
              <a:xfrm>
                <a:off x="2444" y="2346"/>
                <a:ext cx="1" cy="8"/>
              </a:xfrm>
              <a:custGeom>
                <a:avLst/>
                <a:gdLst/>
                <a:ahLst/>
                <a:cxnLst>
                  <a:cxn ang="0">
                    <a:pos x="1" y="2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5"/>
                  </a:cxn>
                </a:cxnLst>
                <a:rect l="0" t="0" r="r" b="b"/>
                <a:pathLst>
                  <a:path w="1" h="25">
                    <a:moveTo>
                      <a:pt x="1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6" name="Freeform 398"/>
              <p:cNvSpPr>
                <a:spLocks/>
              </p:cNvSpPr>
              <p:nvPr/>
            </p:nvSpPr>
            <p:spPr bwMode="auto">
              <a:xfrm>
                <a:off x="2444" y="2343"/>
                <a:ext cx="79" cy="1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34" y="0"/>
                  </a:cxn>
                  <a:cxn ang="0">
                    <a:pos x="236" y="24"/>
                  </a:cxn>
                  <a:cxn ang="0">
                    <a:pos x="237" y="49"/>
                  </a:cxn>
                  <a:cxn ang="0">
                    <a:pos x="2" y="58"/>
                  </a:cxn>
                  <a:cxn ang="0">
                    <a:pos x="1" y="34"/>
                  </a:cxn>
                  <a:cxn ang="0">
                    <a:pos x="0" y="9"/>
                  </a:cxn>
                </a:cxnLst>
                <a:rect l="0" t="0" r="r" b="b"/>
                <a:pathLst>
                  <a:path w="237" h="58">
                    <a:moveTo>
                      <a:pt x="0" y="9"/>
                    </a:moveTo>
                    <a:lnTo>
                      <a:pt x="234" y="0"/>
                    </a:lnTo>
                    <a:lnTo>
                      <a:pt x="236" y="24"/>
                    </a:lnTo>
                    <a:lnTo>
                      <a:pt x="237" y="49"/>
                    </a:lnTo>
                    <a:lnTo>
                      <a:pt x="2" y="58"/>
                    </a:lnTo>
                    <a:lnTo>
                      <a:pt x="1" y="3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7" name="Freeform 399"/>
              <p:cNvSpPr>
                <a:spLocks/>
              </p:cNvSpPr>
              <p:nvPr/>
            </p:nvSpPr>
            <p:spPr bwMode="auto">
              <a:xfrm>
                <a:off x="2522" y="2343"/>
                <a:ext cx="1" cy="8"/>
              </a:xfrm>
              <a:custGeom>
                <a:avLst/>
                <a:gdLst/>
                <a:ahLst/>
                <a:cxnLst>
                  <a:cxn ang="0">
                    <a:pos x="2" y="2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4"/>
                  </a:cxn>
                </a:cxnLst>
                <a:rect l="0" t="0" r="r" b="b"/>
                <a:pathLst>
                  <a:path w="2" h="24">
                    <a:moveTo>
                      <a:pt x="2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8" name="Freeform 400"/>
              <p:cNvSpPr>
                <a:spLocks/>
              </p:cNvSpPr>
              <p:nvPr/>
            </p:nvSpPr>
            <p:spPr bwMode="auto">
              <a:xfrm>
                <a:off x="2523" y="2341"/>
                <a:ext cx="84" cy="1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52" y="0"/>
                  </a:cxn>
                  <a:cxn ang="0">
                    <a:pos x="252" y="24"/>
                  </a:cxn>
                  <a:cxn ang="0">
                    <a:pos x="252" y="49"/>
                  </a:cxn>
                  <a:cxn ang="0">
                    <a:pos x="0" y="54"/>
                  </a:cxn>
                  <a:cxn ang="0">
                    <a:pos x="0" y="29"/>
                  </a:cxn>
                  <a:cxn ang="0">
                    <a:pos x="0" y="5"/>
                  </a:cxn>
                </a:cxnLst>
                <a:rect l="0" t="0" r="r" b="b"/>
                <a:pathLst>
                  <a:path w="252" h="54">
                    <a:moveTo>
                      <a:pt x="0" y="5"/>
                    </a:moveTo>
                    <a:lnTo>
                      <a:pt x="252" y="0"/>
                    </a:lnTo>
                    <a:lnTo>
                      <a:pt x="252" y="24"/>
                    </a:lnTo>
                    <a:lnTo>
                      <a:pt x="252" y="49"/>
                    </a:lnTo>
                    <a:lnTo>
                      <a:pt x="0" y="54"/>
                    </a:lnTo>
                    <a:lnTo>
                      <a:pt x="0" y="2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49" name="Freeform 401"/>
              <p:cNvSpPr>
                <a:spLocks/>
              </p:cNvSpPr>
              <p:nvPr/>
            </p:nvSpPr>
            <p:spPr bwMode="auto">
              <a:xfrm>
                <a:off x="2607" y="2349"/>
                <a:ext cx="1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0"/>
                  </a:cxn>
                </a:cxnLst>
                <a:rect l="0" t="0" r="r" b="b"/>
                <a:pathLst>
                  <a:path w="1" h="25">
                    <a:moveTo>
                      <a:pt x="0" y="0"/>
                    </a:moveTo>
                    <a:lnTo>
                      <a:pt x="1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50" name="Freeform 402"/>
              <p:cNvSpPr>
                <a:spLocks/>
              </p:cNvSpPr>
              <p:nvPr/>
            </p:nvSpPr>
            <p:spPr bwMode="auto">
              <a:xfrm>
                <a:off x="2606" y="2338"/>
                <a:ext cx="179" cy="2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33" y="0"/>
                  </a:cxn>
                  <a:cxn ang="0">
                    <a:pos x="534" y="24"/>
                  </a:cxn>
                  <a:cxn ang="0">
                    <a:pos x="535" y="49"/>
                  </a:cxn>
                  <a:cxn ang="0">
                    <a:pos x="2" y="60"/>
                  </a:cxn>
                  <a:cxn ang="0">
                    <a:pos x="1" y="35"/>
                  </a:cxn>
                  <a:cxn ang="0">
                    <a:pos x="0" y="11"/>
                  </a:cxn>
                </a:cxnLst>
                <a:rect l="0" t="0" r="r" b="b"/>
                <a:pathLst>
                  <a:path w="535" h="60">
                    <a:moveTo>
                      <a:pt x="0" y="11"/>
                    </a:moveTo>
                    <a:lnTo>
                      <a:pt x="533" y="0"/>
                    </a:lnTo>
                    <a:lnTo>
                      <a:pt x="534" y="24"/>
                    </a:lnTo>
                    <a:lnTo>
                      <a:pt x="535" y="49"/>
                    </a:lnTo>
                    <a:lnTo>
                      <a:pt x="2" y="60"/>
                    </a:lnTo>
                    <a:lnTo>
                      <a:pt x="1" y="35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51" name="Freeform 403"/>
              <p:cNvSpPr>
                <a:spLocks/>
              </p:cNvSpPr>
              <p:nvPr/>
            </p:nvSpPr>
            <p:spPr bwMode="auto">
              <a:xfrm>
                <a:off x="2784" y="2346"/>
                <a:ext cx="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5"/>
                  </a:cxn>
                  <a:cxn ang="0">
                    <a:pos x="1" y="25"/>
                  </a:cxn>
                  <a:cxn ang="0">
                    <a:pos x="1" y="25"/>
                  </a:cxn>
                  <a:cxn ang="0">
                    <a:pos x="0" y="0"/>
                  </a:cxn>
                </a:cxnLst>
                <a:rect l="0" t="0" r="r" b="b"/>
                <a:pathLst>
                  <a:path w="1" h="25">
                    <a:moveTo>
                      <a:pt x="0" y="0"/>
                    </a:moveTo>
                    <a:lnTo>
                      <a:pt x="1" y="25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52" name="Freeform 404"/>
              <p:cNvSpPr>
                <a:spLocks/>
              </p:cNvSpPr>
              <p:nvPr/>
            </p:nvSpPr>
            <p:spPr bwMode="auto">
              <a:xfrm>
                <a:off x="2784" y="2326"/>
                <a:ext cx="307" cy="28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919" y="0"/>
                  </a:cxn>
                  <a:cxn ang="0">
                    <a:pos x="920" y="24"/>
                  </a:cxn>
                  <a:cxn ang="0">
                    <a:pos x="921" y="49"/>
                  </a:cxn>
                  <a:cxn ang="0">
                    <a:pos x="2" y="85"/>
                  </a:cxn>
                  <a:cxn ang="0">
                    <a:pos x="1" y="60"/>
                  </a:cxn>
                  <a:cxn ang="0">
                    <a:pos x="0" y="36"/>
                  </a:cxn>
                </a:cxnLst>
                <a:rect l="0" t="0" r="r" b="b"/>
                <a:pathLst>
                  <a:path w="921" h="85">
                    <a:moveTo>
                      <a:pt x="0" y="36"/>
                    </a:moveTo>
                    <a:lnTo>
                      <a:pt x="919" y="0"/>
                    </a:lnTo>
                    <a:lnTo>
                      <a:pt x="920" y="24"/>
                    </a:lnTo>
                    <a:lnTo>
                      <a:pt x="921" y="49"/>
                    </a:lnTo>
                    <a:lnTo>
                      <a:pt x="2" y="85"/>
                    </a:lnTo>
                    <a:lnTo>
                      <a:pt x="1" y="6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53" name="Freeform 405"/>
              <p:cNvSpPr>
                <a:spLocks/>
              </p:cNvSpPr>
              <p:nvPr/>
            </p:nvSpPr>
            <p:spPr bwMode="auto">
              <a:xfrm>
                <a:off x="3090" y="2326"/>
                <a:ext cx="1" cy="8"/>
              </a:xfrm>
              <a:custGeom>
                <a:avLst/>
                <a:gdLst/>
                <a:ahLst/>
                <a:cxnLst>
                  <a:cxn ang="0">
                    <a:pos x="1" y="24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24"/>
                  </a:cxn>
                </a:cxnLst>
                <a:rect l="0" t="0" r="r" b="b"/>
                <a:pathLst>
                  <a:path w="1" h="24">
                    <a:moveTo>
                      <a:pt x="1" y="24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54" name="Freeform 406"/>
              <p:cNvSpPr>
                <a:spLocks/>
              </p:cNvSpPr>
              <p:nvPr/>
            </p:nvSpPr>
            <p:spPr bwMode="auto">
              <a:xfrm>
                <a:off x="3091" y="2322"/>
                <a:ext cx="140" cy="2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20" y="0"/>
                  </a:cxn>
                  <a:cxn ang="0">
                    <a:pos x="420" y="24"/>
                  </a:cxn>
                  <a:cxn ang="0">
                    <a:pos x="421" y="49"/>
                  </a:cxn>
                  <a:cxn ang="0">
                    <a:pos x="1" y="60"/>
                  </a:cxn>
                  <a:cxn ang="0">
                    <a:pos x="0" y="35"/>
                  </a:cxn>
                  <a:cxn ang="0">
                    <a:pos x="0" y="11"/>
                  </a:cxn>
                </a:cxnLst>
                <a:rect l="0" t="0" r="r" b="b"/>
                <a:pathLst>
                  <a:path w="421" h="60">
                    <a:moveTo>
                      <a:pt x="0" y="11"/>
                    </a:moveTo>
                    <a:lnTo>
                      <a:pt x="420" y="0"/>
                    </a:lnTo>
                    <a:lnTo>
                      <a:pt x="420" y="24"/>
                    </a:lnTo>
                    <a:lnTo>
                      <a:pt x="421" y="49"/>
                    </a:lnTo>
                    <a:lnTo>
                      <a:pt x="1" y="60"/>
                    </a:lnTo>
                    <a:lnTo>
                      <a:pt x="0" y="35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8055" name="Freeform 407"/>
            <p:cNvSpPr>
              <a:spLocks/>
            </p:cNvSpPr>
            <p:nvPr/>
          </p:nvSpPr>
          <p:spPr bwMode="auto">
            <a:xfrm>
              <a:off x="3231" y="2322"/>
              <a:ext cx="1" cy="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4"/>
                </a:cxn>
              </a:cxnLst>
              <a:rect l="0" t="0" r="r" b="b"/>
              <a:pathLst>
                <a:path h="24">
                  <a:moveTo>
                    <a:pt x="0" y="2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56" name="Freeform 408"/>
            <p:cNvSpPr>
              <a:spLocks/>
            </p:cNvSpPr>
            <p:nvPr/>
          </p:nvSpPr>
          <p:spPr bwMode="auto">
            <a:xfrm>
              <a:off x="3231" y="2322"/>
              <a:ext cx="105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6" y="0"/>
                </a:cxn>
                <a:cxn ang="0">
                  <a:pos x="316" y="24"/>
                </a:cxn>
                <a:cxn ang="0">
                  <a:pos x="316" y="49"/>
                </a:cxn>
                <a:cxn ang="0">
                  <a:pos x="0" y="49"/>
                </a:cxn>
                <a:cxn ang="0">
                  <a:pos x="0" y="24"/>
                </a:cxn>
                <a:cxn ang="0">
                  <a:pos x="0" y="0"/>
                </a:cxn>
              </a:cxnLst>
              <a:rect l="0" t="0" r="r" b="b"/>
              <a:pathLst>
                <a:path w="316" h="49">
                  <a:moveTo>
                    <a:pt x="0" y="0"/>
                  </a:moveTo>
                  <a:lnTo>
                    <a:pt x="316" y="0"/>
                  </a:lnTo>
                  <a:lnTo>
                    <a:pt x="316" y="24"/>
                  </a:lnTo>
                  <a:lnTo>
                    <a:pt x="316" y="49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57" name="Freeform 409"/>
            <p:cNvSpPr>
              <a:spLocks/>
            </p:cNvSpPr>
            <p:nvPr/>
          </p:nvSpPr>
          <p:spPr bwMode="auto">
            <a:xfrm>
              <a:off x="3937" y="2096"/>
              <a:ext cx="270" cy="160"/>
            </a:xfrm>
            <a:custGeom>
              <a:avLst/>
              <a:gdLst/>
              <a:ahLst/>
              <a:cxnLst>
                <a:cxn ang="0">
                  <a:pos x="811" y="38"/>
                </a:cxn>
                <a:cxn ang="0">
                  <a:pos x="760" y="23"/>
                </a:cxn>
                <a:cxn ang="0">
                  <a:pos x="691" y="6"/>
                </a:cxn>
                <a:cxn ang="0">
                  <a:pos x="628" y="0"/>
                </a:cxn>
                <a:cxn ang="0">
                  <a:pos x="570" y="2"/>
                </a:cxn>
                <a:cxn ang="0">
                  <a:pos x="516" y="12"/>
                </a:cxn>
                <a:cxn ang="0">
                  <a:pos x="467" y="29"/>
                </a:cxn>
                <a:cxn ang="0">
                  <a:pos x="421" y="52"/>
                </a:cxn>
                <a:cxn ang="0">
                  <a:pos x="378" y="79"/>
                </a:cxn>
                <a:cxn ang="0">
                  <a:pos x="338" y="111"/>
                </a:cxn>
                <a:cxn ang="0">
                  <a:pos x="302" y="145"/>
                </a:cxn>
                <a:cxn ang="0">
                  <a:pos x="266" y="180"/>
                </a:cxn>
                <a:cxn ang="0">
                  <a:pos x="199" y="252"/>
                </a:cxn>
                <a:cxn ang="0">
                  <a:pos x="136" y="318"/>
                </a:cxn>
                <a:cxn ang="0">
                  <a:pos x="104" y="347"/>
                </a:cxn>
                <a:cxn ang="0">
                  <a:pos x="73" y="371"/>
                </a:cxn>
                <a:cxn ang="0">
                  <a:pos x="44" y="392"/>
                </a:cxn>
                <a:cxn ang="0">
                  <a:pos x="24" y="410"/>
                </a:cxn>
                <a:cxn ang="0">
                  <a:pos x="16" y="418"/>
                </a:cxn>
                <a:cxn ang="0">
                  <a:pos x="10" y="426"/>
                </a:cxn>
                <a:cxn ang="0">
                  <a:pos x="5" y="435"/>
                </a:cxn>
                <a:cxn ang="0">
                  <a:pos x="2" y="442"/>
                </a:cxn>
                <a:cxn ang="0">
                  <a:pos x="0" y="448"/>
                </a:cxn>
                <a:cxn ang="0">
                  <a:pos x="0" y="454"/>
                </a:cxn>
                <a:cxn ang="0">
                  <a:pos x="1" y="460"/>
                </a:cxn>
                <a:cxn ang="0">
                  <a:pos x="3" y="464"/>
                </a:cxn>
                <a:cxn ang="0">
                  <a:pos x="7" y="468"/>
                </a:cxn>
                <a:cxn ang="0">
                  <a:pos x="12" y="472"/>
                </a:cxn>
                <a:cxn ang="0">
                  <a:pos x="18" y="475"/>
                </a:cxn>
                <a:cxn ang="0">
                  <a:pos x="24" y="477"/>
                </a:cxn>
                <a:cxn ang="0">
                  <a:pos x="32" y="478"/>
                </a:cxn>
                <a:cxn ang="0">
                  <a:pos x="40" y="479"/>
                </a:cxn>
                <a:cxn ang="0">
                  <a:pos x="48" y="479"/>
                </a:cxn>
                <a:cxn ang="0">
                  <a:pos x="59" y="478"/>
                </a:cxn>
                <a:cxn ang="0">
                  <a:pos x="79" y="473"/>
                </a:cxn>
                <a:cxn ang="0">
                  <a:pos x="101" y="465"/>
                </a:cxn>
                <a:cxn ang="0">
                  <a:pos x="125" y="454"/>
                </a:cxn>
                <a:cxn ang="0">
                  <a:pos x="148" y="438"/>
                </a:cxn>
                <a:cxn ang="0">
                  <a:pos x="173" y="418"/>
                </a:cxn>
                <a:cxn ang="0">
                  <a:pos x="196" y="395"/>
                </a:cxn>
                <a:cxn ang="0">
                  <a:pos x="299" y="279"/>
                </a:cxn>
                <a:cxn ang="0">
                  <a:pos x="361" y="220"/>
                </a:cxn>
                <a:cxn ang="0">
                  <a:pos x="394" y="192"/>
                </a:cxn>
                <a:cxn ang="0">
                  <a:pos x="429" y="165"/>
                </a:cxn>
                <a:cxn ang="0">
                  <a:pos x="465" y="140"/>
                </a:cxn>
                <a:cxn ang="0">
                  <a:pos x="503" y="118"/>
                </a:cxn>
                <a:cxn ang="0">
                  <a:pos x="541" y="100"/>
                </a:cxn>
                <a:cxn ang="0">
                  <a:pos x="582" y="85"/>
                </a:cxn>
                <a:cxn ang="0">
                  <a:pos x="624" y="74"/>
                </a:cxn>
                <a:cxn ang="0">
                  <a:pos x="668" y="69"/>
                </a:cxn>
                <a:cxn ang="0">
                  <a:pos x="714" y="68"/>
                </a:cxn>
                <a:cxn ang="0">
                  <a:pos x="761" y="74"/>
                </a:cxn>
                <a:cxn ang="0">
                  <a:pos x="811" y="84"/>
                </a:cxn>
                <a:cxn ang="0">
                  <a:pos x="811" y="38"/>
                </a:cxn>
              </a:cxnLst>
              <a:rect l="0" t="0" r="r" b="b"/>
              <a:pathLst>
                <a:path w="811" h="479">
                  <a:moveTo>
                    <a:pt x="811" y="38"/>
                  </a:moveTo>
                  <a:lnTo>
                    <a:pt x="760" y="23"/>
                  </a:lnTo>
                  <a:lnTo>
                    <a:pt x="691" y="6"/>
                  </a:lnTo>
                  <a:lnTo>
                    <a:pt x="628" y="0"/>
                  </a:lnTo>
                  <a:lnTo>
                    <a:pt x="570" y="2"/>
                  </a:lnTo>
                  <a:lnTo>
                    <a:pt x="516" y="12"/>
                  </a:lnTo>
                  <a:lnTo>
                    <a:pt x="467" y="29"/>
                  </a:lnTo>
                  <a:lnTo>
                    <a:pt x="421" y="52"/>
                  </a:lnTo>
                  <a:lnTo>
                    <a:pt x="378" y="79"/>
                  </a:lnTo>
                  <a:lnTo>
                    <a:pt x="338" y="111"/>
                  </a:lnTo>
                  <a:lnTo>
                    <a:pt x="302" y="145"/>
                  </a:lnTo>
                  <a:lnTo>
                    <a:pt x="266" y="180"/>
                  </a:lnTo>
                  <a:lnTo>
                    <a:pt x="199" y="252"/>
                  </a:lnTo>
                  <a:lnTo>
                    <a:pt x="136" y="318"/>
                  </a:lnTo>
                  <a:lnTo>
                    <a:pt x="104" y="347"/>
                  </a:lnTo>
                  <a:lnTo>
                    <a:pt x="73" y="371"/>
                  </a:lnTo>
                  <a:lnTo>
                    <a:pt x="44" y="392"/>
                  </a:lnTo>
                  <a:lnTo>
                    <a:pt x="24" y="410"/>
                  </a:lnTo>
                  <a:lnTo>
                    <a:pt x="16" y="418"/>
                  </a:lnTo>
                  <a:lnTo>
                    <a:pt x="10" y="426"/>
                  </a:lnTo>
                  <a:lnTo>
                    <a:pt x="5" y="435"/>
                  </a:lnTo>
                  <a:lnTo>
                    <a:pt x="2" y="442"/>
                  </a:lnTo>
                  <a:lnTo>
                    <a:pt x="0" y="448"/>
                  </a:lnTo>
                  <a:lnTo>
                    <a:pt x="0" y="454"/>
                  </a:lnTo>
                  <a:lnTo>
                    <a:pt x="1" y="460"/>
                  </a:lnTo>
                  <a:lnTo>
                    <a:pt x="3" y="464"/>
                  </a:lnTo>
                  <a:lnTo>
                    <a:pt x="7" y="468"/>
                  </a:lnTo>
                  <a:lnTo>
                    <a:pt x="12" y="472"/>
                  </a:lnTo>
                  <a:lnTo>
                    <a:pt x="18" y="475"/>
                  </a:lnTo>
                  <a:lnTo>
                    <a:pt x="24" y="477"/>
                  </a:lnTo>
                  <a:lnTo>
                    <a:pt x="32" y="478"/>
                  </a:lnTo>
                  <a:lnTo>
                    <a:pt x="40" y="479"/>
                  </a:lnTo>
                  <a:lnTo>
                    <a:pt x="48" y="479"/>
                  </a:lnTo>
                  <a:lnTo>
                    <a:pt x="59" y="478"/>
                  </a:lnTo>
                  <a:lnTo>
                    <a:pt x="79" y="473"/>
                  </a:lnTo>
                  <a:lnTo>
                    <a:pt x="101" y="465"/>
                  </a:lnTo>
                  <a:lnTo>
                    <a:pt x="125" y="454"/>
                  </a:lnTo>
                  <a:lnTo>
                    <a:pt x="148" y="438"/>
                  </a:lnTo>
                  <a:lnTo>
                    <a:pt x="173" y="418"/>
                  </a:lnTo>
                  <a:lnTo>
                    <a:pt x="196" y="395"/>
                  </a:lnTo>
                  <a:lnTo>
                    <a:pt x="299" y="279"/>
                  </a:lnTo>
                  <a:lnTo>
                    <a:pt x="361" y="220"/>
                  </a:lnTo>
                  <a:lnTo>
                    <a:pt x="394" y="192"/>
                  </a:lnTo>
                  <a:lnTo>
                    <a:pt x="429" y="165"/>
                  </a:lnTo>
                  <a:lnTo>
                    <a:pt x="465" y="140"/>
                  </a:lnTo>
                  <a:lnTo>
                    <a:pt x="503" y="118"/>
                  </a:lnTo>
                  <a:lnTo>
                    <a:pt x="541" y="100"/>
                  </a:lnTo>
                  <a:lnTo>
                    <a:pt x="582" y="85"/>
                  </a:lnTo>
                  <a:lnTo>
                    <a:pt x="624" y="74"/>
                  </a:lnTo>
                  <a:lnTo>
                    <a:pt x="668" y="69"/>
                  </a:lnTo>
                  <a:lnTo>
                    <a:pt x="714" y="68"/>
                  </a:lnTo>
                  <a:lnTo>
                    <a:pt x="761" y="74"/>
                  </a:lnTo>
                  <a:lnTo>
                    <a:pt x="811" y="84"/>
                  </a:lnTo>
                  <a:lnTo>
                    <a:pt x="811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58" name="Freeform 410"/>
            <p:cNvSpPr>
              <a:spLocks/>
            </p:cNvSpPr>
            <p:nvPr/>
          </p:nvSpPr>
          <p:spPr bwMode="auto">
            <a:xfrm>
              <a:off x="3937" y="2096"/>
              <a:ext cx="270" cy="160"/>
            </a:xfrm>
            <a:custGeom>
              <a:avLst/>
              <a:gdLst/>
              <a:ahLst/>
              <a:cxnLst>
                <a:cxn ang="0">
                  <a:pos x="811" y="38"/>
                </a:cxn>
                <a:cxn ang="0">
                  <a:pos x="760" y="23"/>
                </a:cxn>
                <a:cxn ang="0">
                  <a:pos x="691" y="6"/>
                </a:cxn>
                <a:cxn ang="0">
                  <a:pos x="628" y="0"/>
                </a:cxn>
                <a:cxn ang="0">
                  <a:pos x="570" y="2"/>
                </a:cxn>
                <a:cxn ang="0">
                  <a:pos x="516" y="12"/>
                </a:cxn>
                <a:cxn ang="0">
                  <a:pos x="467" y="29"/>
                </a:cxn>
                <a:cxn ang="0">
                  <a:pos x="421" y="52"/>
                </a:cxn>
                <a:cxn ang="0">
                  <a:pos x="378" y="79"/>
                </a:cxn>
                <a:cxn ang="0">
                  <a:pos x="338" y="111"/>
                </a:cxn>
                <a:cxn ang="0">
                  <a:pos x="302" y="145"/>
                </a:cxn>
                <a:cxn ang="0">
                  <a:pos x="266" y="180"/>
                </a:cxn>
                <a:cxn ang="0">
                  <a:pos x="199" y="252"/>
                </a:cxn>
                <a:cxn ang="0">
                  <a:pos x="136" y="318"/>
                </a:cxn>
                <a:cxn ang="0">
                  <a:pos x="104" y="347"/>
                </a:cxn>
                <a:cxn ang="0">
                  <a:pos x="73" y="371"/>
                </a:cxn>
                <a:cxn ang="0">
                  <a:pos x="44" y="392"/>
                </a:cxn>
                <a:cxn ang="0">
                  <a:pos x="24" y="410"/>
                </a:cxn>
                <a:cxn ang="0">
                  <a:pos x="16" y="418"/>
                </a:cxn>
                <a:cxn ang="0">
                  <a:pos x="10" y="426"/>
                </a:cxn>
                <a:cxn ang="0">
                  <a:pos x="5" y="435"/>
                </a:cxn>
                <a:cxn ang="0">
                  <a:pos x="2" y="442"/>
                </a:cxn>
                <a:cxn ang="0">
                  <a:pos x="0" y="448"/>
                </a:cxn>
                <a:cxn ang="0">
                  <a:pos x="0" y="454"/>
                </a:cxn>
                <a:cxn ang="0">
                  <a:pos x="1" y="460"/>
                </a:cxn>
                <a:cxn ang="0">
                  <a:pos x="3" y="464"/>
                </a:cxn>
                <a:cxn ang="0">
                  <a:pos x="7" y="468"/>
                </a:cxn>
                <a:cxn ang="0">
                  <a:pos x="12" y="472"/>
                </a:cxn>
                <a:cxn ang="0">
                  <a:pos x="18" y="475"/>
                </a:cxn>
                <a:cxn ang="0">
                  <a:pos x="24" y="477"/>
                </a:cxn>
                <a:cxn ang="0">
                  <a:pos x="32" y="478"/>
                </a:cxn>
                <a:cxn ang="0">
                  <a:pos x="40" y="479"/>
                </a:cxn>
                <a:cxn ang="0">
                  <a:pos x="48" y="479"/>
                </a:cxn>
                <a:cxn ang="0">
                  <a:pos x="59" y="478"/>
                </a:cxn>
                <a:cxn ang="0">
                  <a:pos x="79" y="473"/>
                </a:cxn>
                <a:cxn ang="0">
                  <a:pos x="101" y="465"/>
                </a:cxn>
                <a:cxn ang="0">
                  <a:pos x="125" y="454"/>
                </a:cxn>
                <a:cxn ang="0">
                  <a:pos x="148" y="438"/>
                </a:cxn>
                <a:cxn ang="0">
                  <a:pos x="173" y="418"/>
                </a:cxn>
                <a:cxn ang="0">
                  <a:pos x="196" y="395"/>
                </a:cxn>
                <a:cxn ang="0">
                  <a:pos x="299" y="279"/>
                </a:cxn>
                <a:cxn ang="0">
                  <a:pos x="361" y="220"/>
                </a:cxn>
                <a:cxn ang="0">
                  <a:pos x="394" y="192"/>
                </a:cxn>
                <a:cxn ang="0">
                  <a:pos x="429" y="165"/>
                </a:cxn>
                <a:cxn ang="0">
                  <a:pos x="465" y="140"/>
                </a:cxn>
                <a:cxn ang="0">
                  <a:pos x="503" y="118"/>
                </a:cxn>
                <a:cxn ang="0">
                  <a:pos x="541" y="100"/>
                </a:cxn>
                <a:cxn ang="0">
                  <a:pos x="582" y="85"/>
                </a:cxn>
                <a:cxn ang="0">
                  <a:pos x="624" y="74"/>
                </a:cxn>
                <a:cxn ang="0">
                  <a:pos x="668" y="69"/>
                </a:cxn>
                <a:cxn ang="0">
                  <a:pos x="714" y="68"/>
                </a:cxn>
                <a:cxn ang="0">
                  <a:pos x="761" y="74"/>
                </a:cxn>
                <a:cxn ang="0">
                  <a:pos x="811" y="84"/>
                </a:cxn>
                <a:cxn ang="0">
                  <a:pos x="811" y="38"/>
                </a:cxn>
              </a:cxnLst>
              <a:rect l="0" t="0" r="r" b="b"/>
              <a:pathLst>
                <a:path w="811" h="479">
                  <a:moveTo>
                    <a:pt x="811" y="38"/>
                  </a:moveTo>
                  <a:lnTo>
                    <a:pt x="760" y="23"/>
                  </a:lnTo>
                  <a:lnTo>
                    <a:pt x="691" y="6"/>
                  </a:lnTo>
                  <a:lnTo>
                    <a:pt x="628" y="0"/>
                  </a:lnTo>
                  <a:lnTo>
                    <a:pt x="570" y="2"/>
                  </a:lnTo>
                  <a:lnTo>
                    <a:pt x="516" y="12"/>
                  </a:lnTo>
                  <a:lnTo>
                    <a:pt x="467" y="29"/>
                  </a:lnTo>
                  <a:lnTo>
                    <a:pt x="421" y="52"/>
                  </a:lnTo>
                  <a:lnTo>
                    <a:pt x="378" y="79"/>
                  </a:lnTo>
                  <a:lnTo>
                    <a:pt x="338" y="111"/>
                  </a:lnTo>
                  <a:lnTo>
                    <a:pt x="302" y="145"/>
                  </a:lnTo>
                  <a:lnTo>
                    <a:pt x="266" y="180"/>
                  </a:lnTo>
                  <a:lnTo>
                    <a:pt x="199" y="252"/>
                  </a:lnTo>
                  <a:lnTo>
                    <a:pt x="136" y="318"/>
                  </a:lnTo>
                  <a:lnTo>
                    <a:pt x="104" y="347"/>
                  </a:lnTo>
                  <a:lnTo>
                    <a:pt x="73" y="371"/>
                  </a:lnTo>
                  <a:lnTo>
                    <a:pt x="44" y="392"/>
                  </a:lnTo>
                  <a:lnTo>
                    <a:pt x="24" y="410"/>
                  </a:lnTo>
                  <a:lnTo>
                    <a:pt x="16" y="418"/>
                  </a:lnTo>
                  <a:lnTo>
                    <a:pt x="10" y="426"/>
                  </a:lnTo>
                  <a:lnTo>
                    <a:pt x="5" y="435"/>
                  </a:lnTo>
                  <a:lnTo>
                    <a:pt x="2" y="442"/>
                  </a:lnTo>
                  <a:lnTo>
                    <a:pt x="0" y="448"/>
                  </a:lnTo>
                  <a:lnTo>
                    <a:pt x="0" y="454"/>
                  </a:lnTo>
                  <a:lnTo>
                    <a:pt x="1" y="460"/>
                  </a:lnTo>
                  <a:lnTo>
                    <a:pt x="3" y="464"/>
                  </a:lnTo>
                  <a:lnTo>
                    <a:pt x="7" y="468"/>
                  </a:lnTo>
                  <a:lnTo>
                    <a:pt x="12" y="472"/>
                  </a:lnTo>
                  <a:lnTo>
                    <a:pt x="18" y="475"/>
                  </a:lnTo>
                  <a:lnTo>
                    <a:pt x="24" y="477"/>
                  </a:lnTo>
                  <a:lnTo>
                    <a:pt x="32" y="478"/>
                  </a:lnTo>
                  <a:lnTo>
                    <a:pt x="40" y="479"/>
                  </a:lnTo>
                  <a:lnTo>
                    <a:pt x="48" y="479"/>
                  </a:lnTo>
                  <a:lnTo>
                    <a:pt x="59" y="478"/>
                  </a:lnTo>
                  <a:lnTo>
                    <a:pt x="79" y="473"/>
                  </a:lnTo>
                  <a:lnTo>
                    <a:pt x="101" y="465"/>
                  </a:lnTo>
                  <a:lnTo>
                    <a:pt x="125" y="454"/>
                  </a:lnTo>
                  <a:lnTo>
                    <a:pt x="148" y="438"/>
                  </a:lnTo>
                  <a:lnTo>
                    <a:pt x="173" y="418"/>
                  </a:lnTo>
                  <a:lnTo>
                    <a:pt x="196" y="395"/>
                  </a:lnTo>
                  <a:lnTo>
                    <a:pt x="299" y="279"/>
                  </a:lnTo>
                  <a:lnTo>
                    <a:pt x="361" y="220"/>
                  </a:lnTo>
                  <a:lnTo>
                    <a:pt x="394" y="192"/>
                  </a:lnTo>
                  <a:lnTo>
                    <a:pt x="429" y="165"/>
                  </a:lnTo>
                  <a:lnTo>
                    <a:pt x="465" y="140"/>
                  </a:lnTo>
                  <a:lnTo>
                    <a:pt x="503" y="118"/>
                  </a:lnTo>
                  <a:lnTo>
                    <a:pt x="541" y="100"/>
                  </a:lnTo>
                  <a:lnTo>
                    <a:pt x="582" y="85"/>
                  </a:lnTo>
                  <a:lnTo>
                    <a:pt x="624" y="74"/>
                  </a:lnTo>
                  <a:lnTo>
                    <a:pt x="668" y="69"/>
                  </a:lnTo>
                  <a:lnTo>
                    <a:pt x="714" y="68"/>
                  </a:lnTo>
                  <a:lnTo>
                    <a:pt x="761" y="74"/>
                  </a:lnTo>
                  <a:lnTo>
                    <a:pt x="811" y="84"/>
                  </a:lnTo>
                  <a:lnTo>
                    <a:pt x="811" y="38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59" name="Freeform 411"/>
            <p:cNvSpPr>
              <a:spLocks/>
            </p:cNvSpPr>
            <p:nvPr/>
          </p:nvSpPr>
          <p:spPr bwMode="auto">
            <a:xfrm>
              <a:off x="4006" y="2105"/>
              <a:ext cx="44" cy="48"/>
            </a:xfrm>
            <a:custGeom>
              <a:avLst/>
              <a:gdLst/>
              <a:ahLst/>
              <a:cxnLst>
                <a:cxn ang="0">
                  <a:pos x="78" y="144"/>
                </a:cxn>
                <a:cxn ang="0">
                  <a:pos x="89" y="141"/>
                </a:cxn>
                <a:cxn ang="0">
                  <a:pos x="101" y="136"/>
                </a:cxn>
                <a:cxn ang="0">
                  <a:pos x="111" y="129"/>
                </a:cxn>
                <a:cxn ang="0">
                  <a:pos x="119" y="119"/>
                </a:cxn>
                <a:cxn ang="0">
                  <a:pos x="126" y="107"/>
                </a:cxn>
                <a:cxn ang="0">
                  <a:pos x="131" y="96"/>
                </a:cxn>
                <a:cxn ang="0">
                  <a:pos x="133" y="84"/>
                </a:cxn>
                <a:cxn ang="0">
                  <a:pos x="132" y="71"/>
                </a:cxn>
                <a:cxn ang="0">
                  <a:pos x="127" y="56"/>
                </a:cxn>
                <a:cxn ang="0">
                  <a:pos x="120" y="42"/>
                </a:cxn>
                <a:cxn ang="0">
                  <a:pos x="112" y="30"/>
                </a:cxn>
                <a:cxn ang="0">
                  <a:pos x="102" y="17"/>
                </a:cxn>
                <a:cxn ang="0">
                  <a:pos x="92" y="8"/>
                </a:cxn>
                <a:cxn ang="0">
                  <a:pos x="83" y="2"/>
                </a:cxn>
                <a:cxn ang="0">
                  <a:pos x="79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69" y="2"/>
                </a:cxn>
                <a:cxn ang="0">
                  <a:pos x="63" y="7"/>
                </a:cxn>
                <a:cxn ang="0">
                  <a:pos x="46" y="26"/>
                </a:cxn>
                <a:cxn ang="0">
                  <a:pos x="33" y="38"/>
                </a:cxn>
                <a:cxn ang="0">
                  <a:pos x="25" y="45"/>
                </a:cxn>
                <a:cxn ang="0">
                  <a:pos x="16" y="50"/>
                </a:cxn>
                <a:cxn ang="0">
                  <a:pos x="8" y="53"/>
                </a:cxn>
                <a:cxn ang="0">
                  <a:pos x="3" y="56"/>
                </a:cxn>
                <a:cxn ang="0">
                  <a:pos x="1" y="61"/>
                </a:cxn>
                <a:cxn ang="0">
                  <a:pos x="0" y="66"/>
                </a:cxn>
                <a:cxn ang="0">
                  <a:pos x="1" y="74"/>
                </a:cxn>
                <a:cxn ang="0">
                  <a:pos x="6" y="85"/>
                </a:cxn>
                <a:cxn ang="0">
                  <a:pos x="16" y="101"/>
                </a:cxn>
                <a:cxn ang="0">
                  <a:pos x="29" y="117"/>
                </a:cxn>
                <a:cxn ang="0">
                  <a:pos x="44" y="131"/>
                </a:cxn>
                <a:cxn ang="0">
                  <a:pos x="59" y="140"/>
                </a:cxn>
                <a:cxn ang="0">
                  <a:pos x="69" y="144"/>
                </a:cxn>
              </a:cxnLst>
              <a:rect l="0" t="0" r="r" b="b"/>
              <a:pathLst>
                <a:path w="133" h="144">
                  <a:moveTo>
                    <a:pt x="72" y="144"/>
                  </a:moveTo>
                  <a:lnTo>
                    <a:pt x="78" y="144"/>
                  </a:lnTo>
                  <a:lnTo>
                    <a:pt x="83" y="143"/>
                  </a:lnTo>
                  <a:lnTo>
                    <a:pt x="89" y="141"/>
                  </a:lnTo>
                  <a:lnTo>
                    <a:pt x="96" y="139"/>
                  </a:lnTo>
                  <a:lnTo>
                    <a:pt x="101" y="136"/>
                  </a:lnTo>
                  <a:lnTo>
                    <a:pt x="106" y="133"/>
                  </a:lnTo>
                  <a:lnTo>
                    <a:pt x="111" y="129"/>
                  </a:lnTo>
                  <a:lnTo>
                    <a:pt x="115" y="124"/>
                  </a:lnTo>
                  <a:lnTo>
                    <a:pt x="119" y="119"/>
                  </a:lnTo>
                  <a:lnTo>
                    <a:pt x="123" y="113"/>
                  </a:lnTo>
                  <a:lnTo>
                    <a:pt x="126" y="107"/>
                  </a:lnTo>
                  <a:lnTo>
                    <a:pt x="129" y="102"/>
                  </a:lnTo>
                  <a:lnTo>
                    <a:pt x="131" y="96"/>
                  </a:lnTo>
                  <a:lnTo>
                    <a:pt x="132" y="90"/>
                  </a:lnTo>
                  <a:lnTo>
                    <a:pt x="133" y="84"/>
                  </a:lnTo>
                  <a:lnTo>
                    <a:pt x="133" y="77"/>
                  </a:lnTo>
                  <a:lnTo>
                    <a:pt x="132" y="71"/>
                  </a:lnTo>
                  <a:lnTo>
                    <a:pt x="130" y="63"/>
                  </a:lnTo>
                  <a:lnTo>
                    <a:pt x="127" y="56"/>
                  </a:lnTo>
                  <a:lnTo>
                    <a:pt x="124" y="49"/>
                  </a:lnTo>
                  <a:lnTo>
                    <a:pt x="120" y="42"/>
                  </a:lnTo>
                  <a:lnTo>
                    <a:pt x="116" y="36"/>
                  </a:lnTo>
                  <a:lnTo>
                    <a:pt x="112" y="30"/>
                  </a:lnTo>
                  <a:lnTo>
                    <a:pt x="107" y="24"/>
                  </a:lnTo>
                  <a:lnTo>
                    <a:pt x="102" y="17"/>
                  </a:lnTo>
                  <a:lnTo>
                    <a:pt x="97" y="13"/>
                  </a:lnTo>
                  <a:lnTo>
                    <a:pt x="92" y="8"/>
                  </a:lnTo>
                  <a:lnTo>
                    <a:pt x="87" y="5"/>
                  </a:lnTo>
                  <a:lnTo>
                    <a:pt x="83" y="2"/>
                  </a:lnTo>
                  <a:lnTo>
                    <a:pt x="81" y="1"/>
                  </a:lnTo>
                  <a:lnTo>
                    <a:pt x="79" y="1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69" y="2"/>
                  </a:lnTo>
                  <a:lnTo>
                    <a:pt x="66" y="4"/>
                  </a:lnTo>
                  <a:lnTo>
                    <a:pt x="63" y="7"/>
                  </a:lnTo>
                  <a:lnTo>
                    <a:pt x="59" y="10"/>
                  </a:lnTo>
                  <a:lnTo>
                    <a:pt x="46" y="26"/>
                  </a:lnTo>
                  <a:lnTo>
                    <a:pt x="37" y="34"/>
                  </a:lnTo>
                  <a:lnTo>
                    <a:pt x="33" y="38"/>
                  </a:lnTo>
                  <a:lnTo>
                    <a:pt x="29" y="42"/>
                  </a:lnTo>
                  <a:lnTo>
                    <a:pt x="25" y="45"/>
                  </a:lnTo>
                  <a:lnTo>
                    <a:pt x="20" y="48"/>
                  </a:lnTo>
                  <a:lnTo>
                    <a:pt x="16" y="50"/>
                  </a:lnTo>
                  <a:lnTo>
                    <a:pt x="11" y="51"/>
                  </a:lnTo>
                  <a:lnTo>
                    <a:pt x="8" y="53"/>
                  </a:lnTo>
                  <a:lnTo>
                    <a:pt x="5" y="54"/>
                  </a:lnTo>
                  <a:lnTo>
                    <a:pt x="3" y="56"/>
                  </a:lnTo>
                  <a:lnTo>
                    <a:pt x="2" y="58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4"/>
                  </a:lnTo>
                  <a:lnTo>
                    <a:pt x="2" y="78"/>
                  </a:lnTo>
                  <a:lnTo>
                    <a:pt x="6" y="85"/>
                  </a:lnTo>
                  <a:lnTo>
                    <a:pt x="10" y="93"/>
                  </a:lnTo>
                  <a:lnTo>
                    <a:pt x="16" y="101"/>
                  </a:lnTo>
                  <a:lnTo>
                    <a:pt x="22" y="109"/>
                  </a:lnTo>
                  <a:lnTo>
                    <a:pt x="29" y="117"/>
                  </a:lnTo>
                  <a:lnTo>
                    <a:pt x="36" y="124"/>
                  </a:lnTo>
                  <a:lnTo>
                    <a:pt x="44" y="131"/>
                  </a:lnTo>
                  <a:lnTo>
                    <a:pt x="52" y="136"/>
                  </a:lnTo>
                  <a:lnTo>
                    <a:pt x="59" y="140"/>
                  </a:lnTo>
                  <a:lnTo>
                    <a:pt x="66" y="143"/>
                  </a:lnTo>
                  <a:lnTo>
                    <a:pt x="69" y="144"/>
                  </a:lnTo>
                  <a:lnTo>
                    <a:pt x="72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0" name="Freeform 412"/>
            <p:cNvSpPr>
              <a:spLocks/>
            </p:cNvSpPr>
            <p:nvPr/>
          </p:nvSpPr>
          <p:spPr bwMode="auto">
            <a:xfrm>
              <a:off x="4006" y="2105"/>
              <a:ext cx="44" cy="48"/>
            </a:xfrm>
            <a:custGeom>
              <a:avLst/>
              <a:gdLst/>
              <a:ahLst/>
              <a:cxnLst>
                <a:cxn ang="0">
                  <a:pos x="78" y="144"/>
                </a:cxn>
                <a:cxn ang="0">
                  <a:pos x="89" y="141"/>
                </a:cxn>
                <a:cxn ang="0">
                  <a:pos x="101" y="136"/>
                </a:cxn>
                <a:cxn ang="0">
                  <a:pos x="111" y="129"/>
                </a:cxn>
                <a:cxn ang="0">
                  <a:pos x="119" y="119"/>
                </a:cxn>
                <a:cxn ang="0">
                  <a:pos x="126" y="107"/>
                </a:cxn>
                <a:cxn ang="0">
                  <a:pos x="131" y="96"/>
                </a:cxn>
                <a:cxn ang="0">
                  <a:pos x="133" y="84"/>
                </a:cxn>
                <a:cxn ang="0">
                  <a:pos x="132" y="71"/>
                </a:cxn>
                <a:cxn ang="0">
                  <a:pos x="127" y="56"/>
                </a:cxn>
                <a:cxn ang="0">
                  <a:pos x="120" y="42"/>
                </a:cxn>
                <a:cxn ang="0">
                  <a:pos x="112" y="30"/>
                </a:cxn>
                <a:cxn ang="0">
                  <a:pos x="102" y="17"/>
                </a:cxn>
                <a:cxn ang="0">
                  <a:pos x="92" y="8"/>
                </a:cxn>
                <a:cxn ang="0">
                  <a:pos x="83" y="2"/>
                </a:cxn>
                <a:cxn ang="0">
                  <a:pos x="79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69" y="2"/>
                </a:cxn>
                <a:cxn ang="0">
                  <a:pos x="63" y="7"/>
                </a:cxn>
                <a:cxn ang="0">
                  <a:pos x="46" y="26"/>
                </a:cxn>
                <a:cxn ang="0">
                  <a:pos x="33" y="38"/>
                </a:cxn>
                <a:cxn ang="0">
                  <a:pos x="25" y="45"/>
                </a:cxn>
                <a:cxn ang="0">
                  <a:pos x="16" y="50"/>
                </a:cxn>
                <a:cxn ang="0">
                  <a:pos x="8" y="53"/>
                </a:cxn>
                <a:cxn ang="0">
                  <a:pos x="3" y="56"/>
                </a:cxn>
                <a:cxn ang="0">
                  <a:pos x="1" y="61"/>
                </a:cxn>
                <a:cxn ang="0">
                  <a:pos x="0" y="66"/>
                </a:cxn>
                <a:cxn ang="0">
                  <a:pos x="1" y="74"/>
                </a:cxn>
                <a:cxn ang="0">
                  <a:pos x="6" y="85"/>
                </a:cxn>
                <a:cxn ang="0">
                  <a:pos x="16" y="101"/>
                </a:cxn>
                <a:cxn ang="0">
                  <a:pos x="29" y="117"/>
                </a:cxn>
                <a:cxn ang="0">
                  <a:pos x="44" y="131"/>
                </a:cxn>
                <a:cxn ang="0">
                  <a:pos x="59" y="140"/>
                </a:cxn>
                <a:cxn ang="0">
                  <a:pos x="69" y="144"/>
                </a:cxn>
              </a:cxnLst>
              <a:rect l="0" t="0" r="r" b="b"/>
              <a:pathLst>
                <a:path w="133" h="144">
                  <a:moveTo>
                    <a:pt x="72" y="144"/>
                  </a:moveTo>
                  <a:lnTo>
                    <a:pt x="78" y="144"/>
                  </a:lnTo>
                  <a:lnTo>
                    <a:pt x="83" y="143"/>
                  </a:lnTo>
                  <a:lnTo>
                    <a:pt x="89" y="141"/>
                  </a:lnTo>
                  <a:lnTo>
                    <a:pt x="96" y="139"/>
                  </a:lnTo>
                  <a:lnTo>
                    <a:pt x="101" y="136"/>
                  </a:lnTo>
                  <a:lnTo>
                    <a:pt x="106" y="133"/>
                  </a:lnTo>
                  <a:lnTo>
                    <a:pt x="111" y="129"/>
                  </a:lnTo>
                  <a:lnTo>
                    <a:pt x="115" y="124"/>
                  </a:lnTo>
                  <a:lnTo>
                    <a:pt x="119" y="119"/>
                  </a:lnTo>
                  <a:lnTo>
                    <a:pt x="123" y="113"/>
                  </a:lnTo>
                  <a:lnTo>
                    <a:pt x="126" y="107"/>
                  </a:lnTo>
                  <a:lnTo>
                    <a:pt x="129" y="102"/>
                  </a:lnTo>
                  <a:lnTo>
                    <a:pt x="131" y="96"/>
                  </a:lnTo>
                  <a:lnTo>
                    <a:pt x="132" y="90"/>
                  </a:lnTo>
                  <a:lnTo>
                    <a:pt x="133" y="84"/>
                  </a:lnTo>
                  <a:lnTo>
                    <a:pt x="133" y="77"/>
                  </a:lnTo>
                  <a:lnTo>
                    <a:pt x="132" y="71"/>
                  </a:lnTo>
                  <a:lnTo>
                    <a:pt x="130" y="63"/>
                  </a:lnTo>
                  <a:lnTo>
                    <a:pt x="127" y="56"/>
                  </a:lnTo>
                  <a:lnTo>
                    <a:pt x="124" y="49"/>
                  </a:lnTo>
                  <a:lnTo>
                    <a:pt x="120" y="42"/>
                  </a:lnTo>
                  <a:lnTo>
                    <a:pt x="116" y="36"/>
                  </a:lnTo>
                  <a:lnTo>
                    <a:pt x="112" y="30"/>
                  </a:lnTo>
                  <a:lnTo>
                    <a:pt x="107" y="24"/>
                  </a:lnTo>
                  <a:lnTo>
                    <a:pt x="102" y="17"/>
                  </a:lnTo>
                  <a:lnTo>
                    <a:pt x="97" y="13"/>
                  </a:lnTo>
                  <a:lnTo>
                    <a:pt x="92" y="8"/>
                  </a:lnTo>
                  <a:lnTo>
                    <a:pt x="87" y="5"/>
                  </a:lnTo>
                  <a:lnTo>
                    <a:pt x="83" y="2"/>
                  </a:lnTo>
                  <a:lnTo>
                    <a:pt x="81" y="1"/>
                  </a:lnTo>
                  <a:lnTo>
                    <a:pt x="79" y="1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69" y="2"/>
                  </a:lnTo>
                  <a:lnTo>
                    <a:pt x="66" y="4"/>
                  </a:lnTo>
                  <a:lnTo>
                    <a:pt x="63" y="7"/>
                  </a:lnTo>
                  <a:lnTo>
                    <a:pt x="59" y="10"/>
                  </a:lnTo>
                  <a:lnTo>
                    <a:pt x="46" y="26"/>
                  </a:lnTo>
                  <a:lnTo>
                    <a:pt x="37" y="34"/>
                  </a:lnTo>
                  <a:lnTo>
                    <a:pt x="33" y="38"/>
                  </a:lnTo>
                  <a:lnTo>
                    <a:pt x="29" y="42"/>
                  </a:lnTo>
                  <a:lnTo>
                    <a:pt x="25" y="45"/>
                  </a:lnTo>
                  <a:lnTo>
                    <a:pt x="20" y="48"/>
                  </a:lnTo>
                  <a:lnTo>
                    <a:pt x="16" y="50"/>
                  </a:lnTo>
                  <a:lnTo>
                    <a:pt x="11" y="51"/>
                  </a:lnTo>
                  <a:lnTo>
                    <a:pt x="8" y="53"/>
                  </a:lnTo>
                  <a:lnTo>
                    <a:pt x="5" y="54"/>
                  </a:lnTo>
                  <a:lnTo>
                    <a:pt x="3" y="56"/>
                  </a:lnTo>
                  <a:lnTo>
                    <a:pt x="2" y="58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4"/>
                  </a:lnTo>
                  <a:lnTo>
                    <a:pt x="2" y="78"/>
                  </a:lnTo>
                  <a:lnTo>
                    <a:pt x="6" y="85"/>
                  </a:lnTo>
                  <a:lnTo>
                    <a:pt x="10" y="93"/>
                  </a:lnTo>
                  <a:lnTo>
                    <a:pt x="16" y="101"/>
                  </a:lnTo>
                  <a:lnTo>
                    <a:pt x="22" y="109"/>
                  </a:lnTo>
                  <a:lnTo>
                    <a:pt x="29" y="117"/>
                  </a:lnTo>
                  <a:lnTo>
                    <a:pt x="36" y="124"/>
                  </a:lnTo>
                  <a:lnTo>
                    <a:pt x="44" y="131"/>
                  </a:lnTo>
                  <a:lnTo>
                    <a:pt x="52" y="136"/>
                  </a:lnTo>
                  <a:lnTo>
                    <a:pt x="59" y="140"/>
                  </a:lnTo>
                  <a:lnTo>
                    <a:pt x="66" y="143"/>
                  </a:lnTo>
                  <a:lnTo>
                    <a:pt x="69" y="144"/>
                  </a:lnTo>
                  <a:lnTo>
                    <a:pt x="72" y="14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1" name="Freeform 413"/>
            <p:cNvSpPr>
              <a:spLocks/>
            </p:cNvSpPr>
            <p:nvPr/>
          </p:nvSpPr>
          <p:spPr bwMode="auto">
            <a:xfrm>
              <a:off x="3998" y="2094"/>
              <a:ext cx="34" cy="34"/>
            </a:xfrm>
            <a:custGeom>
              <a:avLst/>
              <a:gdLst/>
              <a:ahLst/>
              <a:cxnLst>
                <a:cxn ang="0">
                  <a:pos x="33" y="89"/>
                </a:cxn>
                <a:cxn ang="0">
                  <a:pos x="39" y="81"/>
                </a:cxn>
                <a:cxn ang="0">
                  <a:pos x="51" y="67"/>
                </a:cxn>
                <a:cxn ang="0">
                  <a:pos x="71" y="52"/>
                </a:cxn>
                <a:cxn ang="0">
                  <a:pos x="89" y="39"/>
                </a:cxn>
                <a:cxn ang="0">
                  <a:pos x="97" y="36"/>
                </a:cxn>
                <a:cxn ang="0">
                  <a:pos x="100" y="34"/>
                </a:cxn>
                <a:cxn ang="0">
                  <a:pos x="102" y="32"/>
                </a:cxn>
                <a:cxn ang="0">
                  <a:pos x="103" y="29"/>
                </a:cxn>
                <a:cxn ang="0">
                  <a:pos x="103" y="26"/>
                </a:cxn>
                <a:cxn ang="0">
                  <a:pos x="102" y="23"/>
                </a:cxn>
                <a:cxn ang="0">
                  <a:pos x="98" y="16"/>
                </a:cxn>
                <a:cxn ang="0">
                  <a:pos x="92" y="10"/>
                </a:cxn>
                <a:cxn ang="0">
                  <a:pos x="85" y="5"/>
                </a:cxn>
                <a:cxn ang="0">
                  <a:pos x="77" y="0"/>
                </a:cxn>
                <a:cxn ang="0">
                  <a:pos x="73" y="0"/>
                </a:cxn>
                <a:cxn ang="0">
                  <a:pos x="68" y="0"/>
                </a:cxn>
                <a:cxn ang="0">
                  <a:pos x="64" y="2"/>
                </a:cxn>
                <a:cxn ang="0">
                  <a:pos x="56" y="7"/>
                </a:cxn>
                <a:cxn ang="0">
                  <a:pos x="38" y="19"/>
                </a:cxn>
                <a:cxn ang="0">
                  <a:pos x="22" y="34"/>
                </a:cxn>
                <a:cxn ang="0">
                  <a:pos x="9" y="46"/>
                </a:cxn>
                <a:cxn ang="0">
                  <a:pos x="6" y="52"/>
                </a:cxn>
                <a:cxn ang="0">
                  <a:pos x="3" y="57"/>
                </a:cxn>
                <a:cxn ang="0">
                  <a:pos x="1" y="62"/>
                </a:cxn>
                <a:cxn ang="0">
                  <a:pos x="0" y="68"/>
                </a:cxn>
                <a:cxn ang="0">
                  <a:pos x="1" y="78"/>
                </a:cxn>
                <a:cxn ang="0">
                  <a:pos x="4" y="88"/>
                </a:cxn>
                <a:cxn ang="0">
                  <a:pos x="10" y="95"/>
                </a:cxn>
                <a:cxn ang="0">
                  <a:pos x="13" y="98"/>
                </a:cxn>
                <a:cxn ang="0">
                  <a:pos x="16" y="101"/>
                </a:cxn>
                <a:cxn ang="0">
                  <a:pos x="19" y="102"/>
                </a:cxn>
                <a:cxn ang="0">
                  <a:pos x="23" y="102"/>
                </a:cxn>
                <a:cxn ang="0">
                  <a:pos x="26" y="101"/>
                </a:cxn>
                <a:cxn ang="0">
                  <a:pos x="29" y="98"/>
                </a:cxn>
                <a:cxn ang="0">
                  <a:pos x="31" y="94"/>
                </a:cxn>
              </a:cxnLst>
              <a:rect l="0" t="0" r="r" b="b"/>
              <a:pathLst>
                <a:path w="103" h="102">
                  <a:moveTo>
                    <a:pt x="31" y="94"/>
                  </a:moveTo>
                  <a:lnTo>
                    <a:pt x="33" y="89"/>
                  </a:lnTo>
                  <a:lnTo>
                    <a:pt x="35" y="85"/>
                  </a:lnTo>
                  <a:lnTo>
                    <a:pt x="39" y="81"/>
                  </a:lnTo>
                  <a:lnTo>
                    <a:pt x="42" y="76"/>
                  </a:lnTo>
                  <a:lnTo>
                    <a:pt x="51" y="67"/>
                  </a:lnTo>
                  <a:lnTo>
                    <a:pt x="60" y="59"/>
                  </a:lnTo>
                  <a:lnTo>
                    <a:pt x="71" y="52"/>
                  </a:lnTo>
                  <a:lnTo>
                    <a:pt x="81" y="44"/>
                  </a:lnTo>
                  <a:lnTo>
                    <a:pt x="89" y="39"/>
                  </a:lnTo>
                  <a:lnTo>
                    <a:pt x="93" y="37"/>
                  </a:lnTo>
                  <a:lnTo>
                    <a:pt x="97" y="36"/>
                  </a:lnTo>
                  <a:lnTo>
                    <a:pt x="98" y="35"/>
                  </a:lnTo>
                  <a:lnTo>
                    <a:pt x="100" y="34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1"/>
                  </a:lnTo>
                  <a:lnTo>
                    <a:pt x="103" y="29"/>
                  </a:lnTo>
                  <a:lnTo>
                    <a:pt x="103" y="28"/>
                  </a:lnTo>
                  <a:lnTo>
                    <a:pt x="103" y="26"/>
                  </a:lnTo>
                  <a:lnTo>
                    <a:pt x="102" y="25"/>
                  </a:lnTo>
                  <a:lnTo>
                    <a:pt x="102" y="23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5" y="13"/>
                  </a:lnTo>
                  <a:lnTo>
                    <a:pt x="92" y="10"/>
                  </a:lnTo>
                  <a:lnTo>
                    <a:pt x="89" y="7"/>
                  </a:lnTo>
                  <a:lnTo>
                    <a:pt x="85" y="5"/>
                  </a:lnTo>
                  <a:lnTo>
                    <a:pt x="81" y="2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6" y="1"/>
                  </a:lnTo>
                  <a:lnTo>
                    <a:pt x="64" y="2"/>
                  </a:lnTo>
                  <a:lnTo>
                    <a:pt x="60" y="5"/>
                  </a:lnTo>
                  <a:lnTo>
                    <a:pt x="56" y="7"/>
                  </a:lnTo>
                  <a:lnTo>
                    <a:pt x="47" y="13"/>
                  </a:lnTo>
                  <a:lnTo>
                    <a:pt x="38" y="19"/>
                  </a:lnTo>
                  <a:lnTo>
                    <a:pt x="30" y="26"/>
                  </a:lnTo>
                  <a:lnTo>
                    <a:pt x="22" y="34"/>
                  </a:lnTo>
                  <a:lnTo>
                    <a:pt x="14" y="40"/>
                  </a:lnTo>
                  <a:lnTo>
                    <a:pt x="9" y="46"/>
                  </a:lnTo>
                  <a:lnTo>
                    <a:pt x="7" y="49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3" y="57"/>
                  </a:lnTo>
                  <a:lnTo>
                    <a:pt x="2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2" y="83"/>
                  </a:lnTo>
                  <a:lnTo>
                    <a:pt x="4" y="88"/>
                  </a:lnTo>
                  <a:lnTo>
                    <a:pt x="7" y="92"/>
                  </a:lnTo>
                  <a:lnTo>
                    <a:pt x="10" y="95"/>
                  </a:lnTo>
                  <a:lnTo>
                    <a:pt x="11" y="97"/>
                  </a:lnTo>
                  <a:lnTo>
                    <a:pt x="13" y="98"/>
                  </a:lnTo>
                  <a:lnTo>
                    <a:pt x="14" y="99"/>
                  </a:lnTo>
                  <a:lnTo>
                    <a:pt x="16" y="101"/>
                  </a:lnTo>
                  <a:lnTo>
                    <a:pt x="17" y="102"/>
                  </a:lnTo>
                  <a:lnTo>
                    <a:pt x="19" y="102"/>
                  </a:lnTo>
                  <a:lnTo>
                    <a:pt x="22" y="102"/>
                  </a:lnTo>
                  <a:lnTo>
                    <a:pt x="23" y="102"/>
                  </a:lnTo>
                  <a:lnTo>
                    <a:pt x="25" y="102"/>
                  </a:lnTo>
                  <a:lnTo>
                    <a:pt x="26" y="101"/>
                  </a:lnTo>
                  <a:lnTo>
                    <a:pt x="27" y="99"/>
                  </a:lnTo>
                  <a:lnTo>
                    <a:pt x="29" y="98"/>
                  </a:lnTo>
                  <a:lnTo>
                    <a:pt x="30" y="96"/>
                  </a:lnTo>
                  <a:lnTo>
                    <a:pt x="31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2" name="Freeform 414"/>
            <p:cNvSpPr>
              <a:spLocks/>
            </p:cNvSpPr>
            <p:nvPr/>
          </p:nvSpPr>
          <p:spPr bwMode="auto">
            <a:xfrm>
              <a:off x="3998" y="2094"/>
              <a:ext cx="34" cy="34"/>
            </a:xfrm>
            <a:custGeom>
              <a:avLst/>
              <a:gdLst/>
              <a:ahLst/>
              <a:cxnLst>
                <a:cxn ang="0">
                  <a:pos x="33" y="89"/>
                </a:cxn>
                <a:cxn ang="0">
                  <a:pos x="39" y="81"/>
                </a:cxn>
                <a:cxn ang="0">
                  <a:pos x="51" y="67"/>
                </a:cxn>
                <a:cxn ang="0">
                  <a:pos x="71" y="52"/>
                </a:cxn>
                <a:cxn ang="0">
                  <a:pos x="89" y="39"/>
                </a:cxn>
                <a:cxn ang="0">
                  <a:pos x="97" y="36"/>
                </a:cxn>
                <a:cxn ang="0">
                  <a:pos x="100" y="34"/>
                </a:cxn>
                <a:cxn ang="0">
                  <a:pos x="102" y="32"/>
                </a:cxn>
                <a:cxn ang="0">
                  <a:pos x="103" y="29"/>
                </a:cxn>
                <a:cxn ang="0">
                  <a:pos x="103" y="26"/>
                </a:cxn>
                <a:cxn ang="0">
                  <a:pos x="102" y="23"/>
                </a:cxn>
                <a:cxn ang="0">
                  <a:pos x="98" y="16"/>
                </a:cxn>
                <a:cxn ang="0">
                  <a:pos x="92" y="10"/>
                </a:cxn>
                <a:cxn ang="0">
                  <a:pos x="85" y="5"/>
                </a:cxn>
                <a:cxn ang="0">
                  <a:pos x="77" y="0"/>
                </a:cxn>
                <a:cxn ang="0">
                  <a:pos x="73" y="0"/>
                </a:cxn>
                <a:cxn ang="0">
                  <a:pos x="68" y="0"/>
                </a:cxn>
                <a:cxn ang="0">
                  <a:pos x="64" y="2"/>
                </a:cxn>
                <a:cxn ang="0">
                  <a:pos x="56" y="7"/>
                </a:cxn>
                <a:cxn ang="0">
                  <a:pos x="38" y="19"/>
                </a:cxn>
                <a:cxn ang="0">
                  <a:pos x="22" y="34"/>
                </a:cxn>
                <a:cxn ang="0">
                  <a:pos x="9" y="46"/>
                </a:cxn>
                <a:cxn ang="0">
                  <a:pos x="6" y="52"/>
                </a:cxn>
                <a:cxn ang="0">
                  <a:pos x="3" y="57"/>
                </a:cxn>
                <a:cxn ang="0">
                  <a:pos x="1" y="62"/>
                </a:cxn>
                <a:cxn ang="0">
                  <a:pos x="0" y="68"/>
                </a:cxn>
                <a:cxn ang="0">
                  <a:pos x="1" y="78"/>
                </a:cxn>
                <a:cxn ang="0">
                  <a:pos x="4" y="88"/>
                </a:cxn>
                <a:cxn ang="0">
                  <a:pos x="10" y="95"/>
                </a:cxn>
                <a:cxn ang="0">
                  <a:pos x="13" y="98"/>
                </a:cxn>
                <a:cxn ang="0">
                  <a:pos x="16" y="101"/>
                </a:cxn>
                <a:cxn ang="0">
                  <a:pos x="19" y="102"/>
                </a:cxn>
                <a:cxn ang="0">
                  <a:pos x="23" y="102"/>
                </a:cxn>
                <a:cxn ang="0">
                  <a:pos x="26" y="101"/>
                </a:cxn>
                <a:cxn ang="0">
                  <a:pos x="29" y="98"/>
                </a:cxn>
                <a:cxn ang="0">
                  <a:pos x="31" y="94"/>
                </a:cxn>
              </a:cxnLst>
              <a:rect l="0" t="0" r="r" b="b"/>
              <a:pathLst>
                <a:path w="103" h="102">
                  <a:moveTo>
                    <a:pt x="31" y="94"/>
                  </a:moveTo>
                  <a:lnTo>
                    <a:pt x="33" y="89"/>
                  </a:lnTo>
                  <a:lnTo>
                    <a:pt x="35" y="85"/>
                  </a:lnTo>
                  <a:lnTo>
                    <a:pt x="39" y="81"/>
                  </a:lnTo>
                  <a:lnTo>
                    <a:pt x="42" y="76"/>
                  </a:lnTo>
                  <a:lnTo>
                    <a:pt x="51" y="67"/>
                  </a:lnTo>
                  <a:lnTo>
                    <a:pt x="60" y="59"/>
                  </a:lnTo>
                  <a:lnTo>
                    <a:pt x="71" y="52"/>
                  </a:lnTo>
                  <a:lnTo>
                    <a:pt x="81" y="44"/>
                  </a:lnTo>
                  <a:lnTo>
                    <a:pt x="89" y="39"/>
                  </a:lnTo>
                  <a:lnTo>
                    <a:pt x="93" y="37"/>
                  </a:lnTo>
                  <a:lnTo>
                    <a:pt x="97" y="36"/>
                  </a:lnTo>
                  <a:lnTo>
                    <a:pt x="98" y="35"/>
                  </a:lnTo>
                  <a:lnTo>
                    <a:pt x="100" y="34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1"/>
                  </a:lnTo>
                  <a:lnTo>
                    <a:pt x="103" y="29"/>
                  </a:lnTo>
                  <a:lnTo>
                    <a:pt x="103" y="28"/>
                  </a:lnTo>
                  <a:lnTo>
                    <a:pt x="103" y="26"/>
                  </a:lnTo>
                  <a:lnTo>
                    <a:pt x="102" y="25"/>
                  </a:lnTo>
                  <a:lnTo>
                    <a:pt x="102" y="23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5" y="13"/>
                  </a:lnTo>
                  <a:lnTo>
                    <a:pt x="92" y="10"/>
                  </a:lnTo>
                  <a:lnTo>
                    <a:pt x="89" y="7"/>
                  </a:lnTo>
                  <a:lnTo>
                    <a:pt x="85" y="5"/>
                  </a:lnTo>
                  <a:lnTo>
                    <a:pt x="81" y="2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6" y="1"/>
                  </a:lnTo>
                  <a:lnTo>
                    <a:pt x="64" y="2"/>
                  </a:lnTo>
                  <a:lnTo>
                    <a:pt x="60" y="5"/>
                  </a:lnTo>
                  <a:lnTo>
                    <a:pt x="56" y="7"/>
                  </a:lnTo>
                  <a:lnTo>
                    <a:pt x="47" y="13"/>
                  </a:lnTo>
                  <a:lnTo>
                    <a:pt x="38" y="19"/>
                  </a:lnTo>
                  <a:lnTo>
                    <a:pt x="30" y="26"/>
                  </a:lnTo>
                  <a:lnTo>
                    <a:pt x="22" y="34"/>
                  </a:lnTo>
                  <a:lnTo>
                    <a:pt x="14" y="40"/>
                  </a:lnTo>
                  <a:lnTo>
                    <a:pt x="9" y="46"/>
                  </a:lnTo>
                  <a:lnTo>
                    <a:pt x="7" y="49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3" y="57"/>
                  </a:lnTo>
                  <a:lnTo>
                    <a:pt x="2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2" y="83"/>
                  </a:lnTo>
                  <a:lnTo>
                    <a:pt x="4" y="88"/>
                  </a:lnTo>
                  <a:lnTo>
                    <a:pt x="7" y="92"/>
                  </a:lnTo>
                  <a:lnTo>
                    <a:pt x="10" y="95"/>
                  </a:lnTo>
                  <a:lnTo>
                    <a:pt x="11" y="97"/>
                  </a:lnTo>
                  <a:lnTo>
                    <a:pt x="13" y="98"/>
                  </a:lnTo>
                  <a:lnTo>
                    <a:pt x="14" y="99"/>
                  </a:lnTo>
                  <a:lnTo>
                    <a:pt x="16" y="101"/>
                  </a:lnTo>
                  <a:lnTo>
                    <a:pt x="17" y="102"/>
                  </a:lnTo>
                  <a:lnTo>
                    <a:pt x="19" y="102"/>
                  </a:lnTo>
                  <a:lnTo>
                    <a:pt x="22" y="102"/>
                  </a:lnTo>
                  <a:lnTo>
                    <a:pt x="23" y="102"/>
                  </a:lnTo>
                  <a:lnTo>
                    <a:pt x="25" y="102"/>
                  </a:lnTo>
                  <a:lnTo>
                    <a:pt x="26" y="101"/>
                  </a:lnTo>
                  <a:lnTo>
                    <a:pt x="27" y="99"/>
                  </a:lnTo>
                  <a:lnTo>
                    <a:pt x="29" y="98"/>
                  </a:lnTo>
                  <a:lnTo>
                    <a:pt x="30" y="96"/>
                  </a:lnTo>
                  <a:lnTo>
                    <a:pt x="31" y="9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3" name="Freeform 415"/>
            <p:cNvSpPr>
              <a:spLocks/>
            </p:cNvSpPr>
            <p:nvPr/>
          </p:nvSpPr>
          <p:spPr bwMode="auto">
            <a:xfrm>
              <a:off x="4011" y="2117"/>
              <a:ext cx="19" cy="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21"/>
                </a:cxn>
                <a:cxn ang="0">
                  <a:pos x="10" y="28"/>
                </a:cxn>
                <a:cxn ang="0">
                  <a:pos x="17" y="42"/>
                </a:cxn>
                <a:cxn ang="0">
                  <a:pos x="21" y="48"/>
                </a:cxn>
                <a:cxn ang="0">
                  <a:pos x="25" y="54"/>
                </a:cxn>
                <a:cxn ang="0">
                  <a:pos x="27" y="56"/>
                </a:cxn>
                <a:cxn ang="0">
                  <a:pos x="29" y="58"/>
                </a:cxn>
                <a:cxn ang="0">
                  <a:pos x="32" y="60"/>
                </a:cxn>
                <a:cxn ang="0">
                  <a:pos x="35" y="62"/>
                </a:cxn>
                <a:cxn ang="0">
                  <a:pos x="36" y="63"/>
                </a:cxn>
                <a:cxn ang="0">
                  <a:pos x="37" y="64"/>
                </a:cxn>
                <a:cxn ang="0">
                  <a:pos x="39" y="64"/>
                </a:cxn>
                <a:cxn ang="0">
                  <a:pos x="40" y="65"/>
                </a:cxn>
                <a:cxn ang="0">
                  <a:pos x="41" y="65"/>
                </a:cxn>
                <a:cxn ang="0">
                  <a:pos x="42" y="65"/>
                </a:cxn>
                <a:cxn ang="0">
                  <a:pos x="43" y="65"/>
                </a:cxn>
                <a:cxn ang="0">
                  <a:pos x="45" y="65"/>
                </a:cxn>
                <a:cxn ang="0">
                  <a:pos x="46" y="65"/>
                </a:cxn>
                <a:cxn ang="0">
                  <a:pos x="47" y="65"/>
                </a:cxn>
                <a:cxn ang="0">
                  <a:pos x="49" y="64"/>
                </a:cxn>
                <a:cxn ang="0">
                  <a:pos x="51" y="63"/>
                </a:cxn>
                <a:cxn ang="0">
                  <a:pos x="53" y="62"/>
                </a:cxn>
                <a:cxn ang="0">
                  <a:pos x="54" y="60"/>
                </a:cxn>
                <a:cxn ang="0">
                  <a:pos x="55" y="58"/>
                </a:cxn>
                <a:cxn ang="0">
                  <a:pos x="56" y="57"/>
                </a:cxn>
                <a:cxn ang="0">
                  <a:pos x="57" y="56"/>
                </a:cxn>
                <a:cxn ang="0">
                  <a:pos x="57" y="55"/>
                </a:cxn>
                <a:cxn ang="0">
                  <a:pos x="57" y="54"/>
                </a:cxn>
                <a:cxn ang="0">
                  <a:pos x="57" y="53"/>
                </a:cxn>
                <a:cxn ang="0">
                  <a:pos x="57" y="52"/>
                </a:cxn>
                <a:cxn ang="0">
                  <a:pos x="57" y="52"/>
                </a:cxn>
                <a:cxn ang="0">
                  <a:pos x="57" y="51"/>
                </a:cxn>
                <a:cxn ang="0">
                  <a:pos x="57" y="50"/>
                </a:cxn>
                <a:cxn ang="0">
                  <a:pos x="57" y="50"/>
                </a:cxn>
                <a:cxn ang="0">
                  <a:pos x="56" y="49"/>
                </a:cxn>
                <a:cxn ang="0">
                  <a:pos x="18" y="0"/>
                </a:cxn>
              </a:cxnLst>
              <a:rect l="0" t="0" r="r" b="b"/>
              <a:pathLst>
                <a:path w="57" h="65">
                  <a:moveTo>
                    <a:pt x="0" y="14"/>
                  </a:moveTo>
                  <a:lnTo>
                    <a:pt x="5" y="21"/>
                  </a:lnTo>
                  <a:lnTo>
                    <a:pt x="10" y="28"/>
                  </a:lnTo>
                  <a:lnTo>
                    <a:pt x="17" y="42"/>
                  </a:lnTo>
                  <a:lnTo>
                    <a:pt x="21" y="48"/>
                  </a:lnTo>
                  <a:lnTo>
                    <a:pt x="25" y="54"/>
                  </a:lnTo>
                  <a:lnTo>
                    <a:pt x="27" y="56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6" y="63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5"/>
                  </a:lnTo>
                  <a:lnTo>
                    <a:pt x="41" y="65"/>
                  </a:lnTo>
                  <a:lnTo>
                    <a:pt x="42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5"/>
                  </a:lnTo>
                  <a:lnTo>
                    <a:pt x="49" y="64"/>
                  </a:lnTo>
                  <a:lnTo>
                    <a:pt x="51" y="63"/>
                  </a:lnTo>
                  <a:lnTo>
                    <a:pt x="53" y="62"/>
                  </a:lnTo>
                  <a:lnTo>
                    <a:pt x="54" y="60"/>
                  </a:lnTo>
                  <a:lnTo>
                    <a:pt x="55" y="58"/>
                  </a:lnTo>
                  <a:lnTo>
                    <a:pt x="56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6" y="49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4" name="Freeform 416"/>
            <p:cNvSpPr>
              <a:spLocks/>
            </p:cNvSpPr>
            <p:nvPr/>
          </p:nvSpPr>
          <p:spPr bwMode="auto">
            <a:xfrm>
              <a:off x="4018" y="2110"/>
              <a:ext cx="21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4" y="7"/>
                </a:cxn>
                <a:cxn ang="0">
                  <a:pos x="30" y="12"/>
                </a:cxn>
                <a:cxn ang="0">
                  <a:pos x="42" y="21"/>
                </a:cxn>
                <a:cxn ang="0">
                  <a:pos x="47" y="25"/>
                </a:cxn>
                <a:cxn ang="0">
                  <a:pos x="49" y="28"/>
                </a:cxn>
                <a:cxn ang="0">
                  <a:pos x="51" y="30"/>
                </a:cxn>
                <a:cxn ang="0">
                  <a:pos x="54" y="33"/>
                </a:cxn>
                <a:cxn ang="0">
                  <a:pos x="56" y="36"/>
                </a:cxn>
                <a:cxn ang="0">
                  <a:pos x="58" y="39"/>
                </a:cxn>
                <a:cxn ang="0">
                  <a:pos x="60" y="42"/>
                </a:cxn>
                <a:cxn ang="0">
                  <a:pos x="61" y="45"/>
                </a:cxn>
                <a:cxn ang="0">
                  <a:pos x="62" y="49"/>
                </a:cxn>
                <a:cxn ang="0">
                  <a:pos x="62" y="53"/>
                </a:cxn>
                <a:cxn ang="0">
                  <a:pos x="62" y="54"/>
                </a:cxn>
                <a:cxn ang="0">
                  <a:pos x="62" y="55"/>
                </a:cxn>
                <a:cxn ang="0">
                  <a:pos x="62" y="56"/>
                </a:cxn>
                <a:cxn ang="0">
                  <a:pos x="62" y="58"/>
                </a:cxn>
                <a:cxn ang="0">
                  <a:pos x="61" y="59"/>
                </a:cxn>
                <a:cxn ang="0">
                  <a:pos x="61" y="60"/>
                </a:cxn>
                <a:cxn ang="0">
                  <a:pos x="60" y="61"/>
                </a:cxn>
                <a:cxn ang="0">
                  <a:pos x="59" y="61"/>
                </a:cxn>
                <a:cxn ang="0">
                  <a:pos x="59" y="62"/>
                </a:cxn>
                <a:cxn ang="0">
                  <a:pos x="58" y="63"/>
                </a:cxn>
                <a:cxn ang="0">
                  <a:pos x="56" y="63"/>
                </a:cxn>
                <a:cxn ang="0">
                  <a:pos x="55" y="64"/>
                </a:cxn>
                <a:cxn ang="0">
                  <a:pos x="54" y="64"/>
                </a:cxn>
                <a:cxn ang="0">
                  <a:pos x="53" y="65"/>
                </a:cxn>
                <a:cxn ang="0">
                  <a:pos x="52" y="65"/>
                </a:cxn>
                <a:cxn ang="0">
                  <a:pos x="51" y="65"/>
                </a:cxn>
                <a:cxn ang="0">
                  <a:pos x="50" y="65"/>
                </a:cxn>
                <a:cxn ang="0">
                  <a:pos x="49" y="65"/>
                </a:cxn>
                <a:cxn ang="0">
                  <a:pos x="48" y="65"/>
                </a:cxn>
                <a:cxn ang="0">
                  <a:pos x="47" y="65"/>
                </a:cxn>
                <a:cxn ang="0">
                  <a:pos x="46" y="64"/>
                </a:cxn>
                <a:cxn ang="0">
                  <a:pos x="45" y="64"/>
                </a:cxn>
                <a:cxn ang="0">
                  <a:pos x="44" y="63"/>
                </a:cxn>
                <a:cxn ang="0">
                  <a:pos x="44" y="63"/>
                </a:cxn>
                <a:cxn ang="0">
                  <a:pos x="43" y="62"/>
                </a:cxn>
                <a:cxn ang="0">
                  <a:pos x="42" y="61"/>
                </a:cxn>
                <a:cxn ang="0">
                  <a:pos x="0" y="16"/>
                </a:cxn>
              </a:cxnLst>
              <a:rect l="0" t="0" r="r" b="b"/>
              <a:pathLst>
                <a:path w="62" h="65">
                  <a:moveTo>
                    <a:pt x="18" y="0"/>
                  </a:moveTo>
                  <a:lnTo>
                    <a:pt x="24" y="7"/>
                  </a:lnTo>
                  <a:lnTo>
                    <a:pt x="30" y="12"/>
                  </a:lnTo>
                  <a:lnTo>
                    <a:pt x="42" y="21"/>
                  </a:lnTo>
                  <a:lnTo>
                    <a:pt x="47" y="25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4" y="33"/>
                  </a:lnTo>
                  <a:lnTo>
                    <a:pt x="56" y="36"/>
                  </a:lnTo>
                  <a:lnTo>
                    <a:pt x="58" y="39"/>
                  </a:lnTo>
                  <a:lnTo>
                    <a:pt x="60" y="42"/>
                  </a:lnTo>
                  <a:lnTo>
                    <a:pt x="61" y="45"/>
                  </a:lnTo>
                  <a:lnTo>
                    <a:pt x="62" y="49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62" y="5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1" y="59"/>
                  </a:lnTo>
                  <a:lnTo>
                    <a:pt x="61" y="60"/>
                  </a:lnTo>
                  <a:lnTo>
                    <a:pt x="60" y="61"/>
                  </a:lnTo>
                  <a:lnTo>
                    <a:pt x="59" y="61"/>
                  </a:lnTo>
                  <a:lnTo>
                    <a:pt x="59" y="62"/>
                  </a:lnTo>
                  <a:lnTo>
                    <a:pt x="58" y="63"/>
                  </a:lnTo>
                  <a:lnTo>
                    <a:pt x="56" y="63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3" y="65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5"/>
                  </a:lnTo>
                  <a:lnTo>
                    <a:pt x="46" y="64"/>
                  </a:lnTo>
                  <a:lnTo>
                    <a:pt x="45" y="64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2"/>
                  </a:lnTo>
                  <a:lnTo>
                    <a:pt x="42" y="61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5" name="Freeform 417"/>
            <p:cNvSpPr>
              <a:spLocks/>
            </p:cNvSpPr>
            <p:nvPr/>
          </p:nvSpPr>
          <p:spPr bwMode="auto">
            <a:xfrm>
              <a:off x="4060" y="2068"/>
              <a:ext cx="42" cy="47"/>
            </a:xfrm>
            <a:custGeom>
              <a:avLst/>
              <a:gdLst/>
              <a:ahLst/>
              <a:cxnLst>
                <a:cxn ang="0">
                  <a:pos x="56" y="139"/>
                </a:cxn>
                <a:cxn ang="0">
                  <a:pos x="67" y="140"/>
                </a:cxn>
                <a:cxn ang="0">
                  <a:pos x="80" y="138"/>
                </a:cxn>
                <a:cxn ang="0">
                  <a:pos x="91" y="133"/>
                </a:cxn>
                <a:cxn ang="0">
                  <a:pos x="102" y="125"/>
                </a:cxn>
                <a:cxn ang="0">
                  <a:pos x="111" y="117"/>
                </a:cxn>
                <a:cxn ang="0">
                  <a:pos x="118" y="107"/>
                </a:cxn>
                <a:cxn ang="0">
                  <a:pos x="123" y="95"/>
                </a:cxn>
                <a:cxn ang="0">
                  <a:pos x="126" y="82"/>
                </a:cxn>
                <a:cxn ang="0">
                  <a:pos x="126" y="67"/>
                </a:cxn>
                <a:cxn ang="0">
                  <a:pos x="123" y="53"/>
                </a:cxn>
                <a:cxn ang="0">
                  <a:pos x="119" y="38"/>
                </a:cxn>
                <a:cxn ang="0">
                  <a:pos x="113" y="24"/>
                </a:cxn>
                <a:cxn ang="0">
                  <a:pos x="106" y="13"/>
                </a:cxn>
                <a:cxn ang="0">
                  <a:pos x="98" y="5"/>
                </a:cxn>
                <a:cxn ang="0">
                  <a:pos x="95" y="2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5" y="1"/>
                </a:cxn>
                <a:cxn ang="0">
                  <a:pos x="76" y="3"/>
                </a:cxn>
                <a:cxn ang="0">
                  <a:pos x="55" y="17"/>
                </a:cxn>
                <a:cxn ang="0">
                  <a:pos x="41" y="25"/>
                </a:cxn>
                <a:cxn ang="0">
                  <a:pos x="31" y="30"/>
                </a:cxn>
                <a:cxn ang="0">
                  <a:pos x="20" y="33"/>
                </a:cxn>
                <a:cxn ang="0">
                  <a:pos x="12" y="33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1" y="44"/>
                </a:cxn>
                <a:cxn ang="0">
                  <a:pos x="0" y="51"/>
                </a:cxn>
                <a:cxn ang="0">
                  <a:pos x="1" y="63"/>
                </a:cxn>
                <a:cxn ang="0">
                  <a:pos x="7" y="82"/>
                </a:cxn>
                <a:cxn ang="0">
                  <a:pos x="15" y="100"/>
                </a:cxn>
                <a:cxn ang="0">
                  <a:pos x="26" y="117"/>
                </a:cxn>
                <a:cxn ang="0">
                  <a:pos x="39" y="131"/>
                </a:cxn>
                <a:cxn ang="0">
                  <a:pos x="44" y="135"/>
                </a:cxn>
                <a:cxn ang="0">
                  <a:pos x="50" y="138"/>
                </a:cxn>
              </a:cxnLst>
              <a:rect l="0" t="0" r="r" b="b"/>
              <a:pathLst>
                <a:path w="126" h="140">
                  <a:moveTo>
                    <a:pt x="50" y="138"/>
                  </a:moveTo>
                  <a:lnTo>
                    <a:pt x="56" y="139"/>
                  </a:lnTo>
                  <a:lnTo>
                    <a:pt x="61" y="140"/>
                  </a:lnTo>
                  <a:lnTo>
                    <a:pt x="67" y="140"/>
                  </a:lnTo>
                  <a:lnTo>
                    <a:pt x="73" y="139"/>
                  </a:lnTo>
                  <a:lnTo>
                    <a:pt x="80" y="138"/>
                  </a:lnTo>
                  <a:lnTo>
                    <a:pt x="86" y="136"/>
                  </a:lnTo>
                  <a:lnTo>
                    <a:pt x="91" y="133"/>
                  </a:lnTo>
                  <a:lnTo>
                    <a:pt x="97" y="130"/>
                  </a:lnTo>
                  <a:lnTo>
                    <a:pt x="102" y="125"/>
                  </a:lnTo>
                  <a:lnTo>
                    <a:pt x="106" y="121"/>
                  </a:lnTo>
                  <a:lnTo>
                    <a:pt x="111" y="117"/>
                  </a:lnTo>
                  <a:lnTo>
                    <a:pt x="115" y="112"/>
                  </a:lnTo>
                  <a:lnTo>
                    <a:pt x="118" y="107"/>
                  </a:lnTo>
                  <a:lnTo>
                    <a:pt x="121" y="101"/>
                  </a:lnTo>
                  <a:lnTo>
                    <a:pt x="123" y="95"/>
                  </a:lnTo>
                  <a:lnTo>
                    <a:pt x="125" y="89"/>
                  </a:lnTo>
                  <a:lnTo>
                    <a:pt x="126" y="82"/>
                  </a:lnTo>
                  <a:lnTo>
                    <a:pt x="126" y="74"/>
                  </a:lnTo>
                  <a:lnTo>
                    <a:pt x="126" y="67"/>
                  </a:lnTo>
                  <a:lnTo>
                    <a:pt x="125" y="60"/>
                  </a:lnTo>
                  <a:lnTo>
                    <a:pt x="123" y="53"/>
                  </a:lnTo>
                  <a:lnTo>
                    <a:pt x="121" y="45"/>
                  </a:lnTo>
                  <a:lnTo>
                    <a:pt x="119" y="38"/>
                  </a:lnTo>
                  <a:lnTo>
                    <a:pt x="116" y="30"/>
                  </a:lnTo>
                  <a:lnTo>
                    <a:pt x="113" y="24"/>
                  </a:lnTo>
                  <a:lnTo>
                    <a:pt x="109" y="18"/>
                  </a:lnTo>
                  <a:lnTo>
                    <a:pt x="106" y="13"/>
                  </a:lnTo>
                  <a:lnTo>
                    <a:pt x="102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5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1"/>
                  </a:lnTo>
                  <a:lnTo>
                    <a:pt x="81" y="2"/>
                  </a:lnTo>
                  <a:lnTo>
                    <a:pt x="76" y="3"/>
                  </a:lnTo>
                  <a:lnTo>
                    <a:pt x="72" y="6"/>
                  </a:lnTo>
                  <a:lnTo>
                    <a:pt x="55" y="17"/>
                  </a:lnTo>
                  <a:lnTo>
                    <a:pt x="46" y="23"/>
                  </a:lnTo>
                  <a:lnTo>
                    <a:pt x="41" y="25"/>
                  </a:lnTo>
                  <a:lnTo>
                    <a:pt x="36" y="28"/>
                  </a:lnTo>
                  <a:lnTo>
                    <a:pt x="31" y="30"/>
                  </a:lnTo>
                  <a:lnTo>
                    <a:pt x="25" y="31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9" y="34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63"/>
                  </a:lnTo>
                  <a:lnTo>
                    <a:pt x="4" y="72"/>
                  </a:lnTo>
                  <a:lnTo>
                    <a:pt x="7" y="82"/>
                  </a:lnTo>
                  <a:lnTo>
                    <a:pt x="11" y="91"/>
                  </a:lnTo>
                  <a:lnTo>
                    <a:pt x="15" y="100"/>
                  </a:lnTo>
                  <a:lnTo>
                    <a:pt x="21" y="109"/>
                  </a:lnTo>
                  <a:lnTo>
                    <a:pt x="26" y="117"/>
                  </a:lnTo>
                  <a:lnTo>
                    <a:pt x="33" y="124"/>
                  </a:lnTo>
                  <a:lnTo>
                    <a:pt x="39" y="131"/>
                  </a:lnTo>
                  <a:lnTo>
                    <a:pt x="42" y="133"/>
                  </a:lnTo>
                  <a:lnTo>
                    <a:pt x="44" y="135"/>
                  </a:lnTo>
                  <a:lnTo>
                    <a:pt x="47" y="137"/>
                  </a:lnTo>
                  <a:lnTo>
                    <a:pt x="50" y="1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6" name="Freeform 418"/>
            <p:cNvSpPr>
              <a:spLocks/>
            </p:cNvSpPr>
            <p:nvPr/>
          </p:nvSpPr>
          <p:spPr bwMode="auto">
            <a:xfrm>
              <a:off x="4060" y="2068"/>
              <a:ext cx="42" cy="47"/>
            </a:xfrm>
            <a:custGeom>
              <a:avLst/>
              <a:gdLst/>
              <a:ahLst/>
              <a:cxnLst>
                <a:cxn ang="0">
                  <a:pos x="56" y="139"/>
                </a:cxn>
                <a:cxn ang="0">
                  <a:pos x="67" y="140"/>
                </a:cxn>
                <a:cxn ang="0">
                  <a:pos x="80" y="138"/>
                </a:cxn>
                <a:cxn ang="0">
                  <a:pos x="91" y="133"/>
                </a:cxn>
                <a:cxn ang="0">
                  <a:pos x="102" y="125"/>
                </a:cxn>
                <a:cxn ang="0">
                  <a:pos x="111" y="117"/>
                </a:cxn>
                <a:cxn ang="0">
                  <a:pos x="118" y="107"/>
                </a:cxn>
                <a:cxn ang="0">
                  <a:pos x="123" y="95"/>
                </a:cxn>
                <a:cxn ang="0">
                  <a:pos x="126" y="82"/>
                </a:cxn>
                <a:cxn ang="0">
                  <a:pos x="126" y="67"/>
                </a:cxn>
                <a:cxn ang="0">
                  <a:pos x="123" y="53"/>
                </a:cxn>
                <a:cxn ang="0">
                  <a:pos x="119" y="38"/>
                </a:cxn>
                <a:cxn ang="0">
                  <a:pos x="113" y="24"/>
                </a:cxn>
                <a:cxn ang="0">
                  <a:pos x="106" y="13"/>
                </a:cxn>
                <a:cxn ang="0">
                  <a:pos x="98" y="5"/>
                </a:cxn>
                <a:cxn ang="0">
                  <a:pos x="95" y="2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5" y="1"/>
                </a:cxn>
                <a:cxn ang="0">
                  <a:pos x="76" y="3"/>
                </a:cxn>
                <a:cxn ang="0">
                  <a:pos x="55" y="17"/>
                </a:cxn>
                <a:cxn ang="0">
                  <a:pos x="41" y="25"/>
                </a:cxn>
                <a:cxn ang="0">
                  <a:pos x="31" y="30"/>
                </a:cxn>
                <a:cxn ang="0">
                  <a:pos x="20" y="33"/>
                </a:cxn>
                <a:cxn ang="0">
                  <a:pos x="12" y="33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1" y="44"/>
                </a:cxn>
                <a:cxn ang="0">
                  <a:pos x="0" y="51"/>
                </a:cxn>
                <a:cxn ang="0">
                  <a:pos x="1" y="63"/>
                </a:cxn>
                <a:cxn ang="0">
                  <a:pos x="7" y="82"/>
                </a:cxn>
                <a:cxn ang="0">
                  <a:pos x="15" y="100"/>
                </a:cxn>
                <a:cxn ang="0">
                  <a:pos x="26" y="117"/>
                </a:cxn>
                <a:cxn ang="0">
                  <a:pos x="39" y="131"/>
                </a:cxn>
                <a:cxn ang="0">
                  <a:pos x="44" y="135"/>
                </a:cxn>
                <a:cxn ang="0">
                  <a:pos x="50" y="138"/>
                </a:cxn>
              </a:cxnLst>
              <a:rect l="0" t="0" r="r" b="b"/>
              <a:pathLst>
                <a:path w="126" h="140">
                  <a:moveTo>
                    <a:pt x="50" y="138"/>
                  </a:moveTo>
                  <a:lnTo>
                    <a:pt x="56" y="139"/>
                  </a:lnTo>
                  <a:lnTo>
                    <a:pt x="61" y="140"/>
                  </a:lnTo>
                  <a:lnTo>
                    <a:pt x="67" y="140"/>
                  </a:lnTo>
                  <a:lnTo>
                    <a:pt x="73" y="139"/>
                  </a:lnTo>
                  <a:lnTo>
                    <a:pt x="80" y="138"/>
                  </a:lnTo>
                  <a:lnTo>
                    <a:pt x="86" y="136"/>
                  </a:lnTo>
                  <a:lnTo>
                    <a:pt x="91" y="133"/>
                  </a:lnTo>
                  <a:lnTo>
                    <a:pt x="97" y="130"/>
                  </a:lnTo>
                  <a:lnTo>
                    <a:pt x="102" y="125"/>
                  </a:lnTo>
                  <a:lnTo>
                    <a:pt x="106" y="121"/>
                  </a:lnTo>
                  <a:lnTo>
                    <a:pt x="111" y="117"/>
                  </a:lnTo>
                  <a:lnTo>
                    <a:pt x="115" y="112"/>
                  </a:lnTo>
                  <a:lnTo>
                    <a:pt x="118" y="107"/>
                  </a:lnTo>
                  <a:lnTo>
                    <a:pt x="121" y="101"/>
                  </a:lnTo>
                  <a:lnTo>
                    <a:pt x="123" y="95"/>
                  </a:lnTo>
                  <a:lnTo>
                    <a:pt x="125" y="89"/>
                  </a:lnTo>
                  <a:lnTo>
                    <a:pt x="126" y="82"/>
                  </a:lnTo>
                  <a:lnTo>
                    <a:pt x="126" y="74"/>
                  </a:lnTo>
                  <a:lnTo>
                    <a:pt x="126" y="67"/>
                  </a:lnTo>
                  <a:lnTo>
                    <a:pt x="125" y="60"/>
                  </a:lnTo>
                  <a:lnTo>
                    <a:pt x="123" y="53"/>
                  </a:lnTo>
                  <a:lnTo>
                    <a:pt x="121" y="45"/>
                  </a:lnTo>
                  <a:lnTo>
                    <a:pt x="119" y="38"/>
                  </a:lnTo>
                  <a:lnTo>
                    <a:pt x="116" y="30"/>
                  </a:lnTo>
                  <a:lnTo>
                    <a:pt x="113" y="24"/>
                  </a:lnTo>
                  <a:lnTo>
                    <a:pt x="109" y="18"/>
                  </a:lnTo>
                  <a:lnTo>
                    <a:pt x="106" y="13"/>
                  </a:lnTo>
                  <a:lnTo>
                    <a:pt x="102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5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1"/>
                  </a:lnTo>
                  <a:lnTo>
                    <a:pt x="81" y="2"/>
                  </a:lnTo>
                  <a:lnTo>
                    <a:pt x="76" y="3"/>
                  </a:lnTo>
                  <a:lnTo>
                    <a:pt x="72" y="6"/>
                  </a:lnTo>
                  <a:lnTo>
                    <a:pt x="55" y="17"/>
                  </a:lnTo>
                  <a:lnTo>
                    <a:pt x="46" y="23"/>
                  </a:lnTo>
                  <a:lnTo>
                    <a:pt x="41" y="25"/>
                  </a:lnTo>
                  <a:lnTo>
                    <a:pt x="36" y="28"/>
                  </a:lnTo>
                  <a:lnTo>
                    <a:pt x="31" y="30"/>
                  </a:lnTo>
                  <a:lnTo>
                    <a:pt x="25" y="31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9" y="34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63"/>
                  </a:lnTo>
                  <a:lnTo>
                    <a:pt x="4" y="72"/>
                  </a:lnTo>
                  <a:lnTo>
                    <a:pt x="7" y="82"/>
                  </a:lnTo>
                  <a:lnTo>
                    <a:pt x="11" y="91"/>
                  </a:lnTo>
                  <a:lnTo>
                    <a:pt x="15" y="100"/>
                  </a:lnTo>
                  <a:lnTo>
                    <a:pt x="21" y="109"/>
                  </a:lnTo>
                  <a:lnTo>
                    <a:pt x="26" y="117"/>
                  </a:lnTo>
                  <a:lnTo>
                    <a:pt x="33" y="124"/>
                  </a:lnTo>
                  <a:lnTo>
                    <a:pt x="39" y="131"/>
                  </a:lnTo>
                  <a:lnTo>
                    <a:pt x="42" y="133"/>
                  </a:lnTo>
                  <a:lnTo>
                    <a:pt x="44" y="135"/>
                  </a:lnTo>
                  <a:lnTo>
                    <a:pt x="47" y="137"/>
                  </a:lnTo>
                  <a:lnTo>
                    <a:pt x="50" y="138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7" name="Freeform 419"/>
            <p:cNvSpPr>
              <a:spLocks/>
            </p:cNvSpPr>
            <p:nvPr/>
          </p:nvSpPr>
          <p:spPr bwMode="auto">
            <a:xfrm>
              <a:off x="4055" y="2055"/>
              <a:ext cx="37" cy="29"/>
            </a:xfrm>
            <a:custGeom>
              <a:avLst/>
              <a:gdLst/>
              <a:ahLst/>
              <a:cxnLst>
                <a:cxn ang="0">
                  <a:pos x="26" y="77"/>
                </a:cxn>
                <a:cxn ang="0">
                  <a:pos x="35" y="69"/>
                </a:cxn>
                <a:cxn ang="0">
                  <a:pos x="51" y="60"/>
                </a:cxn>
                <a:cxn ang="0">
                  <a:pos x="74" y="50"/>
                </a:cxn>
                <a:cxn ang="0">
                  <a:pos x="96" y="44"/>
                </a:cxn>
                <a:cxn ang="0">
                  <a:pos x="104" y="42"/>
                </a:cxn>
                <a:cxn ang="0">
                  <a:pos x="107" y="41"/>
                </a:cxn>
                <a:cxn ang="0">
                  <a:pos x="110" y="39"/>
                </a:cxn>
                <a:cxn ang="0">
                  <a:pos x="111" y="37"/>
                </a:cxn>
                <a:cxn ang="0">
                  <a:pos x="112" y="34"/>
                </a:cxn>
                <a:cxn ang="0">
                  <a:pos x="112" y="31"/>
                </a:cxn>
                <a:cxn ang="0">
                  <a:pos x="110" y="22"/>
                </a:cxn>
                <a:cxn ang="0">
                  <a:pos x="107" y="15"/>
                </a:cxn>
                <a:cxn ang="0">
                  <a:pos x="101" y="8"/>
                </a:cxn>
                <a:cxn ang="0">
                  <a:pos x="94" y="3"/>
                </a:cxn>
                <a:cxn ang="0">
                  <a:pos x="89" y="1"/>
                </a:cxn>
                <a:cxn ang="0">
                  <a:pos x="85" y="0"/>
                </a:cxn>
                <a:cxn ang="0">
                  <a:pos x="81" y="0"/>
                </a:cxn>
                <a:cxn ang="0">
                  <a:pos x="72" y="2"/>
                </a:cxn>
                <a:cxn ang="0">
                  <a:pos x="52" y="10"/>
                </a:cxn>
                <a:cxn ang="0">
                  <a:pos x="31" y="19"/>
                </a:cxn>
                <a:cxn ang="0">
                  <a:pos x="16" y="29"/>
                </a:cxn>
                <a:cxn ang="0">
                  <a:pos x="9" y="34"/>
                </a:cxn>
                <a:cxn ang="0">
                  <a:pos x="5" y="39"/>
                </a:cxn>
                <a:cxn ang="0">
                  <a:pos x="3" y="44"/>
                </a:cxn>
                <a:cxn ang="0">
                  <a:pos x="1" y="51"/>
                </a:cxn>
                <a:cxn ang="0">
                  <a:pos x="0" y="62"/>
                </a:cxn>
                <a:cxn ang="0">
                  <a:pos x="2" y="73"/>
                </a:cxn>
                <a:cxn ang="0">
                  <a:pos x="6" y="80"/>
                </a:cxn>
                <a:cxn ang="0">
                  <a:pos x="9" y="83"/>
                </a:cxn>
                <a:cxn ang="0">
                  <a:pos x="12" y="85"/>
                </a:cxn>
                <a:cxn ang="0">
                  <a:pos x="14" y="86"/>
                </a:cxn>
                <a:cxn ang="0">
                  <a:pos x="17" y="86"/>
                </a:cxn>
                <a:cxn ang="0">
                  <a:pos x="20" y="84"/>
                </a:cxn>
                <a:cxn ang="0">
                  <a:pos x="23" y="81"/>
                </a:cxn>
              </a:cxnLst>
              <a:rect l="0" t="0" r="r" b="b"/>
              <a:pathLst>
                <a:path w="112" h="86">
                  <a:moveTo>
                    <a:pt x="23" y="81"/>
                  </a:moveTo>
                  <a:lnTo>
                    <a:pt x="26" y="77"/>
                  </a:lnTo>
                  <a:lnTo>
                    <a:pt x="30" y="74"/>
                  </a:lnTo>
                  <a:lnTo>
                    <a:pt x="35" y="69"/>
                  </a:lnTo>
                  <a:lnTo>
                    <a:pt x="39" y="66"/>
                  </a:lnTo>
                  <a:lnTo>
                    <a:pt x="51" y="60"/>
                  </a:lnTo>
                  <a:lnTo>
                    <a:pt x="62" y="54"/>
                  </a:lnTo>
                  <a:lnTo>
                    <a:pt x="74" y="50"/>
                  </a:lnTo>
                  <a:lnTo>
                    <a:pt x="85" y="46"/>
                  </a:lnTo>
                  <a:lnTo>
                    <a:pt x="96" y="44"/>
                  </a:lnTo>
                  <a:lnTo>
                    <a:pt x="100" y="43"/>
                  </a:lnTo>
                  <a:lnTo>
                    <a:pt x="104" y="42"/>
                  </a:lnTo>
                  <a:lnTo>
                    <a:pt x="106" y="42"/>
                  </a:lnTo>
                  <a:lnTo>
                    <a:pt x="107" y="41"/>
                  </a:lnTo>
                  <a:lnTo>
                    <a:pt x="109" y="40"/>
                  </a:lnTo>
                  <a:lnTo>
                    <a:pt x="110" y="39"/>
                  </a:lnTo>
                  <a:lnTo>
                    <a:pt x="111" y="38"/>
                  </a:lnTo>
                  <a:lnTo>
                    <a:pt x="111" y="37"/>
                  </a:lnTo>
                  <a:lnTo>
                    <a:pt x="112" y="36"/>
                  </a:lnTo>
                  <a:lnTo>
                    <a:pt x="112" y="34"/>
                  </a:lnTo>
                  <a:lnTo>
                    <a:pt x="112" y="32"/>
                  </a:lnTo>
                  <a:lnTo>
                    <a:pt x="112" y="31"/>
                  </a:lnTo>
                  <a:lnTo>
                    <a:pt x="112" y="27"/>
                  </a:lnTo>
                  <a:lnTo>
                    <a:pt x="110" y="22"/>
                  </a:lnTo>
                  <a:lnTo>
                    <a:pt x="109" y="18"/>
                  </a:lnTo>
                  <a:lnTo>
                    <a:pt x="107" y="15"/>
                  </a:lnTo>
                  <a:lnTo>
                    <a:pt x="104" y="11"/>
                  </a:lnTo>
                  <a:lnTo>
                    <a:pt x="101" y="8"/>
                  </a:lnTo>
                  <a:lnTo>
                    <a:pt x="98" y="5"/>
                  </a:lnTo>
                  <a:lnTo>
                    <a:pt x="94" y="3"/>
                  </a:lnTo>
                  <a:lnTo>
                    <a:pt x="91" y="2"/>
                  </a:lnTo>
                  <a:lnTo>
                    <a:pt x="89" y="1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1"/>
                  </a:lnTo>
                  <a:lnTo>
                    <a:pt x="72" y="2"/>
                  </a:lnTo>
                  <a:lnTo>
                    <a:pt x="62" y="6"/>
                  </a:lnTo>
                  <a:lnTo>
                    <a:pt x="52" y="10"/>
                  </a:lnTo>
                  <a:lnTo>
                    <a:pt x="41" y="15"/>
                  </a:lnTo>
                  <a:lnTo>
                    <a:pt x="31" y="19"/>
                  </a:lnTo>
                  <a:lnTo>
                    <a:pt x="23" y="25"/>
                  </a:lnTo>
                  <a:lnTo>
                    <a:pt x="16" y="29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3" y="44"/>
                  </a:lnTo>
                  <a:lnTo>
                    <a:pt x="2" y="46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9" y="83"/>
                  </a:lnTo>
                  <a:lnTo>
                    <a:pt x="10" y="84"/>
                  </a:lnTo>
                  <a:lnTo>
                    <a:pt x="12" y="85"/>
                  </a:lnTo>
                  <a:lnTo>
                    <a:pt x="13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7" y="86"/>
                  </a:lnTo>
                  <a:lnTo>
                    <a:pt x="19" y="85"/>
                  </a:lnTo>
                  <a:lnTo>
                    <a:pt x="20" y="84"/>
                  </a:lnTo>
                  <a:lnTo>
                    <a:pt x="22" y="83"/>
                  </a:lnTo>
                  <a:lnTo>
                    <a:pt x="23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8" name="Freeform 420"/>
            <p:cNvSpPr>
              <a:spLocks/>
            </p:cNvSpPr>
            <p:nvPr/>
          </p:nvSpPr>
          <p:spPr bwMode="auto">
            <a:xfrm>
              <a:off x="4055" y="2055"/>
              <a:ext cx="37" cy="29"/>
            </a:xfrm>
            <a:custGeom>
              <a:avLst/>
              <a:gdLst/>
              <a:ahLst/>
              <a:cxnLst>
                <a:cxn ang="0">
                  <a:pos x="26" y="77"/>
                </a:cxn>
                <a:cxn ang="0">
                  <a:pos x="35" y="69"/>
                </a:cxn>
                <a:cxn ang="0">
                  <a:pos x="51" y="60"/>
                </a:cxn>
                <a:cxn ang="0">
                  <a:pos x="74" y="50"/>
                </a:cxn>
                <a:cxn ang="0">
                  <a:pos x="96" y="44"/>
                </a:cxn>
                <a:cxn ang="0">
                  <a:pos x="104" y="42"/>
                </a:cxn>
                <a:cxn ang="0">
                  <a:pos x="107" y="41"/>
                </a:cxn>
                <a:cxn ang="0">
                  <a:pos x="110" y="39"/>
                </a:cxn>
                <a:cxn ang="0">
                  <a:pos x="111" y="37"/>
                </a:cxn>
                <a:cxn ang="0">
                  <a:pos x="112" y="34"/>
                </a:cxn>
                <a:cxn ang="0">
                  <a:pos x="112" y="31"/>
                </a:cxn>
                <a:cxn ang="0">
                  <a:pos x="110" y="22"/>
                </a:cxn>
                <a:cxn ang="0">
                  <a:pos x="107" y="15"/>
                </a:cxn>
                <a:cxn ang="0">
                  <a:pos x="101" y="8"/>
                </a:cxn>
                <a:cxn ang="0">
                  <a:pos x="94" y="3"/>
                </a:cxn>
                <a:cxn ang="0">
                  <a:pos x="89" y="1"/>
                </a:cxn>
                <a:cxn ang="0">
                  <a:pos x="85" y="0"/>
                </a:cxn>
                <a:cxn ang="0">
                  <a:pos x="81" y="0"/>
                </a:cxn>
                <a:cxn ang="0">
                  <a:pos x="72" y="2"/>
                </a:cxn>
                <a:cxn ang="0">
                  <a:pos x="52" y="10"/>
                </a:cxn>
                <a:cxn ang="0">
                  <a:pos x="31" y="19"/>
                </a:cxn>
                <a:cxn ang="0">
                  <a:pos x="16" y="29"/>
                </a:cxn>
                <a:cxn ang="0">
                  <a:pos x="9" y="34"/>
                </a:cxn>
                <a:cxn ang="0">
                  <a:pos x="5" y="39"/>
                </a:cxn>
                <a:cxn ang="0">
                  <a:pos x="3" y="44"/>
                </a:cxn>
                <a:cxn ang="0">
                  <a:pos x="1" y="51"/>
                </a:cxn>
                <a:cxn ang="0">
                  <a:pos x="0" y="62"/>
                </a:cxn>
                <a:cxn ang="0">
                  <a:pos x="2" y="73"/>
                </a:cxn>
                <a:cxn ang="0">
                  <a:pos x="6" y="80"/>
                </a:cxn>
                <a:cxn ang="0">
                  <a:pos x="9" y="83"/>
                </a:cxn>
                <a:cxn ang="0">
                  <a:pos x="12" y="85"/>
                </a:cxn>
                <a:cxn ang="0">
                  <a:pos x="14" y="86"/>
                </a:cxn>
                <a:cxn ang="0">
                  <a:pos x="17" y="86"/>
                </a:cxn>
                <a:cxn ang="0">
                  <a:pos x="20" y="84"/>
                </a:cxn>
                <a:cxn ang="0">
                  <a:pos x="23" y="81"/>
                </a:cxn>
              </a:cxnLst>
              <a:rect l="0" t="0" r="r" b="b"/>
              <a:pathLst>
                <a:path w="112" h="86">
                  <a:moveTo>
                    <a:pt x="23" y="81"/>
                  </a:moveTo>
                  <a:lnTo>
                    <a:pt x="26" y="77"/>
                  </a:lnTo>
                  <a:lnTo>
                    <a:pt x="30" y="74"/>
                  </a:lnTo>
                  <a:lnTo>
                    <a:pt x="35" y="69"/>
                  </a:lnTo>
                  <a:lnTo>
                    <a:pt x="39" y="66"/>
                  </a:lnTo>
                  <a:lnTo>
                    <a:pt x="51" y="60"/>
                  </a:lnTo>
                  <a:lnTo>
                    <a:pt x="62" y="54"/>
                  </a:lnTo>
                  <a:lnTo>
                    <a:pt x="74" y="50"/>
                  </a:lnTo>
                  <a:lnTo>
                    <a:pt x="85" y="46"/>
                  </a:lnTo>
                  <a:lnTo>
                    <a:pt x="96" y="44"/>
                  </a:lnTo>
                  <a:lnTo>
                    <a:pt x="100" y="43"/>
                  </a:lnTo>
                  <a:lnTo>
                    <a:pt x="104" y="42"/>
                  </a:lnTo>
                  <a:lnTo>
                    <a:pt x="106" y="42"/>
                  </a:lnTo>
                  <a:lnTo>
                    <a:pt x="107" y="41"/>
                  </a:lnTo>
                  <a:lnTo>
                    <a:pt x="109" y="40"/>
                  </a:lnTo>
                  <a:lnTo>
                    <a:pt x="110" y="39"/>
                  </a:lnTo>
                  <a:lnTo>
                    <a:pt x="111" y="38"/>
                  </a:lnTo>
                  <a:lnTo>
                    <a:pt x="111" y="37"/>
                  </a:lnTo>
                  <a:lnTo>
                    <a:pt x="112" y="36"/>
                  </a:lnTo>
                  <a:lnTo>
                    <a:pt x="112" y="34"/>
                  </a:lnTo>
                  <a:lnTo>
                    <a:pt x="112" y="32"/>
                  </a:lnTo>
                  <a:lnTo>
                    <a:pt x="112" y="31"/>
                  </a:lnTo>
                  <a:lnTo>
                    <a:pt x="112" y="27"/>
                  </a:lnTo>
                  <a:lnTo>
                    <a:pt x="110" y="22"/>
                  </a:lnTo>
                  <a:lnTo>
                    <a:pt x="109" y="18"/>
                  </a:lnTo>
                  <a:lnTo>
                    <a:pt x="107" y="15"/>
                  </a:lnTo>
                  <a:lnTo>
                    <a:pt x="104" y="11"/>
                  </a:lnTo>
                  <a:lnTo>
                    <a:pt x="101" y="8"/>
                  </a:lnTo>
                  <a:lnTo>
                    <a:pt x="98" y="5"/>
                  </a:lnTo>
                  <a:lnTo>
                    <a:pt x="94" y="3"/>
                  </a:lnTo>
                  <a:lnTo>
                    <a:pt x="91" y="2"/>
                  </a:lnTo>
                  <a:lnTo>
                    <a:pt x="89" y="1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1"/>
                  </a:lnTo>
                  <a:lnTo>
                    <a:pt x="72" y="2"/>
                  </a:lnTo>
                  <a:lnTo>
                    <a:pt x="62" y="6"/>
                  </a:lnTo>
                  <a:lnTo>
                    <a:pt x="52" y="10"/>
                  </a:lnTo>
                  <a:lnTo>
                    <a:pt x="41" y="15"/>
                  </a:lnTo>
                  <a:lnTo>
                    <a:pt x="31" y="19"/>
                  </a:lnTo>
                  <a:lnTo>
                    <a:pt x="23" y="25"/>
                  </a:lnTo>
                  <a:lnTo>
                    <a:pt x="16" y="29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3" y="44"/>
                  </a:lnTo>
                  <a:lnTo>
                    <a:pt x="2" y="46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9" y="83"/>
                  </a:lnTo>
                  <a:lnTo>
                    <a:pt x="10" y="84"/>
                  </a:lnTo>
                  <a:lnTo>
                    <a:pt x="12" y="85"/>
                  </a:lnTo>
                  <a:lnTo>
                    <a:pt x="13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7" y="86"/>
                  </a:lnTo>
                  <a:lnTo>
                    <a:pt x="19" y="85"/>
                  </a:lnTo>
                  <a:lnTo>
                    <a:pt x="20" y="84"/>
                  </a:lnTo>
                  <a:lnTo>
                    <a:pt x="22" y="83"/>
                  </a:lnTo>
                  <a:lnTo>
                    <a:pt x="23" y="8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69" name="Freeform 421"/>
            <p:cNvSpPr>
              <a:spLocks/>
            </p:cNvSpPr>
            <p:nvPr/>
          </p:nvSpPr>
          <p:spPr bwMode="auto">
            <a:xfrm>
              <a:off x="4066" y="2076"/>
              <a:ext cx="15" cy="2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3" y="18"/>
                </a:cxn>
                <a:cxn ang="0">
                  <a:pos x="6" y="26"/>
                </a:cxn>
                <a:cxn ang="0">
                  <a:pos x="10" y="41"/>
                </a:cxn>
                <a:cxn ang="0">
                  <a:pos x="12" y="47"/>
                </a:cxn>
                <a:cxn ang="0">
                  <a:pos x="15" y="54"/>
                </a:cxn>
                <a:cxn ang="0">
                  <a:pos x="16" y="57"/>
                </a:cxn>
                <a:cxn ang="0">
                  <a:pos x="17" y="60"/>
                </a:cxn>
                <a:cxn ang="0">
                  <a:pos x="19" y="63"/>
                </a:cxn>
                <a:cxn ang="0">
                  <a:pos x="21" y="65"/>
                </a:cxn>
                <a:cxn ang="0">
                  <a:pos x="22" y="66"/>
                </a:cxn>
                <a:cxn ang="0">
                  <a:pos x="23" y="67"/>
                </a:cxn>
                <a:cxn ang="0">
                  <a:pos x="24" y="68"/>
                </a:cxn>
                <a:cxn ang="0">
                  <a:pos x="25" y="69"/>
                </a:cxn>
                <a:cxn ang="0">
                  <a:pos x="26" y="69"/>
                </a:cxn>
                <a:cxn ang="0">
                  <a:pos x="28" y="70"/>
                </a:cxn>
                <a:cxn ang="0">
                  <a:pos x="29" y="70"/>
                </a:cxn>
                <a:cxn ang="0">
                  <a:pos x="30" y="70"/>
                </a:cxn>
                <a:cxn ang="0">
                  <a:pos x="31" y="70"/>
                </a:cxn>
                <a:cxn ang="0">
                  <a:pos x="32" y="71"/>
                </a:cxn>
                <a:cxn ang="0">
                  <a:pos x="35" y="70"/>
                </a:cxn>
                <a:cxn ang="0">
                  <a:pos x="37" y="70"/>
                </a:cxn>
                <a:cxn ang="0">
                  <a:pos x="39" y="69"/>
                </a:cxn>
                <a:cxn ang="0">
                  <a:pos x="41" y="68"/>
                </a:cxn>
                <a:cxn ang="0">
                  <a:pos x="42" y="66"/>
                </a:cxn>
                <a:cxn ang="0">
                  <a:pos x="44" y="65"/>
                </a:cxn>
                <a:cxn ang="0">
                  <a:pos x="45" y="63"/>
                </a:cxn>
                <a:cxn ang="0">
                  <a:pos x="45" y="63"/>
                </a:cxn>
                <a:cxn ang="0">
                  <a:pos x="46" y="62"/>
                </a:cxn>
                <a:cxn ang="0">
                  <a:pos x="46" y="61"/>
                </a:cxn>
                <a:cxn ang="0">
                  <a:pos x="46" y="60"/>
                </a:cxn>
                <a:cxn ang="0">
                  <a:pos x="46" y="59"/>
                </a:cxn>
                <a:cxn ang="0">
                  <a:pos x="46" y="59"/>
                </a:cxn>
                <a:cxn ang="0">
                  <a:pos x="46" y="58"/>
                </a:cxn>
                <a:cxn ang="0">
                  <a:pos x="46" y="57"/>
                </a:cxn>
                <a:cxn ang="0">
                  <a:pos x="22" y="0"/>
                </a:cxn>
              </a:cxnLst>
              <a:rect l="0" t="0" r="r" b="b"/>
              <a:pathLst>
                <a:path w="46" h="71">
                  <a:moveTo>
                    <a:pt x="0" y="10"/>
                  </a:moveTo>
                  <a:lnTo>
                    <a:pt x="3" y="18"/>
                  </a:lnTo>
                  <a:lnTo>
                    <a:pt x="6" y="26"/>
                  </a:lnTo>
                  <a:lnTo>
                    <a:pt x="10" y="41"/>
                  </a:lnTo>
                  <a:lnTo>
                    <a:pt x="12" y="47"/>
                  </a:lnTo>
                  <a:lnTo>
                    <a:pt x="15" y="54"/>
                  </a:lnTo>
                  <a:lnTo>
                    <a:pt x="16" y="57"/>
                  </a:lnTo>
                  <a:lnTo>
                    <a:pt x="17" y="60"/>
                  </a:lnTo>
                  <a:lnTo>
                    <a:pt x="19" y="63"/>
                  </a:lnTo>
                  <a:lnTo>
                    <a:pt x="21" y="65"/>
                  </a:lnTo>
                  <a:lnTo>
                    <a:pt x="22" y="66"/>
                  </a:lnTo>
                  <a:lnTo>
                    <a:pt x="23" y="67"/>
                  </a:lnTo>
                  <a:lnTo>
                    <a:pt x="24" y="68"/>
                  </a:lnTo>
                  <a:lnTo>
                    <a:pt x="25" y="69"/>
                  </a:lnTo>
                  <a:lnTo>
                    <a:pt x="26" y="69"/>
                  </a:lnTo>
                  <a:lnTo>
                    <a:pt x="28" y="70"/>
                  </a:lnTo>
                  <a:lnTo>
                    <a:pt x="29" y="70"/>
                  </a:lnTo>
                  <a:lnTo>
                    <a:pt x="30" y="70"/>
                  </a:lnTo>
                  <a:lnTo>
                    <a:pt x="31" y="70"/>
                  </a:lnTo>
                  <a:lnTo>
                    <a:pt x="32" y="71"/>
                  </a:lnTo>
                  <a:lnTo>
                    <a:pt x="35" y="70"/>
                  </a:lnTo>
                  <a:lnTo>
                    <a:pt x="37" y="70"/>
                  </a:lnTo>
                  <a:lnTo>
                    <a:pt x="39" y="69"/>
                  </a:lnTo>
                  <a:lnTo>
                    <a:pt x="41" y="68"/>
                  </a:lnTo>
                  <a:lnTo>
                    <a:pt x="42" y="66"/>
                  </a:lnTo>
                  <a:lnTo>
                    <a:pt x="44" y="65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46" y="62"/>
                  </a:lnTo>
                  <a:lnTo>
                    <a:pt x="46" y="61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8"/>
                  </a:lnTo>
                  <a:lnTo>
                    <a:pt x="46" y="57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0" name="Freeform 422"/>
            <p:cNvSpPr>
              <a:spLocks/>
            </p:cNvSpPr>
            <p:nvPr/>
          </p:nvSpPr>
          <p:spPr bwMode="auto">
            <a:xfrm>
              <a:off x="4075" y="2072"/>
              <a:ext cx="17" cy="2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4" y="8"/>
                </a:cxn>
                <a:cxn ang="0">
                  <a:pos x="29" y="14"/>
                </a:cxn>
                <a:cxn ang="0">
                  <a:pos x="39" y="27"/>
                </a:cxn>
                <a:cxn ang="0">
                  <a:pos x="43" y="32"/>
                </a:cxn>
                <a:cxn ang="0">
                  <a:pos x="44" y="35"/>
                </a:cxn>
                <a:cxn ang="0">
                  <a:pos x="46" y="38"/>
                </a:cxn>
                <a:cxn ang="0">
                  <a:pos x="48" y="41"/>
                </a:cxn>
                <a:cxn ang="0">
                  <a:pos x="49" y="44"/>
                </a:cxn>
                <a:cxn ang="0">
                  <a:pos x="50" y="47"/>
                </a:cxn>
                <a:cxn ang="0">
                  <a:pos x="51" y="51"/>
                </a:cxn>
                <a:cxn ang="0">
                  <a:pos x="51" y="55"/>
                </a:cxn>
                <a:cxn ang="0">
                  <a:pos x="51" y="58"/>
                </a:cxn>
                <a:cxn ang="0">
                  <a:pos x="51" y="61"/>
                </a:cxn>
                <a:cxn ang="0">
                  <a:pos x="50" y="62"/>
                </a:cxn>
                <a:cxn ang="0">
                  <a:pos x="50" y="64"/>
                </a:cxn>
                <a:cxn ang="0">
                  <a:pos x="49" y="65"/>
                </a:cxn>
                <a:cxn ang="0">
                  <a:pos x="48" y="66"/>
                </a:cxn>
                <a:cxn ang="0">
                  <a:pos x="48" y="67"/>
                </a:cxn>
                <a:cxn ang="0">
                  <a:pos x="47" y="68"/>
                </a:cxn>
                <a:cxn ang="0">
                  <a:pos x="46" y="68"/>
                </a:cxn>
                <a:cxn ang="0">
                  <a:pos x="45" y="69"/>
                </a:cxn>
                <a:cxn ang="0">
                  <a:pos x="44" y="71"/>
                </a:cxn>
                <a:cxn ang="0">
                  <a:pos x="43" y="71"/>
                </a:cxn>
                <a:cxn ang="0">
                  <a:pos x="42" y="71"/>
                </a:cxn>
                <a:cxn ang="0">
                  <a:pos x="41" y="72"/>
                </a:cxn>
                <a:cxn ang="0">
                  <a:pos x="40" y="72"/>
                </a:cxn>
                <a:cxn ang="0">
                  <a:pos x="39" y="72"/>
                </a:cxn>
                <a:cxn ang="0">
                  <a:pos x="38" y="72"/>
                </a:cxn>
                <a:cxn ang="0">
                  <a:pos x="37" y="72"/>
                </a:cxn>
                <a:cxn ang="0">
                  <a:pos x="36" y="72"/>
                </a:cxn>
                <a:cxn ang="0">
                  <a:pos x="35" y="71"/>
                </a:cxn>
                <a:cxn ang="0">
                  <a:pos x="34" y="71"/>
                </a:cxn>
                <a:cxn ang="0">
                  <a:pos x="34" y="71"/>
                </a:cxn>
                <a:cxn ang="0">
                  <a:pos x="33" y="69"/>
                </a:cxn>
                <a:cxn ang="0">
                  <a:pos x="32" y="68"/>
                </a:cxn>
                <a:cxn ang="0">
                  <a:pos x="30" y="68"/>
                </a:cxn>
                <a:cxn ang="0">
                  <a:pos x="29" y="67"/>
                </a:cxn>
                <a:cxn ang="0">
                  <a:pos x="29" y="66"/>
                </a:cxn>
                <a:cxn ang="0">
                  <a:pos x="28" y="65"/>
                </a:cxn>
                <a:cxn ang="0">
                  <a:pos x="0" y="10"/>
                </a:cxn>
              </a:cxnLst>
              <a:rect l="0" t="0" r="r" b="b"/>
              <a:pathLst>
                <a:path w="51" h="72">
                  <a:moveTo>
                    <a:pt x="20" y="0"/>
                  </a:moveTo>
                  <a:lnTo>
                    <a:pt x="24" y="8"/>
                  </a:lnTo>
                  <a:lnTo>
                    <a:pt x="29" y="14"/>
                  </a:lnTo>
                  <a:lnTo>
                    <a:pt x="39" y="27"/>
                  </a:lnTo>
                  <a:lnTo>
                    <a:pt x="43" y="32"/>
                  </a:lnTo>
                  <a:lnTo>
                    <a:pt x="44" y="35"/>
                  </a:lnTo>
                  <a:lnTo>
                    <a:pt x="46" y="38"/>
                  </a:lnTo>
                  <a:lnTo>
                    <a:pt x="48" y="41"/>
                  </a:lnTo>
                  <a:lnTo>
                    <a:pt x="49" y="44"/>
                  </a:lnTo>
                  <a:lnTo>
                    <a:pt x="50" y="47"/>
                  </a:lnTo>
                  <a:lnTo>
                    <a:pt x="51" y="51"/>
                  </a:lnTo>
                  <a:lnTo>
                    <a:pt x="51" y="55"/>
                  </a:lnTo>
                  <a:lnTo>
                    <a:pt x="51" y="58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50" y="64"/>
                  </a:lnTo>
                  <a:lnTo>
                    <a:pt x="49" y="65"/>
                  </a:lnTo>
                  <a:lnTo>
                    <a:pt x="48" y="66"/>
                  </a:lnTo>
                  <a:lnTo>
                    <a:pt x="48" y="67"/>
                  </a:lnTo>
                  <a:lnTo>
                    <a:pt x="47" y="68"/>
                  </a:lnTo>
                  <a:lnTo>
                    <a:pt x="46" y="68"/>
                  </a:lnTo>
                  <a:lnTo>
                    <a:pt x="45" y="69"/>
                  </a:lnTo>
                  <a:lnTo>
                    <a:pt x="44" y="71"/>
                  </a:lnTo>
                  <a:lnTo>
                    <a:pt x="43" y="71"/>
                  </a:lnTo>
                  <a:lnTo>
                    <a:pt x="42" y="71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7" y="72"/>
                  </a:lnTo>
                  <a:lnTo>
                    <a:pt x="36" y="72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3" y="69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8" y="65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1" name="Freeform 423"/>
            <p:cNvSpPr>
              <a:spLocks/>
            </p:cNvSpPr>
            <p:nvPr/>
          </p:nvSpPr>
          <p:spPr bwMode="auto">
            <a:xfrm>
              <a:off x="4135" y="2058"/>
              <a:ext cx="41" cy="43"/>
            </a:xfrm>
            <a:custGeom>
              <a:avLst/>
              <a:gdLst/>
              <a:ahLst/>
              <a:cxnLst>
                <a:cxn ang="0">
                  <a:pos x="15" y="116"/>
                </a:cxn>
                <a:cxn ang="0">
                  <a:pos x="25" y="123"/>
                </a:cxn>
                <a:cxn ang="0">
                  <a:pos x="37" y="127"/>
                </a:cxn>
                <a:cxn ang="0">
                  <a:pos x="50" y="128"/>
                </a:cxn>
                <a:cxn ang="0">
                  <a:pos x="62" y="127"/>
                </a:cxn>
                <a:cxn ang="0">
                  <a:pos x="74" y="124"/>
                </a:cxn>
                <a:cxn ang="0">
                  <a:pos x="86" y="119"/>
                </a:cxn>
                <a:cxn ang="0">
                  <a:pos x="96" y="110"/>
                </a:cxn>
                <a:cxn ang="0">
                  <a:pos x="105" y="100"/>
                </a:cxn>
                <a:cxn ang="0">
                  <a:pos x="112" y="88"/>
                </a:cxn>
                <a:cxn ang="0">
                  <a:pos x="117" y="74"/>
                </a:cxn>
                <a:cxn ang="0">
                  <a:pos x="120" y="58"/>
                </a:cxn>
                <a:cxn ang="0">
                  <a:pos x="122" y="44"/>
                </a:cxn>
                <a:cxn ang="0">
                  <a:pos x="121" y="31"/>
                </a:cxn>
                <a:cxn ang="0">
                  <a:pos x="119" y="20"/>
                </a:cxn>
                <a:cxn ang="0">
                  <a:pos x="117" y="16"/>
                </a:cxn>
                <a:cxn ang="0">
                  <a:pos x="115" y="12"/>
                </a:cxn>
                <a:cxn ang="0">
                  <a:pos x="112" y="10"/>
                </a:cxn>
                <a:cxn ang="0">
                  <a:pos x="109" y="9"/>
                </a:cxn>
                <a:cxn ang="0">
                  <a:pos x="101" y="8"/>
                </a:cxn>
                <a:cxn ang="0">
                  <a:pos x="75" y="9"/>
                </a:cxn>
                <a:cxn ang="0">
                  <a:pos x="59" y="9"/>
                </a:cxn>
                <a:cxn ang="0">
                  <a:pos x="47" y="8"/>
                </a:cxn>
                <a:cxn ang="0">
                  <a:pos x="37" y="5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5"/>
                </a:cxn>
                <a:cxn ang="0">
                  <a:pos x="10" y="11"/>
                </a:cxn>
                <a:cxn ang="0">
                  <a:pos x="6" y="23"/>
                </a:cxn>
                <a:cxn ang="0">
                  <a:pos x="2" y="41"/>
                </a:cxn>
                <a:cxn ang="0">
                  <a:pos x="0" y="61"/>
                </a:cxn>
                <a:cxn ang="0">
                  <a:pos x="1" y="82"/>
                </a:cxn>
                <a:cxn ang="0">
                  <a:pos x="5" y="99"/>
                </a:cxn>
                <a:cxn ang="0">
                  <a:pos x="8" y="106"/>
                </a:cxn>
                <a:cxn ang="0">
                  <a:pos x="11" y="112"/>
                </a:cxn>
              </a:cxnLst>
              <a:rect l="0" t="0" r="r" b="b"/>
              <a:pathLst>
                <a:path w="122" h="128">
                  <a:moveTo>
                    <a:pt x="11" y="112"/>
                  </a:moveTo>
                  <a:lnTo>
                    <a:pt x="15" y="116"/>
                  </a:lnTo>
                  <a:lnTo>
                    <a:pt x="20" y="120"/>
                  </a:lnTo>
                  <a:lnTo>
                    <a:pt x="25" y="123"/>
                  </a:lnTo>
                  <a:lnTo>
                    <a:pt x="31" y="125"/>
                  </a:lnTo>
                  <a:lnTo>
                    <a:pt x="37" y="127"/>
                  </a:lnTo>
                  <a:lnTo>
                    <a:pt x="43" y="128"/>
                  </a:lnTo>
                  <a:lnTo>
                    <a:pt x="50" y="128"/>
                  </a:lnTo>
                  <a:lnTo>
                    <a:pt x="56" y="128"/>
                  </a:lnTo>
                  <a:lnTo>
                    <a:pt x="62" y="127"/>
                  </a:lnTo>
                  <a:lnTo>
                    <a:pt x="68" y="126"/>
                  </a:lnTo>
                  <a:lnTo>
                    <a:pt x="74" y="124"/>
                  </a:lnTo>
                  <a:lnTo>
                    <a:pt x="80" y="122"/>
                  </a:lnTo>
                  <a:lnTo>
                    <a:pt x="86" y="119"/>
                  </a:lnTo>
                  <a:lnTo>
                    <a:pt x="91" y="115"/>
                  </a:lnTo>
                  <a:lnTo>
                    <a:pt x="96" y="110"/>
                  </a:lnTo>
                  <a:lnTo>
                    <a:pt x="101" y="105"/>
                  </a:lnTo>
                  <a:lnTo>
                    <a:pt x="105" y="100"/>
                  </a:lnTo>
                  <a:lnTo>
                    <a:pt x="109" y="94"/>
                  </a:lnTo>
                  <a:lnTo>
                    <a:pt x="112" y="88"/>
                  </a:lnTo>
                  <a:lnTo>
                    <a:pt x="115" y="81"/>
                  </a:lnTo>
                  <a:lnTo>
                    <a:pt x="117" y="74"/>
                  </a:lnTo>
                  <a:lnTo>
                    <a:pt x="119" y="67"/>
                  </a:lnTo>
                  <a:lnTo>
                    <a:pt x="120" y="58"/>
                  </a:lnTo>
                  <a:lnTo>
                    <a:pt x="121" y="51"/>
                  </a:lnTo>
                  <a:lnTo>
                    <a:pt x="122" y="44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9" y="20"/>
                  </a:lnTo>
                  <a:lnTo>
                    <a:pt x="118" y="18"/>
                  </a:lnTo>
                  <a:lnTo>
                    <a:pt x="117" y="16"/>
                  </a:lnTo>
                  <a:lnTo>
                    <a:pt x="116" y="15"/>
                  </a:lnTo>
                  <a:lnTo>
                    <a:pt x="115" y="12"/>
                  </a:lnTo>
                  <a:lnTo>
                    <a:pt x="114" y="11"/>
                  </a:lnTo>
                  <a:lnTo>
                    <a:pt x="112" y="10"/>
                  </a:lnTo>
                  <a:lnTo>
                    <a:pt x="111" y="10"/>
                  </a:lnTo>
                  <a:lnTo>
                    <a:pt x="109" y="9"/>
                  </a:lnTo>
                  <a:lnTo>
                    <a:pt x="106" y="8"/>
                  </a:lnTo>
                  <a:lnTo>
                    <a:pt x="101" y="8"/>
                  </a:lnTo>
                  <a:lnTo>
                    <a:pt x="96" y="8"/>
                  </a:lnTo>
                  <a:lnTo>
                    <a:pt x="75" y="9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3" y="8"/>
                  </a:lnTo>
                  <a:lnTo>
                    <a:pt x="47" y="8"/>
                  </a:lnTo>
                  <a:lnTo>
                    <a:pt x="42" y="6"/>
                  </a:lnTo>
                  <a:lnTo>
                    <a:pt x="37" y="5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9" y="15"/>
                  </a:lnTo>
                  <a:lnTo>
                    <a:pt x="6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6" y="103"/>
                  </a:lnTo>
                  <a:lnTo>
                    <a:pt x="8" y="106"/>
                  </a:lnTo>
                  <a:lnTo>
                    <a:pt x="9" y="109"/>
                  </a:lnTo>
                  <a:lnTo>
                    <a:pt x="11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2" name="Freeform 424"/>
            <p:cNvSpPr>
              <a:spLocks/>
            </p:cNvSpPr>
            <p:nvPr/>
          </p:nvSpPr>
          <p:spPr bwMode="auto">
            <a:xfrm>
              <a:off x="4135" y="2058"/>
              <a:ext cx="41" cy="43"/>
            </a:xfrm>
            <a:custGeom>
              <a:avLst/>
              <a:gdLst/>
              <a:ahLst/>
              <a:cxnLst>
                <a:cxn ang="0">
                  <a:pos x="15" y="116"/>
                </a:cxn>
                <a:cxn ang="0">
                  <a:pos x="25" y="123"/>
                </a:cxn>
                <a:cxn ang="0">
                  <a:pos x="37" y="127"/>
                </a:cxn>
                <a:cxn ang="0">
                  <a:pos x="50" y="128"/>
                </a:cxn>
                <a:cxn ang="0">
                  <a:pos x="62" y="127"/>
                </a:cxn>
                <a:cxn ang="0">
                  <a:pos x="74" y="124"/>
                </a:cxn>
                <a:cxn ang="0">
                  <a:pos x="86" y="119"/>
                </a:cxn>
                <a:cxn ang="0">
                  <a:pos x="96" y="110"/>
                </a:cxn>
                <a:cxn ang="0">
                  <a:pos x="105" y="100"/>
                </a:cxn>
                <a:cxn ang="0">
                  <a:pos x="112" y="88"/>
                </a:cxn>
                <a:cxn ang="0">
                  <a:pos x="117" y="74"/>
                </a:cxn>
                <a:cxn ang="0">
                  <a:pos x="120" y="58"/>
                </a:cxn>
                <a:cxn ang="0">
                  <a:pos x="122" y="44"/>
                </a:cxn>
                <a:cxn ang="0">
                  <a:pos x="121" y="31"/>
                </a:cxn>
                <a:cxn ang="0">
                  <a:pos x="119" y="20"/>
                </a:cxn>
                <a:cxn ang="0">
                  <a:pos x="117" y="16"/>
                </a:cxn>
                <a:cxn ang="0">
                  <a:pos x="115" y="12"/>
                </a:cxn>
                <a:cxn ang="0">
                  <a:pos x="112" y="10"/>
                </a:cxn>
                <a:cxn ang="0">
                  <a:pos x="109" y="9"/>
                </a:cxn>
                <a:cxn ang="0">
                  <a:pos x="101" y="8"/>
                </a:cxn>
                <a:cxn ang="0">
                  <a:pos x="75" y="9"/>
                </a:cxn>
                <a:cxn ang="0">
                  <a:pos x="59" y="9"/>
                </a:cxn>
                <a:cxn ang="0">
                  <a:pos x="47" y="8"/>
                </a:cxn>
                <a:cxn ang="0">
                  <a:pos x="37" y="5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5"/>
                </a:cxn>
                <a:cxn ang="0">
                  <a:pos x="10" y="11"/>
                </a:cxn>
                <a:cxn ang="0">
                  <a:pos x="6" y="23"/>
                </a:cxn>
                <a:cxn ang="0">
                  <a:pos x="2" y="41"/>
                </a:cxn>
                <a:cxn ang="0">
                  <a:pos x="0" y="61"/>
                </a:cxn>
                <a:cxn ang="0">
                  <a:pos x="1" y="82"/>
                </a:cxn>
                <a:cxn ang="0">
                  <a:pos x="5" y="99"/>
                </a:cxn>
                <a:cxn ang="0">
                  <a:pos x="8" y="106"/>
                </a:cxn>
                <a:cxn ang="0">
                  <a:pos x="11" y="112"/>
                </a:cxn>
              </a:cxnLst>
              <a:rect l="0" t="0" r="r" b="b"/>
              <a:pathLst>
                <a:path w="122" h="128">
                  <a:moveTo>
                    <a:pt x="11" y="112"/>
                  </a:moveTo>
                  <a:lnTo>
                    <a:pt x="15" y="116"/>
                  </a:lnTo>
                  <a:lnTo>
                    <a:pt x="20" y="120"/>
                  </a:lnTo>
                  <a:lnTo>
                    <a:pt x="25" y="123"/>
                  </a:lnTo>
                  <a:lnTo>
                    <a:pt x="31" y="125"/>
                  </a:lnTo>
                  <a:lnTo>
                    <a:pt x="37" y="127"/>
                  </a:lnTo>
                  <a:lnTo>
                    <a:pt x="43" y="128"/>
                  </a:lnTo>
                  <a:lnTo>
                    <a:pt x="50" y="128"/>
                  </a:lnTo>
                  <a:lnTo>
                    <a:pt x="56" y="128"/>
                  </a:lnTo>
                  <a:lnTo>
                    <a:pt x="62" y="127"/>
                  </a:lnTo>
                  <a:lnTo>
                    <a:pt x="68" y="126"/>
                  </a:lnTo>
                  <a:lnTo>
                    <a:pt x="74" y="124"/>
                  </a:lnTo>
                  <a:lnTo>
                    <a:pt x="80" y="122"/>
                  </a:lnTo>
                  <a:lnTo>
                    <a:pt x="86" y="119"/>
                  </a:lnTo>
                  <a:lnTo>
                    <a:pt x="91" y="115"/>
                  </a:lnTo>
                  <a:lnTo>
                    <a:pt x="96" y="110"/>
                  </a:lnTo>
                  <a:lnTo>
                    <a:pt x="101" y="105"/>
                  </a:lnTo>
                  <a:lnTo>
                    <a:pt x="105" y="100"/>
                  </a:lnTo>
                  <a:lnTo>
                    <a:pt x="109" y="94"/>
                  </a:lnTo>
                  <a:lnTo>
                    <a:pt x="112" y="88"/>
                  </a:lnTo>
                  <a:lnTo>
                    <a:pt x="115" y="81"/>
                  </a:lnTo>
                  <a:lnTo>
                    <a:pt x="117" y="74"/>
                  </a:lnTo>
                  <a:lnTo>
                    <a:pt x="119" y="67"/>
                  </a:lnTo>
                  <a:lnTo>
                    <a:pt x="120" y="58"/>
                  </a:lnTo>
                  <a:lnTo>
                    <a:pt x="121" y="51"/>
                  </a:lnTo>
                  <a:lnTo>
                    <a:pt x="122" y="44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9" y="20"/>
                  </a:lnTo>
                  <a:lnTo>
                    <a:pt x="118" y="18"/>
                  </a:lnTo>
                  <a:lnTo>
                    <a:pt x="117" y="16"/>
                  </a:lnTo>
                  <a:lnTo>
                    <a:pt x="116" y="15"/>
                  </a:lnTo>
                  <a:lnTo>
                    <a:pt x="115" y="12"/>
                  </a:lnTo>
                  <a:lnTo>
                    <a:pt x="114" y="11"/>
                  </a:lnTo>
                  <a:lnTo>
                    <a:pt x="112" y="10"/>
                  </a:lnTo>
                  <a:lnTo>
                    <a:pt x="111" y="10"/>
                  </a:lnTo>
                  <a:lnTo>
                    <a:pt x="109" y="9"/>
                  </a:lnTo>
                  <a:lnTo>
                    <a:pt x="106" y="8"/>
                  </a:lnTo>
                  <a:lnTo>
                    <a:pt x="101" y="8"/>
                  </a:lnTo>
                  <a:lnTo>
                    <a:pt x="96" y="8"/>
                  </a:lnTo>
                  <a:lnTo>
                    <a:pt x="75" y="9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3" y="8"/>
                  </a:lnTo>
                  <a:lnTo>
                    <a:pt x="47" y="8"/>
                  </a:lnTo>
                  <a:lnTo>
                    <a:pt x="42" y="6"/>
                  </a:lnTo>
                  <a:lnTo>
                    <a:pt x="37" y="5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9" y="15"/>
                  </a:lnTo>
                  <a:lnTo>
                    <a:pt x="6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6" y="103"/>
                  </a:lnTo>
                  <a:lnTo>
                    <a:pt x="8" y="106"/>
                  </a:lnTo>
                  <a:lnTo>
                    <a:pt x="9" y="109"/>
                  </a:lnTo>
                  <a:lnTo>
                    <a:pt x="11" y="11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3" name="Freeform 425"/>
            <p:cNvSpPr>
              <a:spLocks/>
            </p:cNvSpPr>
            <p:nvPr/>
          </p:nvSpPr>
          <p:spPr bwMode="auto">
            <a:xfrm>
              <a:off x="4138" y="2044"/>
              <a:ext cx="39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0" y="45"/>
                </a:cxn>
                <a:cxn ang="0">
                  <a:pos x="49" y="45"/>
                </a:cxn>
                <a:cxn ang="0">
                  <a:pos x="73" y="47"/>
                </a:cxn>
                <a:cxn ang="0">
                  <a:pos x="95" y="52"/>
                </a:cxn>
                <a:cxn ang="0">
                  <a:pos x="105" y="55"/>
                </a:cxn>
                <a:cxn ang="0">
                  <a:pos x="108" y="57"/>
                </a:cxn>
                <a:cxn ang="0">
                  <a:pos x="111" y="55"/>
                </a:cxn>
                <a:cxn ang="0">
                  <a:pos x="113" y="53"/>
                </a:cxn>
                <a:cxn ang="0">
                  <a:pos x="115" y="51"/>
                </a:cxn>
                <a:cxn ang="0">
                  <a:pos x="117" y="47"/>
                </a:cxn>
                <a:cxn ang="0">
                  <a:pos x="118" y="42"/>
                </a:cxn>
                <a:cxn ang="0">
                  <a:pos x="119" y="33"/>
                </a:cxn>
                <a:cxn ang="0">
                  <a:pos x="117" y="24"/>
                </a:cxn>
                <a:cxn ang="0">
                  <a:pos x="115" y="18"/>
                </a:cxn>
                <a:cxn ang="0">
                  <a:pos x="112" y="15"/>
                </a:cxn>
                <a:cxn ang="0">
                  <a:pos x="109" y="12"/>
                </a:cxn>
                <a:cxn ang="0">
                  <a:pos x="106" y="10"/>
                </a:cxn>
                <a:cxn ang="0">
                  <a:pos x="100" y="6"/>
                </a:cxn>
                <a:cxn ang="0">
                  <a:pos x="84" y="3"/>
                </a:cxn>
                <a:cxn ang="0">
                  <a:pos x="62" y="1"/>
                </a:cxn>
                <a:cxn ang="0">
                  <a:pos x="42" y="0"/>
                </a:cxn>
                <a:cxn ang="0">
                  <a:pos x="30" y="1"/>
                </a:cxn>
                <a:cxn ang="0">
                  <a:pos x="25" y="2"/>
                </a:cxn>
                <a:cxn ang="0">
                  <a:pos x="19" y="4"/>
                </a:cxn>
                <a:cxn ang="0">
                  <a:pos x="15" y="8"/>
                </a:cxn>
                <a:cxn ang="0">
                  <a:pos x="9" y="13"/>
                </a:cxn>
                <a:cxn ang="0">
                  <a:pos x="3" y="2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13" y="50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0" y="45"/>
                  </a:lnTo>
                  <a:lnTo>
                    <a:pt x="36" y="45"/>
                  </a:lnTo>
                  <a:lnTo>
                    <a:pt x="49" y="45"/>
                  </a:lnTo>
                  <a:lnTo>
                    <a:pt x="61" y="46"/>
                  </a:lnTo>
                  <a:lnTo>
                    <a:pt x="73" y="47"/>
                  </a:lnTo>
                  <a:lnTo>
                    <a:pt x="85" y="50"/>
                  </a:lnTo>
                  <a:lnTo>
                    <a:pt x="95" y="52"/>
                  </a:lnTo>
                  <a:lnTo>
                    <a:pt x="103" y="55"/>
                  </a:lnTo>
                  <a:lnTo>
                    <a:pt x="105" y="55"/>
                  </a:lnTo>
                  <a:lnTo>
                    <a:pt x="106" y="57"/>
                  </a:lnTo>
                  <a:lnTo>
                    <a:pt x="108" y="57"/>
                  </a:lnTo>
                  <a:lnTo>
                    <a:pt x="109" y="55"/>
                  </a:lnTo>
                  <a:lnTo>
                    <a:pt x="111" y="55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7"/>
                  </a:lnTo>
                  <a:lnTo>
                    <a:pt x="117" y="46"/>
                  </a:lnTo>
                  <a:lnTo>
                    <a:pt x="118" y="42"/>
                  </a:lnTo>
                  <a:lnTo>
                    <a:pt x="119" y="38"/>
                  </a:lnTo>
                  <a:lnTo>
                    <a:pt x="119" y="33"/>
                  </a:lnTo>
                  <a:lnTo>
                    <a:pt x="118" y="29"/>
                  </a:lnTo>
                  <a:lnTo>
                    <a:pt x="117" y="24"/>
                  </a:lnTo>
                  <a:lnTo>
                    <a:pt x="116" y="20"/>
                  </a:lnTo>
                  <a:lnTo>
                    <a:pt x="115" y="18"/>
                  </a:lnTo>
                  <a:lnTo>
                    <a:pt x="114" y="16"/>
                  </a:lnTo>
                  <a:lnTo>
                    <a:pt x="112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8" y="11"/>
                  </a:lnTo>
                  <a:lnTo>
                    <a:pt x="106" y="10"/>
                  </a:lnTo>
                  <a:lnTo>
                    <a:pt x="104" y="9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4" y="3"/>
                  </a:lnTo>
                  <a:lnTo>
                    <a:pt x="73" y="2"/>
                  </a:lnTo>
                  <a:lnTo>
                    <a:pt x="62" y="1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6" y="18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4" name="Freeform 426"/>
            <p:cNvSpPr>
              <a:spLocks/>
            </p:cNvSpPr>
            <p:nvPr/>
          </p:nvSpPr>
          <p:spPr bwMode="auto">
            <a:xfrm>
              <a:off x="4138" y="2044"/>
              <a:ext cx="39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0" y="45"/>
                </a:cxn>
                <a:cxn ang="0">
                  <a:pos x="49" y="45"/>
                </a:cxn>
                <a:cxn ang="0">
                  <a:pos x="73" y="47"/>
                </a:cxn>
                <a:cxn ang="0">
                  <a:pos x="95" y="52"/>
                </a:cxn>
                <a:cxn ang="0">
                  <a:pos x="105" y="55"/>
                </a:cxn>
                <a:cxn ang="0">
                  <a:pos x="108" y="57"/>
                </a:cxn>
                <a:cxn ang="0">
                  <a:pos x="111" y="55"/>
                </a:cxn>
                <a:cxn ang="0">
                  <a:pos x="113" y="53"/>
                </a:cxn>
                <a:cxn ang="0">
                  <a:pos x="115" y="51"/>
                </a:cxn>
                <a:cxn ang="0">
                  <a:pos x="117" y="47"/>
                </a:cxn>
                <a:cxn ang="0">
                  <a:pos x="118" y="42"/>
                </a:cxn>
                <a:cxn ang="0">
                  <a:pos x="119" y="33"/>
                </a:cxn>
                <a:cxn ang="0">
                  <a:pos x="117" y="24"/>
                </a:cxn>
                <a:cxn ang="0">
                  <a:pos x="115" y="18"/>
                </a:cxn>
                <a:cxn ang="0">
                  <a:pos x="112" y="15"/>
                </a:cxn>
                <a:cxn ang="0">
                  <a:pos x="109" y="12"/>
                </a:cxn>
                <a:cxn ang="0">
                  <a:pos x="106" y="10"/>
                </a:cxn>
                <a:cxn ang="0">
                  <a:pos x="100" y="6"/>
                </a:cxn>
                <a:cxn ang="0">
                  <a:pos x="84" y="3"/>
                </a:cxn>
                <a:cxn ang="0">
                  <a:pos x="62" y="1"/>
                </a:cxn>
                <a:cxn ang="0">
                  <a:pos x="42" y="0"/>
                </a:cxn>
                <a:cxn ang="0">
                  <a:pos x="30" y="1"/>
                </a:cxn>
                <a:cxn ang="0">
                  <a:pos x="25" y="2"/>
                </a:cxn>
                <a:cxn ang="0">
                  <a:pos x="19" y="4"/>
                </a:cxn>
                <a:cxn ang="0">
                  <a:pos x="15" y="8"/>
                </a:cxn>
                <a:cxn ang="0">
                  <a:pos x="9" y="13"/>
                </a:cxn>
                <a:cxn ang="0">
                  <a:pos x="3" y="2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13" y="50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0" y="45"/>
                  </a:lnTo>
                  <a:lnTo>
                    <a:pt x="36" y="45"/>
                  </a:lnTo>
                  <a:lnTo>
                    <a:pt x="49" y="45"/>
                  </a:lnTo>
                  <a:lnTo>
                    <a:pt x="61" y="46"/>
                  </a:lnTo>
                  <a:lnTo>
                    <a:pt x="73" y="47"/>
                  </a:lnTo>
                  <a:lnTo>
                    <a:pt x="85" y="50"/>
                  </a:lnTo>
                  <a:lnTo>
                    <a:pt x="95" y="52"/>
                  </a:lnTo>
                  <a:lnTo>
                    <a:pt x="103" y="55"/>
                  </a:lnTo>
                  <a:lnTo>
                    <a:pt x="105" y="55"/>
                  </a:lnTo>
                  <a:lnTo>
                    <a:pt x="106" y="57"/>
                  </a:lnTo>
                  <a:lnTo>
                    <a:pt x="108" y="57"/>
                  </a:lnTo>
                  <a:lnTo>
                    <a:pt x="109" y="55"/>
                  </a:lnTo>
                  <a:lnTo>
                    <a:pt x="111" y="55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7"/>
                  </a:lnTo>
                  <a:lnTo>
                    <a:pt x="117" y="46"/>
                  </a:lnTo>
                  <a:lnTo>
                    <a:pt x="118" y="42"/>
                  </a:lnTo>
                  <a:lnTo>
                    <a:pt x="119" y="38"/>
                  </a:lnTo>
                  <a:lnTo>
                    <a:pt x="119" y="33"/>
                  </a:lnTo>
                  <a:lnTo>
                    <a:pt x="118" y="29"/>
                  </a:lnTo>
                  <a:lnTo>
                    <a:pt x="117" y="24"/>
                  </a:lnTo>
                  <a:lnTo>
                    <a:pt x="116" y="20"/>
                  </a:lnTo>
                  <a:lnTo>
                    <a:pt x="115" y="18"/>
                  </a:lnTo>
                  <a:lnTo>
                    <a:pt x="114" y="16"/>
                  </a:lnTo>
                  <a:lnTo>
                    <a:pt x="112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8" y="11"/>
                  </a:lnTo>
                  <a:lnTo>
                    <a:pt x="106" y="10"/>
                  </a:lnTo>
                  <a:lnTo>
                    <a:pt x="104" y="9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4" y="3"/>
                  </a:lnTo>
                  <a:lnTo>
                    <a:pt x="73" y="2"/>
                  </a:lnTo>
                  <a:lnTo>
                    <a:pt x="62" y="1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6" y="18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5" name="Freeform 427"/>
            <p:cNvSpPr>
              <a:spLocks/>
            </p:cNvSpPr>
            <p:nvPr/>
          </p:nvSpPr>
          <p:spPr bwMode="auto">
            <a:xfrm>
              <a:off x="4143" y="2060"/>
              <a:ext cx="12" cy="2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9" y="10"/>
                </a:cxn>
                <a:cxn ang="0">
                  <a:pos x="7" y="18"/>
                </a:cxn>
                <a:cxn ang="0">
                  <a:pos x="3" y="33"/>
                </a:cxn>
                <a:cxn ang="0">
                  <a:pos x="1" y="39"/>
                </a:cxn>
                <a:cxn ang="0">
                  <a:pos x="0" y="46"/>
                </a:cxn>
                <a:cxn ang="0">
                  <a:pos x="0" y="49"/>
                </a:cxn>
                <a:cxn ang="0">
                  <a:pos x="0" y="52"/>
                </a:cxn>
                <a:cxn ang="0">
                  <a:pos x="0" y="56"/>
                </a:cxn>
                <a:cxn ang="0">
                  <a:pos x="1" y="59"/>
                </a:cxn>
                <a:cxn ang="0">
                  <a:pos x="2" y="62"/>
                </a:cxn>
                <a:cxn ang="0">
                  <a:pos x="2" y="63"/>
                </a:cxn>
                <a:cxn ang="0">
                  <a:pos x="3" y="64"/>
                </a:cxn>
                <a:cxn ang="0">
                  <a:pos x="3" y="66"/>
                </a:cxn>
                <a:cxn ang="0">
                  <a:pos x="4" y="67"/>
                </a:cxn>
                <a:cxn ang="0">
                  <a:pos x="5" y="67"/>
                </a:cxn>
                <a:cxn ang="0">
                  <a:pos x="6" y="68"/>
                </a:cxn>
                <a:cxn ang="0">
                  <a:pos x="7" y="69"/>
                </a:cxn>
                <a:cxn ang="0">
                  <a:pos x="8" y="70"/>
                </a:cxn>
                <a:cxn ang="0">
                  <a:pos x="9" y="70"/>
                </a:cxn>
                <a:cxn ang="0">
                  <a:pos x="9" y="70"/>
                </a:cxn>
                <a:cxn ang="0">
                  <a:pos x="12" y="71"/>
                </a:cxn>
                <a:cxn ang="0">
                  <a:pos x="14" y="71"/>
                </a:cxn>
                <a:cxn ang="0">
                  <a:pos x="16" y="71"/>
                </a:cxn>
                <a:cxn ang="0">
                  <a:pos x="18" y="71"/>
                </a:cxn>
                <a:cxn ang="0">
                  <a:pos x="19" y="70"/>
                </a:cxn>
                <a:cxn ang="0">
                  <a:pos x="20" y="70"/>
                </a:cxn>
                <a:cxn ang="0">
                  <a:pos x="21" y="69"/>
                </a:cxn>
                <a:cxn ang="0">
                  <a:pos x="22" y="69"/>
                </a:cxn>
                <a:cxn ang="0">
                  <a:pos x="24" y="68"/>
                </a:cxn>
                <a:cxn ang="0">
                  <a:pos x="24" y="68"/>
                </a:cxn>
                <a:cxn ang="0">
                  <a:pos x="25" y="67"/>
                </a:cxn>
                <a:cxn ang="0">
                  <a:pos x="25" y="66"/>
                </a:cxn>
                <a:cxn ang="0">
                  <a:pos x="25" y="66"/>
                </a:cxn>
                <a:cxn ang="0">
                  <a:pos x="26" y="65"/>
                </a:cxn>
                <a:cxn ang="0">
                  <a:pos x="26" y="64"/>
                </a:cxn>
                <a:cxn ang="0">
                  <a:pos x="35" y="3"/>
                </a:cxn>
              </a:cxnLst>
              <a:rect l="0" t="0" r="r" b="b"/>
              <a:pathLst>
                <a:path w="35" h="71">
                  <a:moveTo>
                    <a:pt x="10" y="0"/>
                  </a:moveTo>
                  <a:lnTo>
                    <a:pt x="9" y="10"/>
                  </a:lnTo>
                  <a:lnTo>
                    <a:pt x="7" y="18"/>
                  </a:lnTo>
                  <a:lnTo>
                    <a:pt x="3" y="33"/>
                  </a:lnTo>
                  <a:lnTo>
                    <a:pt x="1" y="39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59"/>
                  </a:lnTo>
                  <a:lnTo>
                    <a:pt x="2" y="62"/>
                  </a:lnTo>
                  <a:lnTo>
                    <a:pt x="2" y="63"/>
                  </a:lnTo>
                  <a:lnTo>
                    <a:pt x="3" y="64"/>
                  </a:lnTo>
                  <a:lnTo>
                    <a:pt x="3" y="66"/>
                  </a:lnTo>
                  <a:lnTo>
                    <a:pt x="4" y="67"/>
                  </a:lnTo>
                  <a:lnTo>
                    <a:pt x="5" y="67"/>
                  </a:lnTo>
                  <a:lnTo>
                    <a:pt x="6" y="68"/>
                  </a:lnTo>
                  <a:lnTo>
                    <a:pt x="7" y="69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6" y="71"/>
                  </a:lnTo>
                  <a:lnTo>
                    <a:pt x="18" y="71"/>
                  </a:lnTo>
                  <a:lnTo>
                    <a:pt x="19" y="70"/>
                  </a:lnTo>
                  <a:lnTo>
                    <a:pt x="20" y="70"/>
                  </a:lnTo>
                  <a:lnTo>
                    <a:pt x="21" y="69"/>
                  </a:lnTo>
                  <a:lnTo>
                    <a:pt x="22" y="69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6" y="65"/>
                  </a:lnTo>
                  <a:lnTo>
                    <a:pt x="26" y="64"/>
                  </a:lnTo>
                  <a:lnTo>
                    <a:pt x="35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6" name="Freeform 428"/>
            <p:cNvSpPr>
              <a:spLocks/>
            </p:cNvSpPr>
            <p:nvPr/>
          </p:nvSpPr>
          <p:spPr bwMode="auto">
            <a:xfrm>
              <a:off x="4156" y="2061"/>
              <a:ext cx="10" cy="25"/>
            </a:xfrm>
            <a:custGeom>
              <a:avLst/>
              <a:gdLst/>
              <a:ahLst/>
              <a:cxnLst>
                <a:cxn ang="0">
                  <a:pos x="25" y="1"/>
                </a:cxn>
                <a:cxn ang="0">
                  <a:pos x="25" y="6"/>
                </a:cxn>
                <a:cxn ang="0">
                  <a:pos x="25" y="11"/>
                </a:cxn>
                <a:cxn ang="0">
                  <a:pos x="25" y="19"/>
                </a:cxn>
                <a:cxn ang="0">
                  <a:pos x="27" y="33"/>
                </a:cxn>
                <a:cxn ang="0">
                  <a:pos x="28" y="40"/>
                </a:cxn>
                <a:cxn ang="0">
                  <a:pos x="28" y="43"/>
                </a:cxn>
                <a:cxn ang="0">
                  <a:pos x="28" y="46"/>
                </a:cxn>
                <a:cxn ang="0">
                  <a:pos x="28" y="50"/>
                </a:cxn>
                <a:cxn ang="0">
                  <a:pos x="27" y="54"/>
                </a:cxn>
                <a:cxn ang="0">
                  <a:pos x="26" y="57"/>
                </a:cxn>
                <a:cxn ang="0">
                  <a:pos x="25" y="61"/>
                </a:cxn>
                <a:cxn ang="0">
                  <a:pos x="23" y="64"/>
                </a:cxn>
                <a:cxn ang="0">
                  <a:pos x="22" y="67"/>
                </a:cxn>
                <a:cxn ang="0">
                  <a:pos x="20" y="70"/>
                </a:cxn>
                <a:cxn ang="0">
                  <a:pos x="19" y="71"/>
                </a:cxn>
                <a:cxn ang="0">
                  <a:pos x="18" y="71"/>
                </a:cxn>
                <a:cxn ang="0">
                  <a:pos x="17" y="72"/>
                </a:cxn>
                <a:cxn ang="0">
                  <a:pos x="16" y="73"/>
                </a:cxn>
                <a:cxn ang="0">
                  <a:pos x="15" y="73"/>
                </a:cxn>
                <a:cxn ang="0">
                  <a:pos x="14" y="74"/>
                </a:cxn>
                <a:cxn ang="0">
                  <a:pos x="13" y="74"/>
                </a:cxn>
                <a:cxn ang="0">
                  <a:pos x="12" y="74"/>
                </a:cxn>
                <a:cxn ang="0">
                  <a:pos x="10" y="74"/>
                </a:cxn>
                <a:cxn ang="0">
                  <a:pos x="10" y="74"/>
                </a:cxn>
                <a:cxn ang="0">
                  <a:pos x="9" y="74"/>
                </a:cxn>
                <a:cxn ang="0">
                  <a:pos x="8" y="73"/>
                </a:cxn>
                <a:cxn ang="0">
                  <a:pos x="7" y="73"/>
                </a:cxn>
                <a:cxn ang="0">
                  <a:pos x="6" y="73"/>
                </a:cxn>
                <a:cxn ang="0">
                  <a:pos x="5" y="72"/>
                </a:cxn>
                <a:cxn ang="0">
                  <a:pos x="4" y="72"/>
                </a:cxn>
                <a:cxn ang="0">
                  <a:pos x="3" y="71"/>
                </a:cxn>
                <a:cxn ang="0">
                  <a:pos x="3" y="70"/>
                </a:cxn>
                <a:cxn ang="0">
                  <a:pos x="2" y="69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1" y="67"/>
                </a:cxn>
                <a:cxn ang="0">
                  <a:pos x="0" y="65"/>
                </a:cxn>
                <a:cxn ang="0">
                  <a:pos x="0" y="64"/>
                </a:cxn>
                <a:cxn ang="0">
                  <a:pos x="0" y="63"/>
                </a:cxn>
                <a:cxn ang="0">
                  <a:pos x="0" y="62"/>
                </a:cxn>
                <a:cxn ang="0">
                  <a:pos x="2" y="0"/>
                </a:cxn>
              </a:cxnLst>
              <a:rect l="0" t="0" r="r" b="b"/>
              <a:pathLst>
                <a:path w="28" h="74">
                  <a:moveTo>
                    <a:pt x="25" y="1"/>
                  </a:moveTo>
                  <a:lnTo>
                    <a:pt x="25" y="6"/>
                  </a:lnTo>
                  <a:lnTo>
                    <a:pt x="25" y="11"/>
                  </a:lnTo>
                  <a:lnTo>
                    <a:pt x="25" y="19"/>
                  </a:lnTo>
                  <a:lnTo>
                    <a:pt x="27" y="33"/>
                  </a:lnTo>
                  <a:lnTo>
                    <a:pt x="28" y="40"/>
                  </a:lnTo>
                  <a:lnTo>
                    <a:pt x="28" y="43"/>
                  </a:lnTo>
                  <a:lnTo>
                    <a:pt x="28" y="46"/>
                  </a:lnTo>
                  <a:lnTo>
                    <a:pt x="28" y="50"/>
                  </a:lnTo>
                  <a:lnTo>
                    <a:pt x="27" y="54"/>
                  </a:lnTo>
                  <a:lnTo>
                    <a:pt x="26" y="57"/>
                  </a:lnTo>
                  <a:lnTo>
                    <a:pt x="25" y="61"/>
                  </a:lnTo>
                  <a:lnTo>
                    <a:pt x="23" y="64"/>
                  </a:lnTo>
                  <a:lnTo>
                    <a:pt x="22" y="67"/>
                  </a:lnTo>
                  <a:lnTo>
                    <a:pt x="20" y="70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5" y="73"/>
                  </a:lnTo>
                  <a:lnTo>
                    <a:pt x="14" y="74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9" y="74"/>
                  </a:lnTo>
                  <a:lnTo>
                    <a:pt x="8" y="73"/>
                  </a:lnTo>
                  <a:lnTo>
                    <a:pt x="7" y="73"/>
                  </a:lnTo>
                  <a:lnTo>
                    <a:pt x="6" y="73"/>
                  </a:lnTo>
                  <a:lnTo>
                    <a:pt x="5" y="72"/>
                  </a:lnTo>
                  <a:lnTo>
                    <a:pt x="4" y="72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2" y="69"/>
                  </a:lnTo>
                  <a:lnTo>
                    <a:pt x="2" y="68"/>
                  </a:lnTo>
                  <a:lnTo>
                    <a:pt x="1" y="68"/>
                  </a:lnTo>
                  <a:lnTo>
                    <a:pt x="1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7" name="Freeform 429"/>
            <p:cNvSpPr>
              <a:spLocks/>
            </p:cNvSpPr>
            <p:nvPr/>
          </p:nvSpPr>
          <p:spPr bwMode="auto">
            <a:xfrm>
              <a:off x="4205" y="2082"/>
              <a:ext cx="2" cy="2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4"/>
                </a:cxn>
                <a:cxn ang="0">
                  <a:pos x="4" y="9"/>
                </a:cxn>
                <a:cxn ang="0">
                  <a:pos x="2" y="19"/>
                </a:cxn>
                <a:cxn ang="0">
                  <a:pos x="0" y="30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4"/>
                </a:cxn>
                <a:cxn ang="0">
                  <a:pos x="3" y="69"/>
                </a:cxn>
                <a:cxn ang="0">
                  <a:pos x="4" y="73"/>
                </a:cxn>
                <a:cxn ang="0">
                  <a:pos x="5" y="78"/>
                </a:cxn>
                <a:cxn ang="0">
                  <a:pos x="7" y="82"/>
                </a:cxn>
                <a:cxn ang="0">
                  <a:pos x="7" y="0"/>
                </a:cxn>
              </a:cxnLst>
              <a:rect l="0" t="0" r="r" b="b"/>
              <a:pathLst>
                <a:path w="7" h="82">
                  <a:moveTo>
                    <a:pt x="7" y="0"/>
                  </a:moveTo>
                  <a:lnTo>
                    <a:pt x="5" y="4"/>
                  </a:lnTo>
                  <a:lnTo>
                    <a:pt x="4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4"/>
                  </a:lnTo>
                  <a:lnTo>
                    <a:pt x="3" y="69"/>
                  </a:lnTo>
                  <a:lnTo>
                    <a:pt x="4" y="73"/>
                  </a:lnTo>
                  <a:lnTo>
                    <a:pt x="5" y="78"/>
                  </a:lnTo>
                  <a:lnTo>
                    <a:pt x="7" y="8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8" name="Freeform 430"/>
            <p:cNvSpPr>
              <a:spLocks/>
            </p:cNvSpPr>
            <p:nvPr/>
          </p:nvSpPr>
          <p:spPr bwMode="auto">
            <a:xfrm>
              <a:off x="4205" y="2082"/>
              <a:ext cx="2" cy="2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4"/>
                </a:cxn>
                <a:cxn ang="0">
                  <a:pos x="4" y="9"/>
                </a:cxn>
                <a:cxn ang="0">
                  <a:pos x="2" y="19"/>
                </a:cxn>
                <a:cxn ang="0">
                  <a:pos x="0" y="30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4"/>
                </a:cxn>
                <a:cxn ang="0">
                  <a:pos x="3" y="69"/>
                </a:cxn>
                <a:cxn ang="0">
                  <a:pos x="4" y="73"/>
                </a:cxn>
                <a:cxn ang="0">
                  <a:pos x="5" y="78"/>
                </a:cxn>
                <a:cxn ang="0">
                  <a:pos x="7" y="82"/>
                </a:cxn>
                <a:cxn ang="0">
                  <a:pos x="7" y="0"/>
                </a:cxn>
              </a:cxnLst>
              <a:rect l="0" t="0" r="r" b="b"/>
              <a:pathLst>
                <a:path w="7" h="82">
                  <a:moveTo>
                    <a:pt x="7" y="0"/>
                  </a:moveTo>
                  <a:lnTo>
                    <a:pt x="5" y="4"/>
                  </a:lnTo>
                  <a:lnTo>
                    <a:pt x="4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4"/>
                  </a:lnTo>
                  <a:lnTo>
                    <a:pt x="3" y="69"/>
                  </a:lnTo>
                  <a:lnTo>
                    <a:pt x="4" y="73"/>
                  </a:lnTo>
                  <a:lnTo>
                    <a:pt x="5" y="78"/>
                  </a:lnTo>
                  <a:lnTo>
                    <a:pt x="7" y="82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79" name="Freeform 431"/>
            <p:cNvSpPr>
              <a:spLocks/>
            </p:cNvSpPr>
            <p:nvPr/>
          </p:nvSpPr>
          <p:spPr bwMode="auto">
            <a:xfrm>
              <a:off x="2064" y="1420"/>
              <a:ext cx="1571" cy="764"/>
            </a:xfrm>
            <a:custGeom>
              <a:avLst/>
              <a:gdLst/>
              <a:ahLst/>
              <a:cxnLst>
                <a:cxn ang="0">
                  <a:pos x="4588" y="1373"/>
                </a:cxn>
                <a:cxn ang="0">
                  <a:pos x="4587" y="1382"/>
                </a:cxn>
                <a:cxn ang="0">
                  <a:pos x="4592" y="1384"/>
                </a:cxn>
                <a:cxn ang="0">
                  <a:pos x="4627" y="1359"/>
                </a:cxn>
                <a:cxn ang="0">
                  <a:pos x="4691" y="1273"/>
                </a:cxn>
                <a:cxn ang="0">
                  <a:pos x="4712" y="1192"/>
                </a:cxn>
                <a:cxn ang="0">
                  <a:pos x="4663" y="1003"/>
                </a:cxn>
                <a:cxn ang="0">
                  <a:pos x="4319" y="438"/>
                </a:cxn>
                <a:cxn ang="0">
                  <a:pos x="3988" y="149"/>
                </a:cxn>
                <a:cxn ang="0">
                  <a:pos x="3713" y="21"/>
                </a:cxn>
                <a:cxn ang="0">
                  <a:pos x="3516" y="6"/>
                </a:cxn>
                <a:cxn ang="0">
                  <a:pos x="3477" y="26"/>
                </a:cxn>
                <a:cxn ang="0">
                  <a:pos x="3473" y="52"/>
                </a:cxn>
                <a:cxn ang="0">
                  <a:pos x="3501" y="77"/>
                </a:cxn>
                <a:cxn ang="0">
                  <a:pos x="3608" y="97"/>
                </a:cxn>
                <a:cxn ang="0">
                  <a:pos x="3725" y="84"/>
                </a:cxn>
                <a:cxn ang="0">
                  <a:pos x="3923" y="156"/>
                </a:cxn>
                <a:cxn ang="0">
                  <a:pos x="4108" y="292"/>
                </a:cxn>
                <a:cxn ang="0">
                  <a:pos x="4160" y="380"/>
                </a:cxn>
                <a:cxn ang="0">
                  <a:pos x="4094" y="628"/>
                </a:cxn>
                <a:cxn ang="0">
                  <a:pos x="4008" y="734"/>
                </a:cxn>
                <a:cxn ang="0">
                  <a:pos x="3898" y="771"/>
                </a:cxn>
                <a:cxn ang="0">
                  <a:pos x="3739" y="727"/>
                </a:cxn>
                <a:cxn ang="0">
                  <a:pos x="3427" y="446"/>
                </a:cxn>
                <a:cxn ang="0">
                  <a:pos x="3330" y="356"/>
                </a:cxn>
                <a:cxn ang="0">
                  <a:pos x="3239" y="341"/>
                </a:cxn>
                <a:cxn ang="0">
                  <a:pos x="3118" y="373"/>
                </a:cxn>
                <a:cxn ang="0">
                  <a:pos x="3058" y="433"/>
                </a:cxn>
                <a:cxn ang="0">
                  <a:pos x="2967" y="730"/>
                </a:cxn>
                <a:cxn ang="0">
                  <a:pos x="2859" y="934"/>
                </a:cxn>
                <a:cxn ang="0">
                  <a:pos x="2632" y="1072"/>
                </a:cxn>
                <a:cxn ang="0">
                  <a:pos x="2373" y="1103"/>
                </a:cxn>
                <a:cxn ang="0">
                  <a:pos x="2008" y="933"/>
                </a:cxn>
                <a:cxn ang="0">
                  <a:pos x="1305" y="566"/>
                </a:cxn>
                <a:cxn ang="0">
                  <a:pos x="596" y="607"/>
                </a:cxn>
                <a:cxn ang="0">
                  <a:pos x="160" y="868"/>
                </a:cxn>
                <a:cxn ang="0">
                  <a:pos x="22" y="1122"/>
                </a:cxn>
                <a:cxn ang="0">
                  <a:pos x="33" y="1664"/>
                </a:cxn>
                <a:cxn ang="0">
                  <a:pos x="279" y="2111"/>
                </a:cxn>
                <a:cxn ang="0">
                  <a:pos x="526" y="2256"/>
                </a:cxn>
                <a:cxn ang="0">
                  <a:pos x="1101" y="2246"/>
                </a:cxn>
                <a:cxn ang="0">
                  <a:pos x="1968" y="1923"/>
                </a:cxn>
                <a:cxn ang="0">
                  <a:pos x="3898" y="1852"/>
                </a:cxn>
                <a:cxn ang="0">
                  <a:pos x="4064" y="1803"/>
                </a:cxn>
                <a:cxn ang="0">
                  <a:pos x="4139" y="1684"/>
                </a:cxn>
                <a:cxn ang="0">
                  <a:pos x="4130" y="1379"/>
                </a:cxn>
                <a:cxn ang="0">
                  <a:pos x="4066" y="986"/>
                </a:cxn>
                <a:cxn ang="0">
                  <a:pos x="4202" y="603"/>
                </a:cxn>
                <a:cxn ang="0">
                  <a:pos x="4275" y="506"/>
                </a:cxn>
                <a:cxn ang="0">
                  <a:pos x="4299" y="497"/>
                </a:cxn>
                <a:cxn ang="0">
                  <a:pos x="4337" y="518"/>
                </a:cxn>
                <a:cxn ang="0">
                  <a:pos x="4384" y="605"/>
                </a:cxn>
                <a:cxn ang="0">
                  <a:pos x="4656" y="1181"/>
                </a:cxn>
                <a:cxn ang="0">
                  <a:pos x="4644" y="1286"/>
                </a:cxn>
              </a:cxnLst>
              <a:rect l="0" t="0" r="r" b="b"/>
              <a:pathLst>
                <a:path w="4712" h="2294">
                  <a:moveTo>
                    <a:pt x="4626" y="1315"/>
                  </a:moveTo>
                  <a:lnTo>
                    <a:pt x="4611" y="1334"/>
                  </a:lnTo>
                  <a:lnTo>
                    <a:pt x="4600" y="1351"/>
                  </a:lnTo>
                  <a:lnTo>
                    <a:pt x="4592" y="1364"/>
                  </a:lnTo>
                  <a:lnTo>
                    <a:pt x="4588" y="1373"/>
                  </a:lnTo>
                  <a:lnTo>
                    <a:pt x="4587" y="1377"/>
                  </a:lnTo>
                  <a:lnTo>
                    <a:pt x="4586" y="1379"/>
                  </a:lnTo>
                  <a:lnTo>
                    <a:pt x="4587" y="1381"/>
                  </a:lnTo>
                  <a:lnTo>
                    <a:pt x="4587" y="1382"/>
                  </a:lnTo>
                  <a:lnTo>
                    <a:pt x="4587" y="1382"/>
                  </a:lnTo>
                  <a:lnTo>
                    <a:pt x="4588" y="1383"/>
                  </a:lnTo>
                  <a:lnTo>
                    <a:pt x="4589" y="1383"/>
                  </a:lnTo>
                  <a:lnTo>
                    <a:pt x="4590" y="1384"/>
                  </a:lnTo>
                  <a:lnTo>
                    <a:pt x="4591" y="1384"/>
                  </a:lnTo>
                  <a:lnTo>
                    <a:pt x="4592" y="1384"/>
                  </a:lnTo>
                  <a:lnTo>
                    <a:pt x="4595" y="1383"/>
                  </a:lnTo>
                  <a:lnTo>
                    <a:pt x="4598" y="1381"/>
                  </a:lnTo>
                  <a:lnTo>
                    <a:pt x="4607" y="1377"/>
                  </a:lnTo>
                  <a:lnTo>
                    <a:pt x="4616" y="1369"/>
                  </a:lnTo>
                  <a:lnTo>
                    <a:pt x="4627" y="1359"/>
                  </a:lnTo>
                  <a:lnTo>
                    <a:pt x="4639" y="1346"/>
                  </a:lnTo>
                  <a:lnTo>
                    <a:pt x="4652" y="1331"/>
                  </a:lnTo>
                  <a:lnTo>
                    <a:pt x="4665" y="1314"/>
                  </a:lnTo>
                  <a:lnTo>
                    <a:pt x="4678" y="1294"/>
                  </a:lnTo>
                  <a:lnTo>
                    <a:pt x="4691" y="1273"/>
                  </a:lnTo>
                  <a:lnTo>
                    <a:pt x="4698" y="1262"/>
                  </a:lnTo>
                  <a:lnTo>
                    <a:pt x="4703" y="1249"/>
                  </a:lnTo>
                  <a:lnTo>
                    <a:pt x="4707" y="1236"/>
                  </a:lnTo>
                  <a:lnTo>
                    <a:pt x="4709" y="1222"/>
                  </a:lnTo>
                  <a:lnTo>
                    <a:pt x="4712" y="1192"/>
                  </a:lnTo>
                  <a:lnTo>
                    <a:pt x="4710" y="1161"/>
                  </a:lnTo>
                  <a:lnTo>
                    <a:pt x="4704" y="1125"/>
                  </a:lnTo>
                  <a:lnTo>
                    <a:pt x="4693" y="1087"/>
                  </a:lnTo>
                  <a:lnTo>
                    <a:pt x="4680" y="1047"/>
                  </a:lnTo>
                  <a:lnTo>
                    <a:pt x="4663" y="1003"/>
                  </a:lnTo>
                  <a:lnTo>
                    <a:pt x="4618" y="909"/>
                  </a:lnTo>
                  <a:lnTo>
                    <a:pt x="4561" y="804"/>
                  </a:lnTo>
                  <a:lnTo>
                    <a:pt x="4411" y="562"/>
                  </a:lnTo>
                  <a:lnTo>
                    <a:pt x="4367" y="498"/>
                  </a:lnTo>
                  <a:lnTo>
                    <a:pt x="4319" y="438"/>
                  </a:lnTo>
                  <a:lnTo>
                    <a:pt x="4268" y="381"/>
                  </a:lnTo>
                  <a:lnTo>
                    <a:pt x="4215" y="326"/>
                  </a:lnTo>
                  <a:lnTo>
                    <a:pt x="4160" y="276"/>
                  </a:lnTo>
                  <a:lnTo>
                    <a:pt x="4102" y="229"/>
                  </a:lnTo>
                  <a:lnTo>
                    <a:pt x="3988" y="149"/>
                  </a:lnTo>
                  <a:lnTo>
                    <a:pt x="3930" y="114"/>
                  </a:lnTo>
                  <a:lnTo>
                    <a:pt x="3874" y="84"/>
                  </a:lnTo>
                  <a:lnTo>
                    <a:pt x="3818" y="59"/>
                  </a:lnTo>
                  <a:lnTo>
                    <a:pt x="3764" y="37"/>
                  </a:lnTo>
                  <a:lnTo>
                    <a:pt x="3713" y="21"/>
                  </a:lnTo>
                  <a:lnTo>
                    <a:pt x="3664" y="9"/>
                  </a:lnTo>
                  <a:lnTo>
                    <a:pt x="3619" y="2"/>
                  </a:lnTo>
                  <a:lnTo>
                    <a:pt x="3579" y="0"/>
                  </a:lnTo>
                  <a:lnTo>
                    <a:pt x="3544" y="2"/>
                  </a:lnTo>
                  <a:lnTo>
                    <a:pt x="3516" y="6"/>
                  </a:lnTo>
                  <a:lnTo>
                    <a:pt x="3505" y="9"/>
                  </a:lnTo>
                  <a:lnTo>
                    <a:pt x="3495" y="13"/>
                  </a:lnTo>
                  <a:lnTo>
                    <a:pt x="3488" y="17"/>
                  </a:lnTo>
                  <a:lnTo>
                    <a:pt x="3481" y="21"/>
                  </a:lnTo>
                  <a:lnTo>
                    <a:pt x="3477" y="26"/>
                  </a:lnTo>
                  <a:lnTo>
                    <a:pt x="3472" y="31"/>
                  </a:lnTo>
                  <a:lnTo>
                    <a:pt x="3471" y="36"/>
                  </a:lnTo>
                  <a:lnTo>
                    <a:pt x="3470" y="42"/>
                  </a:lnTo>
                  <a:lnTo>
                    <a:pt x="3471" y="47"/>
                  </a:lnTo>
                  <a:lnTo>
                    <a:pt x="3473" y="52"/>
                  </a:lnTo>
                  <a:lnTo>
                    <a:pt x="3477" y="58"/>
                  </a:lnTo>
                  <a:lnTo>
                    <a:pt x="3482" y="63"/>
                  </a:lnTo>
                  <a:lnTo>
                    <a:pt x="3487" y="68"/>
                  </a:lnTo>
                  <a:lnTo>
                    <a:pt x="3494" y="73"/>
                  </a:lnTo>
                  <a:lnTo>
                    <a:pt x="3501" y="77"/>
                  </a:lnTo>
                  <a:lnTo>
                    <a:pt x="3510" y="81"/>
                  </a:lnTo>
                  <a:lnTo>
                    <a:pt x="3530" y="90"/>
                  </a:lnTo>
                  <a:lnTo>
                    <a:pt x="3553" y="95"/>
                  </a:lnTo>
                  <a:lnTo>
                    <a:pt x="3580" y="97"/>
                  </a:lnTo>
                  <a:lnTo>
                    <a:pt x="3608" y="97"/>
                  </a:lnTo>
                  <a:lnTo>
                    <a:pt x="3639" y="93"/>
                  </a:lnTo>
                  <a:lnTo>
                    <a:pt x="3671" y="85"/>
                  </a:lnTo>
                  <a:lnTo>
                    <a:pt x="3682" y="83"/>
                  </a:lnTo>
                  <a:lnTo>
                    <a:pt x="3695" y="82"/>
                  </a:lnTo>
                  <a:lnTo>
                    <a:pt x="3725" y="84"/>
                  </a:lnTo>
                  <a:lnTo>
                    <a:pt x="3759" y="91"/>
                  </a:lnTo>
                  <a:lnTo>
                    <a:pt x="3797" y="102"/>
                  </a:lnTo>
                  <a:lnTo>
                    <a:pt x="3838" y="116"/>
                  </a:lnTo>
                  <a:lnTo>
                    <a:pt x="3880" y="134"/>
                  </a:lnTo>
                  <a:lnTo>
                    <a:pt x="3923" y="156"/>
                  </a:lnTo>
                  <a:lnTo>
                    <a:pt x="3966" y="180"/>
                  </a:lnTo>
                  <a:lnTo>
                    <a:pt x="4006" y="206"/>
                  </a:lnTo>
                  <a:lnTo>
                    <a:pt x="4044" y="233"/>
                  </a:lnTo>
                  <a:lnTo>
                    <a:pt x="4079" y="262"/>
                  </a:lnTo>
                  <a:lnTo>
                    <a:pt x="4108" y="292"/>
                  </a:lnTo>
                  <a:lnTo>
                    <a:pt x="4132" y="321"/>
                  </a:lnTo>
                  <a:lnTo>
                    <a:pt x="4142" y="336"/>
                  </a:lnTo>
                  <a:lnTo>
                    <a:pt x="4149" y="351"/>
                  </a:lnTo>
                  <a:lnTo>
                    <a:pt x="4155" y="365"/>
                  </a:lnTo>
                  <a:lnTo>
                    <a:pt x="4160" y="380"/>
                  </a:lnTo>
                  <a:lnTo>
                    <a:pt x="4161" y="394"/>
                  </a:lnTo>
                  <a:lnTo>
                    <a:pt x="4160" y="407"/>
                  </a:lnTo>
                  <a:lnTo>
                    <a:pt x="4142" y="492"/>
                  </a:lnTo>
                  <a:lnTo>
                    <a:pt x="4121" y="565"/>
                  </a:lnTo>
                  <a:lnTo>
                    <a:pt x="4094" y="628"/>
                  </a:lnTo>
                  <a:lnTo>
                    <a:pt x="4079" y="654"/>
                  </a:lnTo>
                  <a:lnTo>
                    <a:pt x="4063" y="679"/>
                  </a:lnTo>
                  <a:lnTo>
                    <a:pt x="4045" y="699"/>
                  </a:lnTo>
                  <a:lnTo>
                    <a:pt x="4027" y="717"/>
                  </a:lnTo>
                  <a:lnTo>
                    <a:pt x="4008" y="734"/>
                  </a:lnTo>
                  <a:lnTo>
                    <a:pt x="3988" y="746"/>
                  </a:lnTo>
                  <a:lnTo>
                    <a:pt x="3967" y="756"/>
                  </a:lnTo>
                  <a:lnTo>
                    <a:pt x="3945" y="763"/>
                  </a:lnTo>
                  <a:lnTo>
                    <a:pt x="3922" y="769"/>
                  </a:lnTo>
                  <a:lnTo>
                    <a:pt x="3898" y="771"/>
                  </a:lnTo>
                  <a:lnTo>
                    <a:pt x="3874" y="770"/>
                  </a:lnTo>
                  <a:lnTo>
                    <a:pt x="3848" y="766"/>
                  </a:lnTo>
                  <a:lnTo>
                    <a:pt x="3822" y="760"/>
                  </a:lnTo>
                  <a:lnTo>
                    <a:pt x="3795" y="751"/>
                  </a:lnTo>
                  <a:lnTo>
                    <a:pt x="3739" y="727"/>
                  </a:lnTo>
                  <a:lnTo>
                    <a:pt x="3681" y="691"/>
                  </a:lnTo>
                  <a:lnTo>
                    <a:pt x="3620" y="645"/>
                  </a:lnTo>
                  <a:lnTo>
                    <a:pt x="3557" y="589"/>
                  </a:lnTo>
                  <a:lnTo>
                    <a:pt x="3493" y="522"/>
                  </a:lnTo>
                  <a:lnTo>
                    <a:pt x="3427" y="446"/>
                  </a:lnTo>
                  <a:lnTo>
                    <a:pt x="3399" y="413"/>
                  </a:lnTo>
                  <a:lnTo>
                    <a:pt x="3371" y="386"/>
                  </a:lnTo>
                  <a:lnTo>
                    <a:pt x="3358" y="374"/>
                  </a:lnTo>
                  <a:lnTo>
                    <a:pt x="3344" y="364"/>
                  </a:lnTo>
                  <a:lnTo>
                    <a:pt x="3330" y="356"/>
                  </a:lnTo>
                  <a:lnTo>
                    <a:pt x="3314" y="349"/>
                  </a:lnTo>
                  <a:lnTo>
                    <a:pt x="3297" y="344"/>
                  </a:lnTo>
                  <a:lnTo>
                    <a:pt x="3280" y="341"/>
                  </a:lnTo>
                  <a:lnTo>
                    <a:pt x="3260" y="340"/>
                  </a:lnTo>
                  <a:lnTo>
                    <a:pt x="3239" y="341"/>
                  </a:lnTo>
                  <a:lnTo>
                    <a:pt x="3216" y="344"/>
                  </a:lnTo>
                  <a:lnTo>
                    <a:pt x="3191" y="349"/>
                  </a:lnTo>
                  <a:lnTo>
                    <a:pt x="3164" y="356"/>
                  </a:lnTo>
                  <a:lnTo>
                    <a:pt x="3134" y="366"/>
                  </a:lnTo>
                  <a:lnTo>
                    <a:pt x="3118" y="373"/>
                  </a:lnTo>
                  <a:lnTo>
                    <a:pt x="3103" y="382"/>
                  </a:lnTo>
                  <a:lnTo>
                    <a:pt x="3091" y="392"/>
                  </a:lnTo>
                  <a:lnTo>
                    <a:pt x="3078" y="404"/>
                  </a:lnTo>
                  <a:lnTo>
                    <a:pt x="3067" y="417"/>
                  </a:lnTo>
                  <a:lnTo>
                    <a:pt x="3058" y="433"/>
                  </a:lnTo>
                  <a:lnTo>
                    <a:pt x="3041" y="466"/>
                  </a:lnTo>
                  <a:lnTo>
                    <a:pt x="3025" y="504"/>
                  </a:lnTo>
                  <a:lnTo>
                    <a:pt x="3013" y="546"/>
                  </a:lnTo>
                  <a:lnTo>
                    <a:pt x="2991" y="636"/>
                  </a:lnTo>
                  <a:lnTo>
                    <a:pt x="2967" y="730"/>
                  </a:lnTo>
                  <a:lnTo>
                    <a:pt x="2953" y="776"/>
                  </a:lnTo>
                  <a:lnTo>
                    <a:pt x="2935" y="820"/>
                  </a:lnTo>
                  <a:lnTo>
                    <a:pt x="2914" y="861"/>
                  </a:lnTo>
                  <a:lnTo>
                    <a:pt x="2890" y="899"/>
                  </a:lnTo>
                  <a:lnTo>
                    <a:pt x="2859" y="934"/>
                  </a:lnTo>
                  <a:lnTo>
                    <a:pt x="2842" y="949"/>
                  </a:lnTo>
                  <a:lnTo>
                    <a:pt x="2822" y="963"/>
                  </a:lnTo>
                  <a:lnTo>
                    <a:pt x="2726" y="1023"/>
                  </a:lnTo>
                  <a:lnTo>
                    <a:pt x="2679" y="1049"/>
                  </a:lnTo>
                  <a:lnTo>
                    <a:pt x="2632" y="1072"/>
                  </a:lnTo>
                  <a:lnTo>
                    <a:pt x="2584" y="1090"/>
                  </a:lnTo>
                  <a:lnTo>
                    <a:pt x="2535" y="1103"/>
                  </a:lnTo>
                  <a:lnTo>
                    <a:pt x="2484" y="1111"/>
                  </a:lnTo>
                  <a:lnTo>
                    <a:pt x="2430" y="1111"/>
                  </a:lnTo>
                  <a:lnTo>
                    <a:pt x="2373" y="1103"/>
                  </a:lnTo>
                  <a:lnTo>
                    <a:pt x="2311" y="1089"/>
                  </a:lnTo>
                  <a:lnTo>
                    <a:pt x="2244" y="1065"/>
                  </a:lnTo>
                  <a:lnTo>
                    <a:pt x="2172" y="1032"/>
                  </a:lnTo>
                  <a:lnTo>
                    <a:pt x="2093" y="988"/>
                  </a:lnTo>
                  <a:lnTo>
                    <a:pt x="2008" y="933"/>
                  </a:lnTo>
                  <a:lnTo>
                    <a:pt x="1814" y="788"/>
                  </a:lnTo>
                  <a:lnTo>
                    <a:pt x="1701" y="710"/>
                  </a:lnTo>
                  <a:lnTo>
                    <a:pt x="1578" y="647"/>
                  </a:lnTo>
                  <a:lnTo>
                    <a:pt x="1445" y="600"/>
                  </a:lnTo>
                  <a:lnTo>
                    <a:pt x="1305" y="566"/>
                  </a:lnTo>
                  <a:lnTo>
                    <a:pt x="1162" y="548"/>
                  </a:lnTo>
                  <a:lnTo>
                    <a:pt x="1017" y="543"/>
                  </a:lnTo>
                  <a:lnTo>
                    <a:pt x="872" y="551"/>
                  </a:lnTo>
                  <a:lnTo>
                    <a:pt x="731" y="572"/>
                  </a:lnTo>
                  <a:lnTo>
                    <a:pt x="596" y="607"/>
                  </a:lnTo>
                  <a:lnTo>
                    <a:pt x="469" y="654"/>
                  </a:lnTo>
                  <a:lnTo>
                    <a:pt x="352" y="713"/>
                  </a:lnTo>
                  <a:lnTo>
                    <a:pt x="247" y="785"/>
                  </a:lnTo>
                  <a:lnTo>
                    <a:pt x="202" y="825"/>
                  </a:lnTo>
                  <a:lnTo>
                    <a:pt x="160" y="868"/>
                  </a:lnTo>
                  <a:lnTo>
                    <a:pt x="122" y="913"/>
                  </a:lnTo>
                  <a:lnTo>
                    <a:pt x="89" y="962"/>
                  </a:lnTo>
                  <a:lnTo>
                    <a:pt x="61" y="1013"/>
                  </a:lnTo>
                  <a:lnTo>
                    <a:pt x="38" y="1066"/>
                  </a:lnTo>
                  <a:lnTo>
                    <a:pt x="22" y="1122"/>
                  </a:lnTo>
                  <a:lnTo>
                    <a:pt x="11" y="1181"/>
                  </a:lnTo>
                  <a:lnTo>
                    <a:pt x="0" y="1303"/>
                  </a:lnTo>
                  <a:lnTo>
                    <a:pt x="0" y="1424"/>
                  </a:lnTo>
                  <a:lnTo>
                    <a:pt x="12" y="1546"/>
                  </a:lnTo>
                  <a:lnTo>
                    <a:pt x="33" y="1664"/>
                  </a:lnTo>
                  <a:lnTo>
                    <a:pt x="67" y="1777"/>
                  </a:lnTo>
                  <a:lnTo>
                    <a:pt x="113" y="1885"/>
                  </a:lnTo>
                  <a:lnTo>
                    <a:pt x="170" y="1984"/>
                  </a:lnTo>
                  <a:lnTo>
                    <a:pt x="239" y="2071"/>
                  </a:lnTo>
                  <a:lnTo>
                    <a:pt x="279" y="2111"/>
                  </a:lnTo>
                  <a:lnTo>
                    <a:pt x="322" y="2148"/>
                  </a:lnTo>
                  <a:lnTo>
                    <a:pt x="368" y="2181"/>
                  </a:lnTo>
                  <a:lnTo>
                    <a:pt x="417" y="2210"/>
                  </a:lnTo>
                  <a:lnTo>
                    <a:pt x="470" y="2236"/>
                  </a:lnTo>
                  <a:lnTo>
                    <a:pt x="526" y="2256"/>
                  </a:lnTo>
                  <a:lnTo>
                    <a:pt x="585" y="2274"/>
                  </a:lnTo>
                  <a:lnTo>
                    <a:pt x="649" y="2285"/>
                  </a:lnTo>
                  <a:lnTo>
                    <a:pt x="784" y="2294"/>
                  </a:lnTo>
                  <a:lnTo>
                    <a:pt x="936" y="2282"/>
                  </a:lnTo>
                  <a:lnTo>
                    <a:pt x="1101" y="2246"/>
                  </a:lnTo>
                  <a:lnTo>
                    <a:pt x="1281" y="2186"/>
                  </a:lnTo>
                  <a:lnTo>
                    <a:pt x="1556" y="2059"/>
                  </a:lnTo>
                  <a:lnTo>
                    <a:pt x="1734" y="1989"/>
                  </a:lnTo>
                  <a:lnTo>
                    <a:pt x="1843" y="1955"/>
                  </a:lnTo>
                  <a:lnTo>
                    <a:pt x="1968" y="1923"/>
                  </a:lnTo>
                  <a:lnTo>
                    <a:pt x="2275" y="1869"/>
                  </a:lnTo>
                  <a:lnTo>
                    <a:pt x="2678" y="1835"/>
                  </a:lnTo>
                  <a:lnTo>
                    <a:pt x="3197" y="1826"/>
                  </a:lnTo>
                  <a:lnTo>
                    <a:pt x="3851" y="1851"/>
                  </a:lnTo>
                  <a:lnTo>
                    <a:pt x="3898" y="1852"/>
                  </a:lnTo>
                  <a:lnTo>
                    <a:pt x="3940" y="1849"/>
                  </a:lnTo>
                  <a:lnTo>
                    <a:pt x="3977" y="1843"/>
                  </a:lnTo>
                  <a:lnTo>
                    <a:pt x="4009" y="1833"/>
                  </a:lnTo>
                  <a:lnTo>
                    <a:pt x="4039" y="1819"/>
                  </a:lnTo>
                  <a:lnTo>
                    <a:pt x="4064" y="1803"/>
                  </a:lnTo>
                  <a:lnTo>
                    <a:pt x="4085" y="1785"/>
                  </a:lnTo>
                  <a:lnTo>
                    <a:pt x="4103" y="1762"/>
                  </a:lnTo>
                  <a:lnTo>
                    <a:pt x="4118" y="1739"/>
                  </a:lnTo>
                  <a:lnTo>
                    <a:pt x="4130" y="1712"/>
                  </a:lnTo>
                  <a:lnTo>
                    <a:pt x="4139" y="1684"/>
                  </a:lnTo>
                  <a:lnTo>
                    <a:pt x="4145" y="1655"/>
                  </a:lnTo>
                  <a:lnTo>
                    <a:pt x="4151" y="1591"/>
                  </a:lnTo>
                  <a:lnTo>
                    <a:pt x="4149" y="1522"/>
                  </a:lnTo>
                  <a:lnTo>
                    <a:pt x="4142" y="1452"/>
                  </a:lnTo>
                  <a:lnTo>
                    <a:pt x="4130" y="1379"/>
                  </a:lnTo>
                  <a:lnTo>
                    <a:pt x="4099" y="1240"/>
                  </a:lnTo>
                  <a:lnTo>
                    <a:pt x="4073" y="1117"/>
                  </a:lnTo>
                  <a:lnTo>
                    <a:pt x="4065" y="1066"/>
                  </a:lnTo>
                  <a:lnTo>
                    <a:pt x="4063" y="1024"/>
                  </a:lnTo>
                  <a:lnTo>
                    <a:pt x="4066" y="986"/>
                  </a:lnTo>
                  <a:lnTo>
                    <a:pt x="4073" y="944"/>
                  </a:lnTo>
                  <a:lnTo>
                    <a:pt x="4095" y="856"/>
                  </a:lnTo>
                  <a:lnTo>
                    <a:pt x="4126" y="766"/>
                  </a:lnTo>
                  <a:lnTo>
                    <a:pt x="4164" y="680"/>
                  </a:lnTo>
                  <a:lnTo>
                    <a:pt x="4202" y="603"/>
                  </a:lnTo>
                  <a:lnTo>
                    <a:pt x="4222" y="571"/>
                  </a:lnTo>
                  <a:lnTo>
                    <a:pt x="4241" y="544"/>
                  </a:lnTo>
                  <a:lnTo>
                    <a:pt x="4259" y="521"/>
                  </a:lnTo>
                  <a:lnTo>
                    <a:pt x="4268" y="513"/>
                  </a:lnTo>
                  <a:lnTo>
                    <a:pt x="4275" y="506"/>
                  </a:lnTo>
                  <a:lnTo>
                    <a:pt x="4283" y="501"/>
                  </a:lnTo>
                  <a:lnTo>
                    <a:pt x="4290" y="498"/>
                  </a:lnTo>
                  <a:lnTo>
                    <a:pt x="4293" y="497"/>
                  </a:lnTo>
                  <a:lnTo>
                    <a:pt x="4296" y="497"/>
                  </a:lnTo>
                  <a:lnTo>
                    <a:pt x="4299" y="497"/>
                  </a:lnTo>
                  <a:lnTo>
                    <a:pt x="4302" y="498"/>
                  </a:lnTo>
                  <a:lnTo>
                    <a:pt x="4313" y="502"/>
                  </a:lnTo>
                  <a:lnTo>
                    <a:pt x="4322" y="507"/>
                  </a:lnTo>
                  <a:lnTo>
                    <a:pt x="4330" y="512"/>
                  </a:lnTo>
                  <a:lnTo>
                    <a:pt x="4337" y="518"/>
                  </a:lnTo>
                  <a:lnTo>
                    <a:pt x="4344" y="525"/>
                  </a:lnTo>
                  <a:lnTo>
                    <a:pt x="4349" y="531"/>
                  </a:lnTo>
                  <a:lnTo>
                    <a:pt x="4355" y="538"/>
                  </a:lnTo>
                  <a:lnTo>
                    <a:pt x="4359" y="545"/>
                  </a:lnTo>
                  <a:lnTo>
                    <a:pt x="4384" y="605"/>
                  </a:lnTo>
                  <a:lnTo>
                    <a:pt x="4597" y="1004"/>
                  </a:lnTo>
                  <a:lnTo>
                    <a:pt x="4618" y="1051"/>
                  </a:lnTo>
                  <a:lnTo>
                    <a:pt x="4634" y="1097"/>
                  </a:lnTo>
                  <a:lnTo>
                    <a:pt x="4648" y="1140"/>
                  </a:lnTo>
                  <a:lnTo>
                    <a:pt x="4656" y="1181"/>
                  </a:lnTo>
                  <a:lnTo>
                    <a:pt x="4658" y="1219"/>
                  </a:lnTo>
                  <a:lnTo>
                    <a:pt x="4657" y="1237"/>
                  </a:lnTo>
                  <a:lnTo>
                    <a:pt x="4655" y="1255"/>
                  </a:lnTo>
                  <a:lnTo>
                    <a:pt x="4651" y="1271"/>
                  </a:lnTo>
                  <a:lnTo>
                    <a:pt x="4644" y="1286"/>
                  </a:lnTo>
                  <a:lnTo>
                    <a:pt x="4636" y="1302"/>
                  </a:lnTo>
                  <a:lnTo>
                    <a:pt x="4626" y="1315"/>
                  </a:lnTo>
                  <a:close/>
                </a:path>
              </a:pathLst>
            </a:custGeom>
            <a:solidFill>
              <a:srgbClr val="DFDF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0" name="Freeform 432"/>
            <p:cNvSpPr>
              <a:spLocks/>
            </p:cNvSpPr>
            <p:nvPr/>
          </p:nvSpPr>
          <p:spPr bwMode="auto">
            <a:xfrm>
              <a:off x="2064" y="1420"/>
              <a:ext cx="1571" cy="764"/>
            </a:xfrm>
            <a:custGeom>
              <a:avLst/>
              <a:gdLst/>
              <a:ahLst/>
              <a:cxnLst>
                <a:cxn ang="0">
                  <a:pos x="4588" y="1373"/>
                </a:cxn>
                <a:cxn ang="0">
                  <a:pos x="4587" y="1382"/>
                </a:cxn>
                <a:cxn ang="0">
                  <a:pos x="4592" y="1384"/>
                </a:cxn>
                <a:cxn ang="0">
                  <a:pos x="4627" y="1359"/>
                </a:cxn>
                <a:cxn ang="0">
                  <a:pos x="4691" y="1273"/>
                </a:cxn>
                <a:cxn ang="0">
                  <a:pos x="4712" y="1192"/>
                </a:cxn>
                <a:cxn ang="0">
                  <a:pos x="4663" y="1003"/>
                </a:cxn>
                <a:cxn ang="0">
                  <a:pos x="4319" y="438"/>
                </a:cxn>
                <a:cxn ang="0">
                  <a:pos x="3988" y="149"/>
                </a:cxn>
                <a:cxn ang="0">
                  <a:pos x="3713" y="21"/>
                </a:cxn>
                <a:cxn ang="0">
                  <a:pos x="3516" y="6"/>
                </a:cxn>
                <a:cxn ang="0">
                  <a:pos x="3477" y="26"/>
                </a:cxn>
                <a:cxn ang="0">
                  <a:pos x="3473" y="52"/>
                </a:cxn>
                <a:cxn ang="0">
                  <a:pos x="3501" y="77"/>
                </a:cxn>
                <a:cxn ang="0">
                  <a:pos x="3608" y="97"/>
                </a:cxn>
                <a:cxn ang="0">
                  <a:pos x="3725" y="84"/>
                </a:cxn>
                <a:cxn ang="0">
                  <a:pos x="3923" y="156"/>
                </a:cxn>
                <a:cxn ang="0">
                  <a:pos x="4108" y="292"/>
                </a:cxn>
                <a:cxn ang="0">
                  <a:pos x="4160" y="380"/>
                </a:cxn>
                <a:cxn ang="0">
                  <a:pos x="4094" y="628"/>
                </a:cxn>
                <a:cxn ang="0">
                  <a:pos x="4008" y="734"/>
                </a:cxn>
                <a:cxn ang="0">
                  <a:pos x="3898" y="771"/>
                </a:cxn>
                <a:cxn ang="0">
                  <a:pos x="3739" y="727"/>
                </a:cxn>
                <a:cxn ang="0">
                  <a:pos x="3427" y="446"/>
                </a:cxn>
                <a:cxn ang="0">
                  <a:pos x="3330" y="356"/>
                </a:cxn>
                <a:cxn ang="0">
                  <a:pos x="3239" y="341"/>
                </a:cxn>
                <a:cxn ang="0">
                  <a:pos x="3118" y="373"/>
                </a:cxn>
                <a:cxn ang="0">
                  <a:pos x="3058" y="433"/>
                </a:cxn>
                <a:cxn ang="0">
                  <a:pos x="2967" y="730"/>
                </a:cxn>
                <a:cxn ang="0">
                  <a:pos x="2859" y="934"/>
                </a:cxn>
                <a:cxn ang="0">
                  <a:pos x="2632" y="1072"/>
                </a:cxn>
                <a:cxn ang="0">
                  <a:pos x="2373" y="1103"/>
                </a:cxn>
                <a:cxn ang="0">
                  <a:pos x="2008" y="933"/>
                </a:cxn>
                <a:cxn ang="0">
                  <a:pos x="1305" y="566"/>
                </a:cxn>
                <a:cxn ang="0">
                  <a:pos x="596" y="607"/>
                </a:cxn>
                <a:cxn ang="0">
                  <a:pos x="160" y="868"/>
                </a:cxn>
                <a:cxn ang="0">
                  <a:pos x="22" y="1122"/>
                </a:cxn>
                <a:cxn ang="0">
                  <a:pos x="33" y="1664"/>
                </a:cxn>
                <a:cxn ang="0">
                  <a:pos x="279" y="2111"/>
                </a:cxn>
                <a:cxn ang="0">
                  <a:pos x="526" y="2256"/>
                </a:cxn>
                <a:cxn ang="0">
                  <a:pos x="1101" y="2246"/>
                </a:cxn>
                <a:cxn ang="0">
                  <a:pos x="1968" y="1923"/>
                </a:cxn>
                <a:cxn ang="0">
                  <a:pos x="3898" y="1852"/>
                </a:cxn>
                <a:cxn ang="0">
                  <a:pos x="4064" y="1803"/>
                </a:cxn>
                <a:cxn ang="0">
                  <a:pos x="4139" y="1684"/>
                </a:cxn>
                <a:cxn ang="0">
                  <a:pos x="4130" y="1379"/>
                </a:cxn>
                <a:cxn ang="0">
                  <a:pos x="4066" y="986"/>
                </a:cxn>
                <a:cxn ang="0">
                  <a:pos x="4202" y="603"/>
                </a:cxn>
                <a:cxn ang="0">
                  <a:pos x="4275" y="506"/>
                </a:cxn>
                <a:cxn ang="0">
                  <a:pos x="4299" y="497"/>
                </a:cxn>
                <a:cxn ang="0">
                  <a:pos x="4337" y="518"/>
                </a:cxn>
                <a:cxn ang="0">
                  <a:pos x="4384" y="605"/>
                </a:cxn>
                <a:cxn ang="0">
                  <a:pos x="4656" y="1181"/>
                </a:cxn>
                <a:cxn ang="0">
                  <a:pos x="4644" y="1286"/>
                </a:cxn>
              </a:cxnLst>
              <a:rect l="0" t="0" r="r" b="b"/>
              <a:pathLst>
                <a:path w="4712" h="2294">
                  <a:moveTo>
                    <a:pt x="4626" y="1315"/>
                  </a:moveTo>
                  <a:lnTo>
                    <a:pt x="4611" y="1334"/>
                  </a:lnTo>
                  <a:lnTo>
                    <a:pt x="4600" y="1351"/>
                  </a:lnTo>
                  <a:lnTo>
                    <a:pt x="4592" y="1364"/>
                  </a:lnTo>
                  <a:lnTo>
                    <a:pt x="4588" y="1373"/>
                  </a:lnTo>
                  <a:lnTo>
                    <a:pt x="4587" y="1377"/>
                  </a:lnTo>
                  <a:lnTo>
                    <a:pt x="4586" y="1379"/>
                  </a:lnTo>
                  <a:lnTo>
                    <a:pt x="4587" y="1381"/>
                  </a:lnTo>
                  <a:lnTo>
                    <a:pt x="4587" y="1382"/>
                  </a:lnTo>
                  <a:lnTo>
                    <a:pt x="4587" y="1382"/>
                  </a:lnTo>
                  <a:lnTo>
                    <a:pt x="4588" y="1383"/>
                  </a:lnTo>
                  <a:lnTo>
                    <a:pt x="4589" y="1383"/>
                  </a:lnTo>
                  <a:lnTo>
                    <a:pt x="4590" y="1384"/>
                  </a:lnTo>
                  <a:lnTo>
                    <a:pt x="4591" y="1384"/>
                  </a:lnTo>
                  <a:lnTo>
                    <a:pt x="4592" y="1384"/>
                  </a:lnTo>
                  <a:lnTo>
                    <a:pt x="4595" y="1383"/>
                  </a:lnTo>
                  <a:lnTo>
                    <a:pt x="4598" y="1381"/>
                  </a:lnTo>
                  <a:lnTo>
                    <a:pt x="4607" y="1377"/>
                  </a:lnTo>
                  <a:lnTo>
                    <a:pt x="4616" y="1369"/>
                  </a:lnTo>
                  <a:lnTo>
                    <a:pt x="4627" y="1359"/>
                  </a:lnTo>
                  <a:lnTo>
                    <a:pt x="4639" y="1346"/>
                  </a:lnTo>
                  <a:lnTo>
                    <a:pt x="4652" y="1331"/>
                  </a:lnTo>
                  <a:lnTo>
                    <a:pt x="4665" y="1314"/>
                  </a:lnTo>
                  <a:lnTo>
                    <a:pt x="4678" y="1294"/>
                  </a:lnTo>
                  <a:lnTo>
                    <a:pt x="4691" y="1273"/>
                  </a:lnTo>
                  <a:lnTo>
                    <a:pt x="4698" y="1262"/>
                  </a:lnTo>
                  <a:lnTo>
                    <a:pt x="4703" y="1249"/>
                  </a:lnTo>
                  <a:lnTo>
                    <a:pt x="4707" y="1236"/>
                  </a:lnTo>
                  <a:lnTo>
                    <a:pt x="4709" y="1222"/>
                  </a:lnTo>
                  <a:lnTo>
                    <a:pt x="4712" y="1192"/>
                  </a:lnTo>
                  <a:lnTo>
                    <a:pt x="4710" y="1161"/>
                  </a:lnTo>
                  <a:lnTo>
                    <a:pt x="4704" y="1125"/>
                  </a:lnTo>
                  <a:lnTo>
                    <a:pt x="4693" y="1087"/>
                  </a:lnTo>
                  <a:lnTo>
                    <a:pt x="4680" y="1047"/>
                  </a:lnTo>
                  <a:lnTo>
                    <a:pt x="4663" y="1003"/>
                  </a:lnTo>
                  <a:lnTo>
                    <a:pt x="4618" y="909"/>
                  </a:lnTo>
                  <a:lnTo>
                    <a:pt x="4561" y="804"/>
                  </a:lnTo>
                  <a:lnTo>
                    <a:pt x="4411" y="562"/>
                  </a:lnTo>
                  <a:lnTo>
                    <a:pt x="4367" y="498"/>
                  </a:lnTo>
                  <a:lnTo>
                    <a:pt x="4319" y="438"/>
                  </a:lnTo>
                  <a:lnTo>
                    <a:pt x="4268" y="381"/>
                  </a:lnTo>
                  <a:lnTo>
                    <a:pt x="4215" y="326"/>
                  </a:lnTo>
                  <a:lnTo>
                    <a:pt x="4160" y="276"/>
                  </a:lnTo>
                  <a:lnTo>
                    <a:pt x="4102" y="229"/>
                  </a:lnTo>
                  <a:lnTo>
                    <a:pt x="3988" y="149"/>
                  </a:lnTo>
                  <a:lnTo>
                    <a:pt x="3930" y="114"/>
                  </a:lnTo>
                  <a:lnTo>
                    <a:pt x="3874" y="84"/>
                  </a:lnTo>
                  <a:lnTo>
                    <a:pt x="3818" y="59"/>
                  </a:lnTo>
                  <a:lnTo>
                    <a:pt x="3764" y="37"/>
                  </a:lnTo>
                  <a:lnTo>
                    <a:pt x="3713" y="21"/>
                  </a:lnTo>
                  <a:lnTo>
                    <a:pt x="3664" y="9"/>
                  </a:lnTo>
                  <a:lnTo>
                    <a:pt x="3619" y="2"/>
                  </a:lnTo>
                  <a:lnTo>
                    <a:pt x="3579" y="0"/>
                  </a:lnTo>
                  <a:lnTo>
                    <a:pt x="3544" y="2"/>
                  </a:lnTo>
                  <a:lnTo>
                    <a:pt x="3516" y="6"/>
                  </a:lnTo>
                  <a:lnTo>
                    <a:pt x="3505" y="9"/>
                  </a:lnTo>
                  <a:lnTo>
                    <a:pt x="3495" y="13"/>
                  </a:lnTo>
                  <a:lnTo>
                    <a:pt x="3488" y="17"/>
                  </a:lnTo>
                  <a:lnTo>
                    <a:pt x="3481" y="21"/>
                  </a:lnTo>
                  <a:lnTo>
                    <a:pt x="3477" y="26"/>
                  </a:lnTo>
                  <a:lnTo>
                    <a:pt x="3472" y="31"/>
                  </a:lnTo>
                  <a:lnTo>
                    <a:pt x="3471" y="36"/>
                  </a:lnTo>
                  <a:lnTo>
                    <a:pt x="3470" y="42"/>
                  </a:lnTo>
                  <a:lnTo>
                    <a:pt x="3471" y="47"/>
                  </a:lnTo>
                  <a:lnTo>
                    <a:pt x="3473" y="52"/>
                  </a:lnTo>
                  <a:lnTo>
                    <a:pt x="3477" y="58"/>
                  </a:lnTo>
                  <a:lnTo>
                    <a:pt x="3482" y="63"/>
                  </a:lnTo>
                  <a:lnTo>
                    <a:pt x="3487" y="68"/>
                  </a:lnTo>
                  <a:lnTo>
                    <a:pt x="3494" y="73"/>
                  </a:lnTo>
                  <a:lnTo>
                    <a:pt x="3501" y="77"/>
                  </a:lnTo>
                  <a:lnTo>
                    <a:pt x="3510" y="81"/>
                  </a:lnTo>
                  <a:lnTo>
                    <a:pt x="3530" y="90"/>
                  </a:lnTo>
                  <a:lnTo>
                    <a:pt x="3553" y="95"/>
                  </a:lnTo>
                  <a:lnTo>
                    <a:pt x="3580" y="97"/>
                  </a:lnTo>
                  <a:lnTo>
                    <a:pt x="3608" y="97"/>
                  </a:lnTo>
                  <a:lnTo>
                    <a:pt x="3639" y="93"/>
                  </a:lnTo>
                  <a:lnTo>
                    <a:pt x="3671" y="85"/>
                  </a:lnTo>
                  <a:lnTo>
                    <a:pt x="3682" y="83"/>
                  </a:lnTo>
                  <a:lnTo>
                    <a:pt x="3695" y="82"/>
                  </a:lnTo>
                  <a:lnTo>
                    <a:pt x="3725" y="84"/>
                  </a:lnTo>
                  <a:lnTo>
                    <a:pt x="3759" y="91"/>
                  </a:lnTo>
                  <a:lnTo>
                    <a:pt x="3797" y="102"/>
                  </a:lnTo>
                  <a:lnTo>
                    <a:pt x="3838" y="116"/>
                  </a:lnTo>
                  <a:lnTo>
                    <a:pt x="3880" y="134"/>
                  </a:lnTo>
                  <a:lnTo>
                    <a:pt x="3923" y="156"/>
                  </a:lnTo>
                  <a:lnTo>
                    <a:pt x="3966" y="180"/>
                  </a:lnTo>
                  <a:lnTo>
                    <a:pt x="4006" y="206"/>
                  </a:lnTo>
                  <a:lnTo>
                    <a:pt x="4044" y="233"/>
                  </a:lnTo>
                  <a:lnTo>
                    <a:pt x="4079" y="262"/>
                  </a:lnTo>
                  <a:lnTo>
                    <a:pt x="4108" y="292"/>
                  </a:lnTo>
                  <a:lnTo>
                    <a:pt x="4132" y="321"/>
                  </a:lnTo>
                  <a:lnTo>
                    <a:pt x="4142" y="336"/>
                  </a:lnTo>
                  <a:lnTo>
                    <a:pt x="4149" y="351"/>
                  </a:lnTo>
                  <a:lnTo>
                    <a:pt x="4155" y="365"/>
                  </a:lnTo>
                  <a:lnTo>
                    <a:pt x="4160" y="380"/>
                  </a:lnTo>
                  <a:lnTo>
                    <a:pt x="4161" y="394"/>
                  </a:lnTo>
                  <a:lnTo>
                    <a:pt x="4160" y="407"/>
                  </a:lnTo>
                  <a:lnTo>
                    <a:pt x="4142" y="492"/>
                  </a:lnTo>
                  <a:lnTo>
                    <a:pt x="4121" y="565"/>
                  </a:lnTo>
                  <a:lnTo>
                    <a:pt x="4094" y="628"/>
                  </a:lnTo>
                  <a:lnTo>
                    <a:pt x="4079" y="654"/>
                  </a:lnTo>
                  <a:lnTo>
                    <a:pt x="4063" y="679"/>
                  </a:lnTo>
                  <a:lnTo>
                    <a:pt x="4045" y="699"/>
                  </a:lnTo>
                  <a:lnTo>
                    <a:pt x="4027" y="717"/>
                  </a:lnTo>
                  <a:lnTo>
                    <a:pt x="4008" y="734"/>
                  </a:lnTo>
                  <a:lnTo>
                    <a:pt x="3988" y="746"/>
                  </a:lnTo>
                  <a:lnTo>
                    <a:pt x="3967" y="756"/>
                  </a:lnTo>
                  <a:lnTo>
                    <a:pt x="3945" y="763"/>
                  </a:lnTo>
                  <a:lnTo>
                    <a:pt x="3922" y="769"/>
                  </a:lnTo>
                  <a:lnTo>
                    <a:pt x="3898" y="771"/>
                  </a:lnTo>
                  <a:lnTo>
                    <a:pt x="3874" y="770"/>
                  </a:lnTo>
                  <a:lnTo>
                    <a:pt x="3848" y="766"/>
                  </a:lnTo>
                  <a:lnTo>
                    <a:pt x="3822" y="760"/>
                  </a:lnTo>
                  <a:lnTo>
                    <a:pt x="3795" y="751"/>
                  </a:lnTo>
                  <a:lnTo>
                    <a:pt x="3739" y="727"/>
                  </a:lnTo>
                  <a:lnTo>
                    <a:pt x="3681" y="691"/>
                  </a:lnTo>
                  <a:lnTo>
                    <a:pt x="3620" y="645"/>
                  </a:lnTo>
                  <a:lnTo>
                    <a:pt x="3557" y="589"/>
                  </a:lnTo>
                  <a:lnTo>
                    <a:pt x="3493" y="522"/>
                  </a:lnTo>
                  <a:lnTo>
                    <a:pt x="3427" y="446"/>
                  </a:lnTo>
                  <a:lnTo>
                    <a:pt x="3399" y="413"/>
                  </a:lnTo>
                  <a:lnTo>
                    <a:pt x="3371" y="386"/>
                  </a:lnTo>
                  <a:lnTo>
                    <a:pt x="3358" y="374"/>
                  </a:lnTo>
                  <a:lnTo>
                    <a:pt x="3344" y="364"/>
                  </a:lnTo>
                  <a:lnTo>
                    <a:pt x="3330" y="356"/>
                  </a:lnTo>
                  <a:lnTo>
                    <a:pt x="3314" y="349"/>
                  </a:lnTo>
                  <a:lnTo>
                    <a:pt x="3297" y="344"/>
                  </a:lnTo>
                  <a:lnTo>
                    <a:pt x="3280" y="341"/>
                  </a:lnTo>
                  <a:lnTo>
                    <a:pt x="3260" y="340"/>
                  </a:lnTo>
                  <a:lnTo>
                    <a:pt x="3239" y="341"/>
                  </a:lnTo>
                  <a:lnTo>
                    <a:pt x="3216" y="344"/>
                  </a:lnTo>
                  <a:lnTo>
                    <a:pt x="3191" y="349"/>
                  </a:lnTo>
                  <a:lnTo>
                    <a:pt x="3164" y="356"/>
                  </a:lnTo>
                  <a:lnTo>
                    <a:pt x="3134" y="366"/>
                  </a:lnTo>
                  <a:lnTo>
                    <a:pt x="3118" y="373"/>
                  </a:lnTo>
                  <a:lnTo>
                    <a:pt x="3103" y="382"/>
                  </a:lnTo>
                  <a:lnTo>
                    <a:pt x="3091" y="392"/>
                  </a:lnTo>
                  <a:lnTo>
                    <a:pt x="3078" y="404"/>
                  </a:lnTo>
                  <a:lnTo>
                    <a:pt x="3067" y="417"/>
                  </a:lnTo>
                  <a:lnTo>
                    <a:pt x="3058" y="433"/>
                  </a:lnTo>
                  <a:lnTo>
                    <a:pt x="3041" y="466"/>
                  </a:lnTo>
                  <a:lnTo>
                    <a:pt x="3025" y="504"/>
                  </a:lnTo>
                  <a:lnTo>
                    <a:pt x="3013" y="546"/>
                  </a:lnTo>
                  <a:lnTo>
                    <a:pt x="2991" y="636"/>
                  </a:lnTo>
                  <a:lnTo>
                    <a:pt x="2967" y="730"/>
                  </a:lnTo>
                  <a:lnTo>
                    <a:pt x="2953" y="776"/>
                  </a:lnTo>
                  <a:lnTo>
                    <a:pt x="2935" y="820"/>
                  </a:lnTo>
                  <a:lnTo>
                    <a:pt x="2914" y="861"/>
                  </a:lnTo>
                  <a:lnTo>
                    <a:pt x="2890" y="899"/>
                  </a:lnTo>
                  <a:lnTo>
                    <a:pt x="2859" y="934"/>
                  </a:lnTo>
                  <a:lnTo>
                    <a:pt x="2842" y="949"/>
                  </a:lnTo>
                  <a:lnTo>
                    <a:pt x="2822" y="963"/>
                  </a:lnTo>
                  <a:lnTo>
                    <a:pt x="2726" y="1023"/>
                  </a:lnTo>
                  <a:lnTo>
                    <a:pt x="2679" y="1049"/>
                  </a:lnTo>
                  <a:lnTo>
                    <a:pt x="2632" y="1072"/>
                  </a:lnTo>
                  <a:lnTo>
                    <a:pt x="2584" y="1090"/>
                  </a:lnTo>
                  <a:lnTo>
                    <a:pt x="2535" y="1103"/>
                  </a:lnTo>
                  <a:lnTo>
                    <a:pt x="2484" y="1111"/>
                  </a:lnTo>
                  <a:lnTo>
                    <a:pt x="2430" y="1111"/>
                  </a:lnTo>
                  <a:lnTo>
                    <a:pt x="2373" y="1103"/>
                  </a:lnTo>
                  <a:lnTo>
                    <a:pt x="2311" y="1089"/>
                  </a:lnTo>
                  <a:lnTo>
                    <a:pt x="2244" y="1065"/>
                  </a:lnTo>
                  <a:lnTo>
                    <a:pt x="2172" y="1032"/>
                  </a:lnTo>
                  <a:lnTo>
                    <a:pt x="2093" y="988"/>
                  </a:lnTo>
                  <a:lnTo>
                    <a:pt x="2008" y="933"/>
                  </a:lnTo>
                  <a:lnTo>
                    <a:pt x="1814" y="788"/>
                  </a:lnTo>
                  <a:lnTo>
                    <a:pt x="1701" y="710"/>
                  </a:lnTo>
                  <a:lnTo>
                    <a:pt x="1578" y="647"/>
                  </a:lnTo>
                  <a:lnTo>
                    <a:pt x="1445" y="600"/>
                  </a:lnTo>
                  <a:lnTo>
                    <a:pt x="1305" y="566"/>
                  </a:lnTo>
                  <a:lnTo>
                    <a:pt x="1162" y="548"/>
                  </a:lnTo>
                  <a:lnTo>
                    <a:pt x="1017" y="543"/>
                  </a:lnTo>
                  <a:lnTo>
                    <a:pt x="872" y="551"/>
                  </a:lnTo>
                  <a:lnTo>
                    <a:pt x="731" y="572"/>
                  </a:lnTo>
                  <a:lnTo>
                    <a:pt x="596" y="607"/>
                  </a:lnTo>
                  <a:lnTo>
                    <a:pt x="469" y="654"/>
                  </a:lnTo>
                  <a:lnTo>
                    <a:pt x="352" y="713"/>
                  </a:lnTo>
                  <a:lnTo>
                    <a:pt x="247" y="785"/>
                  </a:lnTo>
                  <a:lnTo>
                    <a:pt x="202" y="825"/>
                  </a:lnTo>
                  <a:lnTo>
                    <a:pt x="160" y="868"/>
                  </a:lnTo>
                  <a:lnTo>
                    <a:pt x="122" y="913"/>
                  </a:lnTo>
                  <a:lnTo>
                    <a:pt x="89" y="962"/>
                  </a:lnTo>
                  <a:lnTo>
                    <a:pt x="61" y="1013"/>
                  </a:lnTo>
                  <a:lnTo>
                    <a:pt x="38" y="1066"/>
                  </a:lnTo>
                  <a:lnTo>
                    <a:pt x="22" y="1122"/>
                  </a:lnTo>
                  <a:lnTo>
                    <a:pt x="11" y="1181"/>
                  </a:lnTo>
                  <a:lnTo>
                    <a:pt x="0" y="1303"/>
                  </a:lnTo>
                  <a:lnTo>
                    <a:pt x="0" y="1424"/>
                  </a:lnTo>
                  <a:lnTo>
                    <a:pt x="12" y="1546"/>
                  </a:lnTo>
                  <a:lnTo>
                    <a:pt x="33" y="1664"/>
                  </a:lnTo>
                  <a:lnTo>
                    <a:pt x="67" y="1777"/>
                  </a:lnTo>
                  <a:lnTo>
                    <a:pt x="113" y="1885"/>
                  </a:lnTo>
                  <a:lnTo>
                    <a:pt x="170" y="1984"/>
                  </a:lnTo>
                  <a:lnTo>
                    <a:pt x="239" y="2071"/>
                  </a:lnTo>
                  <a:lnTo>
                    <a:pt x="279" y="2111"/>
                  </a:lnTo>
                  <a:lnTo>
                    <a:pt x="322" y="2148"/>
                  </a:lnTo>
                  <a:lnTo>
                    <a:pt x="368" y="2181"/>
                  </a:lnTo>
                  <a:lnTo>
                    <a:pt x="417" y="2210"/>
                  </a:lnTo>
                  <a:lnTo>
                    <a:pt x="470" y="2236"/>
                  </a:lnTo>
                  <a:lnTo>
                    <a:pt x="526" y="2256"/>
                  </a:lnTo>
                  <a:lnTo>
                    <a:pt x="585" y="2274"/>
                  </a:lnTo>
                  <a:lnTo>
                    <a:pt x="649" y="2285"/>
                  </a:lnTo>
                  <a:lnTo>
                    <a:pt x="784" y="2294"/>
                  </a:lnTo>
                  <a:lnTo>
                    <a:pt x="936" y="2282"/>
                  </a:lnTo>
                  <a:lnTo>
                    <a:pt x="1101" y="2246"/>
                  </a:lnTo>
                  <a:lnTo>
                    <a:pt x="1281" y="2186"/>
                  </a:lnTo>
                  <a:lnTo>
                    <a:pt x="1556" y="2059"/>
                  </a:lnTo>
                  <a:lnTo>
                    <a:pt x="1734" y="1989"/>
                  </a:lnTo>
                  <a:lnTo>
                    <a:pt x="1843" y="1955"/>
                  </a:lnTo>
                  <a:lnTo>
                    <a:pt x="1968" y="1923"/>
                  </a:lnTo>
                  <a:lnTo>
                    <a:pt x="2275" y="1869"/>
                  </a:lnTo>
                  <a:lnTo>
                    <a:pt x="2678" y="1835"/>
                  </a:lnTo>
                  <a:lnTo>
                    <a:pt x="3197" y="1826"/>
                  </a:lnTo>
                  <a:lnTo>
                    <a:pt x="3851" y="1851"/>
                  </a:lnTo>
                  <a:lnTo>
                    <a:pt x="3898" y="1852"/>
                  </a:lnTo>
                  <a:lnTo>
                    <a:pt x="3940" y="1849"/>
                  </a:lnTo>
                  <a:lnTo>
                    <a:pt x="3977" y="1843"/>
                  </a:lnTo>
                  <a:lnTo>
                    <a:pt x="4009" y="1833"/>
                  </a:lnTo>
                  <a:lnTo>
                    <a:pt x="4039" y="1819"/>
                  </a:lnTo>
                  <a:lnTo>
                    <a:pt x="4064" y="1803"/>
                  </a:lnTo>
                  <a:lnTo>
                    <a:pt x="4085" y="1785"/>
                  </a:lnTo>
                  <a:lnTo>
                    <a:pt x="4103" y="1762"/>
                  </a:lnTo>
                  <a:lnTo>
                    <a:pt x="4118" y="1739"/>
                  </a:lnTo>
                  <a:lnTo>
                    <a:pt x="4130" y="1712"/>
                  </a:lnTo>
                  <a:lnTo>
                    <a:pt x="4139" y="1684"/>
                  </a:lnTo>
                  <a:lnTo>
                    <a:pt x="4145" y="1655"/>
                  </a:lnTo>
                  <a:lnTo>
                    <a:pt x="4151" y="1591"/>
                  </a:lnTo>
                  <a:lnTo>
                    <a:pt x="4149" y="1522"/>
                  </a:lnTo>
                  <a:lnTo>
                    <a:pt x="4142" y="1452"/>
                  </a:lnTo>
                  <a:lnTo>
                    <a:pt x="4130" y="1379"/>
                  </a:lnTo>
                  <a:lnTo>
                    <a:pt x="4099" y="1240"/>
                  </a:lnTo>
                  <a:lnTo>
                    <a:pt x="4073" y="1117"/>
                  </a:lnTo>
                  <a:lnTo>
                    <a:pt x="4065" y="1066"/>
                  </a:lnTo>
                  <a:lnTo>
                    <a:pt x="4063" y="1024"/>
                  </a:lnTo>
                  <a:lnTo>
                    <a:pt x="4066" y="986"/>
                  </a:lnTo>
                  <a:lnTo>
                    <a:pt x="4073" y="944"/>
                  </a:lnTo>
                  <a:lnTo>
                    <a:pt x="4095" y="856"/>
                  </a:lnTo>
                  <a:lnTo>
                    <a:pt x="4126" y="766"/>
                  </a:lnTo>
                  <a:lnTo>
                    <a:pt x="4164" y="680"/>
                  </a:lnTo>
                  <a:lnTo>
                    <a:pt x="4202" y="603"/>
                  </a:lnTo>
                  <a:lnTo>
                    <a:pt x="4222" y="571"/>
                  </a:lnTo>
                  <a:lnTo>
                    <a:pt x="4241" y="544"/>
                  </a:lnTo>
                  <a:lnTo>
                    <a:pt x="4259" y="521"/>
                  </a:lnTo>
                  <a:lnTo>
                    <a:pt x="4268" y="513"/>
                  </a:lnTo>
                  <a:lnTo>
                    <a:pt x="4275" y="506"/>
                  </a:lnTo>
                  <a:lnTo>
                    <a:pt x="4283" y="501"/>
                  </a:lnTo>
                  <a:lnTo>
                    <a:pt x="4290" y="498"/>
                  </a:lnTo>
                  <a:lnTo>
                    <a:pt x="4293" y="497"/>
                  </a:lnTo>
                  <a:lnTo>
                    <a:pt x="4296" y="497"/>
                  </a:lnTo>
                  <a:lnTo>
                    <a:pt x="4299" y="497"/>
                  </a:lnTo>
                  <a:lnTo>
                    <a:pt x="4302" y="498"/>
                  </a:lnTo>
                  <a:lnTo>
                    <a:pt x="4313" y="502"/>
                  </a:lnTo>
                  <a:lnTo>
                    <a:pt x="4322" y="507"/>
                  </a:lnTo>
                  <a:lnTo>
                    <a:pt x="4330" y="512"/>
                  </a:lnTo>
                  <a:lnTo>
                    <a:pt x="4337" y="518"/>
                  </a:lnTo>
                  <a:lnTo>
                    <a:pt x="4344" y="525"/>
                  </a:lnTo>
                  <a:lnTo>
                    <a:pt x="4349" y="531"/>
                  </a:lnTo>
                  <a:lnTo>
                    <a:pt x="4355" y="538"/>
                  </a:lnTo>
                  <a:lnTo>
                    <a:pt x="4359" y="545"/>
                  </a:lnTo>
                  <a:lnTo>
                    <a:pt x="4384" y="605"/>
                  </a:lnTo>
                  <a:lnTo>
                    <a:pt x="4597" y="1004"/>
                  </a:lnTo>
                  <a:lnTo>
                    <a:pt x="4618" y="1051"/>
                  </a:lnTo>
                  <a:lnTo>
                    <a:pt x="4634" y="1097"/>
                  </a:lnTo>
                  <a:lnTo>
                    <a:pt x="4648" y="1140"/>
                  </a:lnTo>
                  <a:lnTo>
                    <a:pt x="4656" y="1181"/>
                  </a:lnTo>
                  <a:lnTo>
                    <a:pt x="4658" y="1219"/>
                  </a:lnTo>
                  <a:lnTo>
                    <a:pt x="4657" y="1237"/>
                  </a:lnTo>
                  <a:lnTo>
                    <a:pt x="4655" y="1255"/>
                  </a:lnTo>
                  <a:lnTo>
                    <a:pt x="4651" y="1271"/>
                  </a:lnTo>
                  <a:lnTo>
                    <a:pt x="4644" y="1286"/>
                  </a:lnTo>
                  <a:lnTo>
                    <a:pt x="4636" y="1302"/>
                  </a:lnTo>
                  <a:lnTo>
                    <a:pt x="4626" y="1315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1" name="Freeform 433"/>
            <p:cNvSpPr>
              <a:spLocks/>
            </p:cNvSpPr>
            <p:nvPr/>
          </p:nvSpPr>
          <p:spPr bwMode="auto">
            <a:xfrm>
              <a:off x="3440" y="1911"/>
              <a:ext cx="221" cy="229"/>
            </a:xfrm>
            <a:custGeom>
              <a:avLst/>
              <a:gdLst/>
              <a:ahLst/>
              <a:cxnLst>
                <a:cxn ang="0">
                  <a:pos x="663" y="164"/>
                </a:cxn>
                <a:cxn ang="0">
                  <a:pos x="652" y="112"/>
                </a:cxn>
                <a:cxn ang="0">
                  <a:pos x="628" y="70"/>
                </a:cxn>
                <a:cxn ang="0">
                  <a:pos x="592" y="36"/>
                </a:cxn>
                <a:cxn ang="0">
                  <a:pos x="546" y="12"/>
                </a:cxn>
                <a:cxn ang="0">
                  <a:pos x="493" y="1"/>
                </a:cxn>
                <a:cxn ang="0">
                  <a:pos x="435" y="2"/>
                </a:cxn>
                <a:cxn ang="0">
                  <a:pos x="372" y="18"/>
                </a:cxn>
                <a:cxn ang="0">
                  <a:pos x="309" y="49"/>
                </a:cxn>
                <a:cxn ang="0">
                  <a:pos x="249" y="89"/>
                </a:cxn>
                <a:cxn ang="0">
                  <a:pos x="193" y="136"/>
                </a:cxn>
                <a:cxn ang="0">
                  <a:pos x="119" y="216"/>
                </a:cxn>
                <a:cxn ang="0">
                  <a:pos x="60" y="302"/>
                </a:cxn>
                <a:cxn ang="0">
                  <a:pos x="31" y="361"/>
                </a:cxn>
                <a:cxn ang="0">
                  <a:pos x="11" y="418"/>
                </a:cxn>
                <a:cxn ang="0">
                  <a:pos x="0" y="472"/>
                </a:cxn>
                <a:cxn ang="0">
                  <a:pos x="3" y="520"/>
                </a:cxn>
                <a:cxn ang="0">
                  <a:pos x="17" y="562"/>
                </a:cxn>
                <a:cxn ang="0">
                  <a:pos x="41" y="597"/>
                </a:cxn>
                <a:cxn ang="0">
                  <a:pos x="72" y="627"/>
                </a:cxn>
                <a:cxn ang="0">
                  <a:pos x="109" y="652"/>
                </a:cxn>
                <a:cxn ang="0">
                  <a:pos x="148" y="670"/>
                </a:cxn>
                <a:cxn ang="0">
                  <a:pos x="188" y="682"/>
                </a:cxn>
                <a:cxn ang="0">
                  <a:pos x="223" y="688"/>
                </a:cxn>
                <a:cxn ang="0">
                  <a:pos x="257" y="685"/>
                </a:cxn>
                <a:cxn ang="0">
                  <a:pos x="311" y="666"/>
                </a:cxn>
                <a:cxn ang="0">
                  <a:pos x="386" y="618"/>
                </a:cxn>
                <a:cxn ang="0">
                  <a:pos x="460" y="549"/>
                </a:cxn>
                <a:cxn ang="0">
                  <a:pos x="530" y="470"/>
                </a:cxn>
                <a:cxn ang="0">
                  <a:pos x="589" y="384"/>
                </a:cxn>
                <a:cxn ang="0">
                  <a:pos x="634" y="300"/>
                </a:cxn>
                <a:cxn ang="0">
                  <a:pos x="660" y="225"/>
                </a:cxn>
                <a:cxn ang="0">
                  <a:pos x="664" y="193"/>
                </a:cxn>
              </a:cxnLst>
              <a:rect l="0" t="0" r="r" b="b"/>
              <a:pathLst>
                <a:path w="664" h="688">
                  <a:moveTo>
                    <a:pt x="664" y="193"/>
                  </a:moveTo>
                  <a:lnTo>
                    <a:pt x="663" y="164"/>
                  </a:lnTo>
                  <a:lnTo>
                    <a:pt x="659" y="138"/>
                  </a:lnTo>
                  <a:lnTo>
                    <a:pt x="652" y="112"/>
                  </a:lnTo>
                  <a:lnTo>
                    <a:pt x="641" y="90"/>
                  </a:lnTo>
                  <a:lnTo>
                    <a:pt x="628" y="70"/>
                  </a:lnTo>
                  <a:lnTo>
                    <a:pt x="610" y="51"/>
                  </a:lnTo>
                  <a:lnTo>
                    <a:pt x="592" y="36"/>
                  </a:lnTo>
                  <a:lnTo>
                    <a:pt x="570" y="23"/>
                  </a:lnTo>
                  <a:lnTo>
                    <a:pt x="546" y="12"/>
                  </a:lnTo>
                  <a:lnTo>
                    <a:pt x="521" y="5"/>
                  </a:lnTo>
                  <a:lnTo>
                    <a:pt x="493" y="1"/>
                  </a:lnTo>
                  <a:lnTo>
                    <a:pt x="464" y="0"/>
                  </a:lnTo>
                  <a:lnTo>
                    <a:pt x="435" y="2"/>
                  </a:lnTo>
                  <a:lnTo>
                    <a:pt x="404" y="8"/>
                  </a:lnTo>
                  <a:lnTo>
                    <a:pt x="372" y="18"/>
                  </a:lnTo>
                  <a:lnTo>
                    <a:pt x="341" y="32"/>
                  </a:lnTo>
                  <a:lnTo>
                    <a:pt x="309" y="49"/>
                  </a:lnTo>
                  <a:lnTo>
                    <a:pt x="279" y="67"/>
                  </a:lnTo>
                  <a:lnTo>
                    <a:pt x="249" y="89"/>
                  </a:lnTo>
                  <a:lnTo>
                    <a:pt x="220" y="111"/>
                  </a:lnTo>
                  <a:lnTo>
                    <a:pt x="193" y="136"/>
                  </a:lnTo>
                  <a:lnTo>
                    <a:pt x="166" y="161"/>
                  </a:lnTo>
                  <a:lnTo>
                    <a:pt x="119" y="216"/>
                  </a:lnTo>
                  <a:lnTo>
                    <a:pt x="78" y="273"/>
                  </a:lnTo>
                  <a:lnTo>
                    <a:pt x="60" y="302"/>
                  </a:lnTo>
                  <a:lnTo>
                    <a:pt x="45" y="331"/>
                  </a:lnTo>
                  <a:lnTo>
                    <a:pt x="31" y="361"/>
                  </a:lnTo>
                  <a:lnTo>
                    <a:pt x="19" y="389"/>
                  </a:lnTo>
                  <a:lnTo>
                    <a:pt x="11" y="418"/>
                  </a:lnTo>
                  <a:lnTo>
                    <a:pt x="4" y="445"/>
                  </a:lnTo>
                  <a:lnTo>
                    <a:pt x="0" y="472"/>
                  </a:lnTo>
                  <a:lnTo>
                    <a:pt x="0" y="497"/>
                  </a:lnTo>
                  <a:lnTo>
                    <a:pt x="3" y="520"/>
                  </a:lnTo>
                  <a:lnTo>
                    <a:pt x="9" y="542"/>
                  </a:lnTo>
                  <a:lnTo>
                    <a:pt x="17" y="562"/>
                  </a:lnTo>
                  <a:lnTo>
                    <a:pt x="28" y="581"/>
                  </a:lnTo>
                  <a:lnTo>
                    <a:pt x="41" y="597"/>
                  </a:lnTo>
                  <a:lnTo>
                    <a:pt x="56" y="614"/>
                  </a:lnTo>
                  <a:lnTo>
                    <a:pt x="72" y="627"/>
                  </a:lnTo>
                  <a:lnTo>
                    <a:pt x="90" y="640"/>
                  </a:lnTo>
                  <a:lnTo>
                    <a:pt x="109" y="652"/>
                  </a:lnTo>
                  <a:lnTo>
                    <a:pt x="128" y="661"/>
                  </a:lnTo>
                  <a:lnTo>
                    <a:pt x="148" y="670"/>
                  </a:lnTo>
                  <a:lnTo>
                    <a:pt x="167" y="676"/>
                  </a:lnTo>
                  <a:lnTo>
                    <a:pt x="188" y="682"/>
                  </a:lnTo>
                  <a:lnTo>
                    <a:pt x="207" y="686"/>
                  </a:lnTo>
                  <a:lnTo>
                    <a:pt x="223" y="688"/>
                  </a:lnTo>
                  <a:lnTo>
                    <a:pt x="240" y="688"/>
                  </a:lnTo>
                  <a:lnTo>
                    <a:pt x="257" y="685"/>
                  </a:lnTo>
                  <a:lnTo>
                    <a:pt x="274" y="681"/>
                  </a:lnTo>
                  <a:lnTo>
                    <a:pt x="311" y="666"/>
                  </a:lnTo>
                  <a:lnTo>
                    <a:pt x="348" y="644"/>
                  </a:lnTo>
                  <a:lnTo>
                    <a:pt x="386" y="618"/>
                  </a:lnTo>
                  <a:lnTo>
                    <a:pt x="424" y="586"/>
                  </a:lnTo>
                  <a:lnTo>
                    <a:pt x="460" y="549"/>
                  </a:lnTo>
                  <a:lnTo>
                    <a:pt x="496" y="511"/>
                  </a:lnTo>
                  <a:lnTo>
                    <a:pt x="530" y="470"/>
                  </a:lnTo>
                  <a:lnTo>
                    <a:pt x="561" y="427"/>
                  </a:lnTo>
                  <a:lnTo>
                    <a:pt x="589" y="384"/>
                  </a:lnTo>
                  <a:lnTo>
                    <a:pt x="613" y="341"/>
                  </a:lnTo>
                  <a:lnTo>
                    <a:pt x="634" y="300"/>
                  </a:lnTo>
                  <a:lnTo>
                    <a:pt x="650" y="260"/>
                  </a:lnTo>
                  <a:lnTo>
                    <a:pt x="660" y="225"/>
                  </a:lnTo>
                  <a:lnTo>
                    <a:pt x="663" y="208"/>
                  </a:lnTo>
                  <a:lnTo>
                    <a:pt x="664" y="1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2" name="Freeform 434"/>
            <p:cNvSpPr>
              <a:spLocks/>
            </p:cNvSpPr>
            <p:nvPr/>
          </p:nvSpPr>
          <p:spPr bwMode="auto">
            <a:xfrm>
              <a:off x="3440" y="1911"/>
              <a:ext cx="221" cy="229"/>
            </a:xfrm>
            <a:custGeom>
              <a:avLst/>
              <a:gdLst/>
              <a:ahLst/>
              <a:cxnLst>
                <a:cxn ang="0">
                  <a:pos x="663" y="164"/>
                </a:cxn>
                <a:cxn ang="0">
                  <a:pos x="652" y="112"/>
                </a:cxn>
                <a:cxn ang="0">
                  <a:pos x="628" y="70"/>
                </a:cxn>
                <a:cxn ang="0">
                  <a:pos x="592" y="36"/>
                </a:cxn>
                <a:cxn ang="0">
                  <a:pos x="546" y="12"/>
                </a:cxn>
                <a:cxn ang="0">
                  <a:pos x="493" y="1"/>
                </a:cxn>
                <a:cxn ang="0">
                  <a:pos x="435" y="2"/>
                </a:cxn>
                <a:cxn ang="0">
                  <a:pos x="372" y="18"/>
                </a:cxn>
                <a:cxn ang="0">
                  <a:pos x="309" y="49"/>
                </a:cxn>
                <a:cxn ang="0">
                  <a:pos x="249" y="89"/>
                </a:cxn>
                <a:cxn ang="0">
                  <a:pos x="193" y="136"/>
                </a:cxn>
                <a:cxn ang="0">
                  <a:pos x="119" y="216"/>
                </a:cxn>
                <a:cxn ang="0">
                  <a:pos x="60" y="302"/>
                </a:cxn>
                <a:cxn ang="0">
                  <a:pos x="31" y="361"/>
                </a:cxn>
                <a:cxn ang="0">
                  <a:pos x="11" y="418"/>
                </a:cxn>
                <a:cxn ang="0">
                  <a:pos x="0" y="472"/>
                </a:cxn>
                <a:cxn ang="0">
                  <a:pos x="3" y="520"/>
                </a:cxn>
                <a:cxn ang="0">
                  <a:pos x="17" y="562"/>
                </a:cxn>
                <a:cxn ang="0">
                  <a:pos x="41" y="597"/>
                </a:cxn>
                <a:cxn ang="0">
                  <a:pos x="72" y="627"/>
                </a:cxn>
                <a:cxn ang="0">
                  <a:pos x="109" y="652"/>
                </a:cxn>
                <a:cxn ang="0">
                  <a:pos x="148" y="670"/>
                </a:cxn>
                <a:cxn ang="0">
                  <a:pos x="188" y="682"/>
                </a:cxn>
                <a:cxn ang="0">
                  <a:pos x="223" y="688"/>
                </a:cxn>
                <a:cxn ang="0">
                  <a:pos x="257" y="685"/>
                </a:cxn>
                <a:cxn ang="0">
                  <a:pos x="311" y="666"/>
                </a:cxn>
                <a:cxn ang="0">
                  <a:pos x="386" y="618"/>
                </a:cxn>
                <a:cxn ang="0">
                  <a:pos x="460" y="549"/>
                </a:cxn>
                <a:cxn ang="0">
                  <a:pos x="530" y="470"/>
                </a:cxn>
                <a:cxn ang="0">
                  <a:pos x="589" y="384"/>
                </a:cxn>
                <a:cxn ang="0">
                  <a:pos x="634" y="300"/>
                </a:cxn>
                <a:cxn ang="0">
                  <a:pos x="660" y="225"/>
                </a:cxn>
                <a:cxn ang="0">
                  <a:pos x="664" y="193"/>
                </a:cxn>
              </a:cxnLst>
              <a:rect l="0" t="0" r="r" b="b"/>
              <a:pathLst>
                <a:path w="664" h="688">
                  <a:moveTo>
                    <a:pt x="664" y="193"/>
                  </a:moveTo>
                  <a:lnTo>
                    <a:pt x="663" y="164"/>
                  </a:lnTo>
                  <a:lnTo>
                    <a:pt x="659" y="138"/>
                  </a:lnTo>
                  <a:lnTo>
                    <a:pt x="652" y="112"/>
                  </a:lnTo>
                  <a:lnTo>
                    <a:pt x="641" y="90"/>
                  </a:lnTo>
                  <a:lnTo>
                    <a:pt x="628" y="70"/>
                  </a:lnTo>
                  <a:lnTo>
                    <a:pt x="610" y="51"/>
                  </a:lnTo>
                  <a:lnTo>
                    <a:pt x="592" y="36"/>
                  </a:lnTo>
                  <a:lnTo>
                    <a:pt x="570" y="23"/>
                  </a:lnTo>
                  <a:lnTo>
                    <a:pt x="546" y="12"/>
                  </a:lnTo>
                  <a:lnTo>
                    <a:pt x="521" y="5"/>
                  </a:lnTo>
                  <a:lnTo>
                    <a:pt x="493" y="1"/>
                  </a:lnTo>
                  <a:lnTo>
                    <a:pt x="464" y="0"/>
                  </a:lnTo>
                  <a:lnTo>
                    <a:pt x="435" y="2"/>
                  </a:lnTo>
                  <a:lnTo>
                    <a:pt x="404" y="8"/>
                  </a:lnTo>
                  <a:lnTo>
                    <a:pt x="372" y="18"/>
                  </a:lnTo>
                  <a:lnTo>
                    <a:pt x="341" y="32"/>
                  </a:lnTo>
                  <a:lnTo>
                    <a:pt x="309" y="49"/>
                  </a:lnTo>
                  <a:lnTo>
                    <a:pt x="279" y="67"/>
                  </a:lnTo>
                  <a:lnTo>
                    <a:pt x="249" y="89"/>
                  </a:lnTo>
                  <a:lnTo>
                    <a:pt x="220" y="111"/>
                  </a:lnTo>
                  <a:lnTo>
                    <a:pt x="193" y="136"/>
                  </a:lnTo>
                  <a:lnTo>
                    <a:pt x="166" y="161"/>
                  </a:lnTo>
                  <a:lnTo>
                    <a:pt x="119" y="216"/>
                  </a:lnTo>
                  <a:lnTo>
                    <a:pt x="78" y="273"/>
                  </a:lnTo>
                  <a:lnTo>
                    <a:pt x="60" y="302"/>
                  </a:lnTo>
                  <a:lnTo>
                    <a:pt x="45" y="331"/>
                  </a:lnTo>
                  <a:lnTo>
                    <a:pt x="31" y="361"/>
                  </a:lnTo>
                  <a:lnTo>
                    <a:pt x="19" y="389"/>
                  </a:lnTo>
                  <a:lnTo>
                    <a:pt x="11" y="418"/>
                  </a:lnTo>
                  <a:lnTo>
                    <a:pt x="4" y="445"/>
                  </a:lnTo>
                  <a:lnTo>
                    <a:pt x="0" y="472"/>
                  </a:lnTo>
                  <a:lnTo>
                    <a:pt x="0" y="497"/>
                  </a:lnTo>
                  <a:lnTo>
                    <a:pt x="3" y="520"/>
                  </a:lnTo>
                  <a:lnTo>
                    <a:pt x="9" y="542"/>
                  </a:lnTo>
                  <a:lnTo>
                    <a:pt x="17" y="562"/>
                  </a:lnTo>
                  <a:lnTo>
                    <a:pt x="28" y="581"/>
                  </a:lnTo>
                  <a:lnTo>
                    <a:pt x="41" y="597"/>
                  </a:lnTo>
                  <a:lnTo>
                    <a:pt x="56" y="614"/>
                  </a:lnTo>
                  <a:lnTo>
                    <a:pt x="72" y="627"/>
                  </a:lnTo>
                  <a:lnTo>
                    <a:pt x="90" y="640"/>
                  </a:lnTo>
                  <a:lnTo>
                    <a:pt x="109" y="652"/>
                  </a:lnTo>
                  <a:lnTo>
                    <a:pt x="128" y="661"/>
                  </a:lnTo>
                  <a:lnTo>
                    <a:pt x="148" y="670"/>
                  </a:lnTo>
                  <a:lnTo>
                    <a:pt x="167" y="676"/>
                  </a:lnTo>
                  <a:lnTo>
                    <a:pt x="188" y="682"/>
                  </a:lnTo>
                  <a:lnTo>
                    <a:pt x="207" y="686"/>
                  </a:lnTo>
                  <a:lnTo>
                    <a:pt x="223" y="688"/>
                  </a:lnTo>
                  <a:lnTo>
                    <a:pt x="240" y="688"/>
                  </a:lnTo>
                  <a:lnTo>
                    <a:pt x="257" y="685"/>
                  </a:lnTo>
                  <a:lnTo>
                    <a:pt x="274" y="681"/>
                  </a:lnTo>
                  <a:lnTo>
                    <a:pt x="311" y="666"/>
                  </a:lnTo>
                  <a:lnTo>
                    <a:pt x="348" y="644"/>
                  </a:lnTo>
                  <a:lnTo>
                    <a:pt x="386" y="618"/>
                  </a:lnTo>
                  <a:lnTo>
                    <a:pt x="424" y="586"/>
                  </a:lnTo>
                  <a:lnTo>
                    <a:pt x="460" y="549"/>
                  </a:lnTo>
                  <a:lnTo>
                    <a:pt x="496" y="511"/>
                  </a:lnTo>
                  <a:lnTo>
                    <a:pt x="530" y="470"/>
                  </a:lnTo>
                  <a:lnTo>
                    <a:pt x="561" y="427"/>
                  </a:lnTo>
                  <a:lnTo>
                    <a:pt x="589" y="384"/>
                  </a:lnTo>
                  <a:lnTo>
                    <a:pt x="613" y="341"/>
                  </a:lnTo>
                  <a:lnTo>
                    <a:pt x="634" y="300"/>
                  </a:lnTo>
                  <a:lnTo>
                    <a:pt x="650" y="260"/>
                  </a:lnTo>
                  <a:lnTo>
                    <a:pt x="660" y="225"/>
                  </a:lnTo>
                  <a:lnTo>
                    <a:pt x="663" y="208"/>
                  </a:lnTo>
                  <a:lnTo>
                    <a:pt x="664" y="19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3" name="Freeform 435"/>
            <p:cNvSpPr>
              <a:spLocks/>
            </p:cNvSpPr>
            <p:nvPr/>
          </p:nvSpPr>
          <p:spPr bwMode="auto">
            <a:xfrm>
              <a:off x="3451" y="1929"/>
              <a:ext cx="202" cy="197"/>
            </a:xfrm>
            <a:custGeom>
              <a:avLst/>
              <a:gdLst/>
              <a:ahLst/>
              <a:cxnLst>
                <a:cxn ang="0">
                  <a:pos x="582" y="79"/>
                </a:cxn>
                <a:cxn ang="0">
                  <a:pos x="503" y="16"/>
                </a:cxn>
                <a:cxn ang="0">
                  <a:pos x="380" y="3"/>
                </a:cxn>
                <a:cxn ang="0">
                  <a:pos x="270" y="42"/>
                </a:cxn>
                <a:cxn ang="0">
                  <a:pos x="195" y="94"/>
                </a:cxn>
                <a:cxn ang="0">
                  <a:pos x="192" y="97"/>
                </a:cxn>
                <a:cxn ang="0">
                  <a:pos x="200" y="109"/>
                </a:cxn>
                <a:cxn ang="0">
                  <a:pos x="324" y="216"/>
                </a:cxn>
                <a:cxn ang="0">
                  <a:pos x="441" y="319"/>
                </a:cxn>
                <a:cxn ang="0">
                  <a:pos x="451" y="340"/>
                </a:cxn>
                <a:cxn ang="0">
                  <a:pos x="444" y="348"/>
                </a:cxn>
                <a:cxn ang="0">
                  <a:pos x="418" y="342"/>
                </a:cxn>
                <a:cxn ang="0">
                  <a:pos x="249" y="197"/>
                </a:cxn>
                <a:cxn ang="0">
                  <a:pos x="162" y="139"/>
                </a:cxn>
                <a:cxn ang="0">
                  <a:pos x="149" y="142"/>
                </a:cxn>
                <a:cxn ang="0">
                  <a:pos x="55" y="286"/>
                </a:cxn>
                <a:cxn ang="0">
                  <a:pos x="29" y="336"/>
                </a:cxn>
                <a:cxn ang="0">
                  <a:pos x="55" y="372"/>
                </a:cxn>
                <a:cxn ang="0">
                  <a:pos x="216" y="502"/>
                </a:cxn>
                <a:cxn ang="0">
                  <a:pos x="227" y="521"/>
                </a:cxn>
                <a:cxn ang="0">
                  <a:pos x="224" y="528"/>
                </a:cxn>
                <a:cxn ang="0">
                  <a:pos x="207" y="526"/>
                </a:cxn>
                <a:cxn ang="0">
                  <a:pos x="61" y="424"/>
                </a:cxn>
                <a:cxn ang="0">
                  <a:pos x="11" y="398"/>
                </a:cxn>
                <a:cxn ang="0">
                  <a:pos x="2" y="401"/>
                </a:cxn>
                <a:cxn ang="0">
                  <a:pos x="2" y="429"/>
                </a:cxn>
                <a:cxn ang="0">
                  <a:pos x="40" y="498"/>
                </a:cxn>
                <a:cxn ang="0">
                  <a:pos x="111" y="557"/>
                </a:cxn>
                <a:cxn ang="0">
                  <a:pos x="190" y="592"/>
                </a:cxn>
                <a:cxn ang="0">
                  <a:pos x="215" y="591"/>
                </a:cxn>
                <a:cxn ang="0">
                  <a:pos x="292" y="558"/>
                </a:cxn>
                <a:cxn ang="0">
                  <a:pos x="351" y="514"/>
                </a:cxn>
                <a:cxn ang="0">
                  <a:pos x="348" y="498"/>
                </a:cxn>
                <a:cxn ang="0">
                  <a:pos x="229" y="392"/>
                </a:cxn>
                <a:cxn ang="0">
                  <a:pos x="105" y="281"/>
                </a:cxn>
                <a:cxn ang="0">
                  <a:pos x="104" y="269"/>
                </a:cxn>
                <a:cxn ang="0">
                  <a:pos x="117" y="267"/>
                </a:cxn>
                <a:cxn ang="0">
                  <a:pos x="259" y="362"/>
                </a:cxn>
                <a:cxn ang="0">
                  <a:pos x="404" y="454"/>
                </a:cxn>
                <a:cxn ang="0">
                  <a:pos x="419" y="451"/>
                </a:cxn>
                <a:cxn ang="0">
                  <a:pos x="520" y="320"/>
                </a:cxn>
                <a:cxn ang="0">
                  <a:pos x="539" y="270"/>
                </a:cxn>
                <a:cxn ang="0">
                  <a:pos x="516" y="228"/>
                </a:cxn>
                <a:cxn ang="0">
                  <a:pos x="388" y="131"/>
                </a:cxn>
                <a:cxn ang="0">
                  <a:pos x="379" y="119"/>
                </a:cxn>
                <a:cxn ang="0">
                  <a:pos x="384" y="113"/>
                </a:cxn>
                <a:cxn ang="0">
                  <a:pos x="402" y="114"/>
                </a:cxn>
                <a:cxn ang="0">
                  <a:pos x="509" y="185"/>
                </a:cxn>
                <a:cxn ang="0">
                  <a:pos x="567" y="215"/>
                </a:cxn>
                <a:cxn ang="0">
                  <a:pos x="580" y="213"/>
                </a:cxn>
                <a:cxn ang="0">
                  <a:pos x="590" y="206"/>
                </a:cxn>
                <a:cxn ang="0">
                  <a:pos x="600" y="183"/>
                </a:cxn>
              </a:cxnLst>
              <a:rect l="0" t="0" r="r" b="b"/>
              <a:pathLst>
                <a:path w="604" h="593">
                  <a:moveTo>
                    <a:pt x="604" y="150"/>
                  </a:moveTo>
                  <a:lnTo>
                    <a:pt x="603" y="131"/>
                  </a:lnTo>
                  <a:lnTo>
                    <a:pt x="599" y="113"/>
                  </a:lnTo>
                  <a:lnTo>
                    <a:pt x="592" y="95"/>
                  </a:lnTo>
                  <a:lnTo>
                    <a:pt x="582" y="79"/>
                  </a:lnTo>
                  <a:lnTo>
                    <a:pt x="571" y="64"/>
                  </a:lnTo>
                  <a:lnTo>
                    <a:pt x="557" y="49"/>
                  </a:lnTo>
                  <a:lnTo>
                    <a:pt x="541" y="36"/>
                  </a:lnTo>
                  <a:lnTo>
                    <a:pt x="523" y="25"/>
                  </a:lnTo>
                  <a:lnTo>
                    <a:pt x="503" y="16"/>
                  </a:lnTo>
                  <a:lnTo>
                    <a:pt x="481" y="8"/>
                  </a:lnTo>
                  <a:lnTo>
                    <a:pt x="458" y="3"/>
                  </a:lnTo>
                  <a:lnTo>
                    <a:pt x="433" y="0"/>
                  </a:lnTo>
                  <a:lnTo>
                    <a:pt x="407" y="0"/>
                  </a:lnTo>
                  <a:lnTo>
                    <a:pt x="380" y="3"/>
                  </a:lnTo>
                  <a:lnTo>
                    <a:pt x="352" y="8"/>
                  </a:lnTo>
                  <a:lnTo>
                    <a:pt x="323" y="18"/>
                  </a:lnTo>
                  <a:lnTo>
                    <a:pt x="306" y="24"/>
                  </a:lnTo>
                  <a:lnTo>
                    <a:pt x="288" y="32"/>
                  </a:lnTo>
                  <a:lnTo>
                    <a:pt x="270" y="42"/>
                  </a:lnTo>
                  <a:lnTo>
                    <a:pt x="253" y="52"/>
                  </a:lnTo>
                  <a:lnTo>
                    <a:pt x="235" y="62"/>
                  </a:lnTo>
                  <a:lnTo>
                    <a:pt x="220" y="74"/>
                  </a:lnTo>
                  <a:lnTo>
                    <a:pt x="206" y="84"/>
                  </a:lnTo>
                  <a:lnTo>
                    <a:pt x="195" y="94"/>
                  </a:lnTo>
                  <a:lnTo>
                    <a:pt x="194" y="94"/>
                  </a:lnTo>
                  <a:lnTo>
                    <a:pt x="194" y="95"/>
                  </a:lnTo>
                  <a:lnTo>
                    <a:pt x="194" y="95"/>
                  </a:lnTo>
                  <a:lnTo>
                    <a:pt x="194" y="96"/>
                  </a:lnTo>
                  <a:lnTo>
                    <a:pt x="192" y="97"/>
                  </a:lnTo>
                  <a:lnTo>
                    <a:pt x="192" y="98"/>
                  </a:lnTo>
                  <a:lnTo>
                    <a:pt x="194" y="100"/>
                  </a:lnTo>
                  <a:lnTo>
                    <a:pt x="195" y="102"/>
                  </a:lnTo>
                  <a:lnTo>
                    <a:pt x="196" y="104"/>
                  </a:lnTo>
                  <a:lnTo>
                    <a:pt x="200" y="109"/>
                  </a:lnTo>
                  <a:lnTo>
                    <a:pt x="205" y="116"/>
                  </a:lnTo>
                  <a:lnTo>
                    <a:pt x="211" y="123"/>
                  </a:lnTo>
                  <a:lnTo>
                    <a:pt x="227" y="138"/>
                  </a:lnTo>
                  <a:lnTo>
                    <a:pt x="272" y="175"/>
                  </a:lnTo>
                  <a:lnTo>
                    <a:pt x="324" y="216"/>
                  </a:lnTo>
                  <a:lnTo>
                    <a:pt x="375" y="256"/>
                  </a:lnTo>
                  <a:lnTo>
                    <a:pt x="399" y="277"/>
                  </a:lnTo>
                  <a:lnTo>
                    <a:pt x="419" y="295"/>
                  </a:lnTo>
                  <a:lnTo>
                    <a:pt x="434" y="312"/>
                  </a:lnTo>
                  <a:lnTo>
                    <a:pt x="441" y="319"/>
                  </a:lnTo>
                  <a:lnTo>
                    <a:pt x="446" y="326"/>
                  </a:lnTo>
                  <a:lnTo>
                    <a:pt x="449" y="332"/>
                  </a:lnTo>
                  <a:lnTo>
                    <a:pt x="450" y="335"/>
                  </a:lnTo>
                  <a:lnTo>
                    <a:pt x="451" y="337"/>
                  </a:lnTo>
                  <a:lnTo>
                    <a:pt x="451" y="340"/>
                  </a:lnTo>
                  <a:lnTo>
                    <a:pt x="450" y="342"/>
                  </a:lnTo>
                  <a:lnTo>
                    <a:pt x="449" y="344"/>
                  </a:lnTo>
                  <a:lnTo>
                    <a:pt x="448" y="346"/>
                  </a:lnTo>
                  <a:lnTo>
                    <a:pt x="446" y="347"/>
                  </a:lnTo>
                  <a:lnTo>
                    <a:pt x="444" y="348"/>
                  </a:lnTo>
                  <a:lnTo>
                    <a:pt x="442" y="348"/>
                  </a:lnTo>
                  <a:lnTo>
                    <a:pt x="439" y="349"/>
                  </a:lnTo>
                  <a:lnTo>
                    <a:pt x="432" y="348"/>
                  </a:lnTo>
                  <a:lnTo>
                    <a:pt x="426" y="345"/>
                  </a:lnTo>
                  <a:lnTo>
                    <a:pt x="418" y="342"/>
                  </a:lnTo>
                  <a:lnTo>
                    <a:pt x="410" y="336"/>
                  </a:lnTo>
                  <a:lnTo>
                    <a:pt x="391" y="323"/>
                  </a:lnTo>
                  <a:lnTo>
                    <a:pt x="347" y="286"/>
                  </a:lnTo>
                  <a:lnTo>
                    <a:pt x="298" y="241"/>
                  </a:lnTo>
                  <a:lnTo>
                    <a:pt x="249" y="197"/>
                  </a:lnTo>
                  <a:lnTo>
                    <a:pt x="204" y="162"/>
                  </a:lnTo>
                  <a:lnTo>
                    <a:pt x="185" y="148"/>
                  </a:lnTo>
                  <a:lnTo>
                    <a:pt x="176" y="144"/>
                  </a:lnTo>
                  <a:lnTo>
                    <a:pt x="169" y="141"/>
                  </a:lnTo>
                  <a:lnTo>
                    <a:pt x="162" y="139"/>
                  </a:lnTo>
                  <a:lnTo>
                    <a:pt x="159" y="139"/>
                  </a:lnTo>
                  <a:lnTo>
                    <a:pt x="156" y="139"/>
                  </a:lnTo>
                  <a:lnTo>
                    <a:pt x="153" y="139"/>
                  </a:lnTo>
                  <a:lnTo>
                    <a:pt x="151" y="140"/>
                  </a:lnTo>
                  <a:lnTo>
                    <a:pt x="149" y="142"/>
                  </a:lnTo>
                  <a:lnTo>
                    <a:pt x="147" y="144"/>
                  </a:lnTo>
                  <a:lnTo>
                    <a:pt x="135" y="158"/>
                  </a:lnTo>
                  <a:lnTo>
                    <a:pt x="121" y="179"/>
                  </a:lnTo>
                  <a:lnTo>
                    <a:pt x="87" y="231"/>
                  </a:lnTo>
                  <a:lnTo>
                    <a:pt x="55" y="286"/>
                  </a:lnTo>
                  <a:lnTo>
                    <a:pt x="30" y="328"/>
                  </a:lnTo>
                  <a:lnTo>
                    <a:pt x="29" y="329"/>
                  </a:lnTo>
                  <a:lnTo>
                    <a:pt x="29" y="332"/>
                  </a:lnTo>
                  <a:lnTo>
                    <a:pt x="28" y="334"/>
                  </a:lnTo>
                  <a:lnTo>
                    <a:pt x="29" y="336"/>
                  </a:lnTo>
                  <a:lnTo>
                    <a:pt x="30" y="341"/>
                  </a:lnTo>
                  <a:lnTo>
                    <a:pt x="33" y="346"/>
                  </a:lnTo>
                  <a:lnTo>
                    <a:pt x="37" y="352"/>
                  </a:lnTo>
                  <a:lnTo>
                    <a:pt x="41" y="359"/>
                  </a:lnTo>
                  <a:lnTo>
                    <a:pt x="55" y="372"/>
                  </a:lnTo>
                  <a:lnTo>
                    <a:pt x="89" y="401"/>
                  </a:lnTo>
                  <a:lnTo>
                    <a:pt x="129" y="432"/>
                  </a:lnTo>
                  <a:lnTo>
                    <a:pt x="170" y="463"/>
                  </a:lnTo>
                  <a:lnTo>
                    <a:pt x="204" y="490"/>
                  </a:lnTo>
                  <a:lnTo>
                    <a:pt x="216" y="502"/>
                  </a:lnTo>
                  <a:lnTo>
                    <a:pt x="220" y="508"/>
                  </a:lnTo>
                  <a:lnTo>
                    <a:pt x="224" y="512"/>
                  </a:lnTo>
                  <a:lnTo>
                    <a:pt x="226" y="517"/>
                  </a:lnTo>
                  <a:lnTo>
                    <a:pt x="227" y="519"/>
                  </a:lnTo>
                  <a:lnTo>
                    <a:pt x="227" y="521"/>
                  </a:lnTo>
                  <a:lnTo>
                    <a:pt x="227" y="522"/>
                  </a:lnTo>
                  <a:lnTo>
                    <a:pt x="227" y="524"/>
                  </a:lnTo>
                  <a:lnTo>
                    <a:pt x="226" y="525"/>
                  </a:lnTo>
                  <a:lnTo>
                    <a:pt x="225" y="527"/>
                  </a:lnTo>
                  <a:lnTo>
                    <a:pt x="224" y="528"/>
                  </a:lnTo>
                  <a:lnTo>
                    <a:pt x="222" y="528"/>
                  </a:lnTo>
                  <a:lnTo>
                    <a:pt x="220" y="529"/>
                  </a:lnTo>
                  <a:lnTo>
                    <a:pt x="218" y="529"/>
                  </a:lnTo>
                  <a:lnTo>
                    <a:pt x="213" y="528"/>
                  </a:lnTo>
                  <a:lnTo>
                    <a:pt x="207" y="526"/>
                  </a:lnTo>
                  <a:lnTo>
                    <a:pt x="194" y="520"/>
                  </a:lnTo>
                  <a:lnTo>
                    <a:pt x="177" y="510"/>
                  </a:lnTo>
                  <a:lnTo>
                    <a:pt x="139" y="483"/>
                  </a:lnTo>
                  <a:lnTo>
                    <a:pt x="100" y="453"/>
                  </a:lnTo>
                  <a:lnTo>
                    <a:pt x="61" y="424"/>
                  </a:lnTo>
                  <a:lnTo>
                    <a:pt x="43" y="412"/>
                  </a:lnTo>
                  <a:lnTo>
                    <a:pt x="28" y="404"/>
                  </a:lnTo>
                  <a:lnTo>
                    <a:pt x="22" y="400"/>
                  </a:lnTo>
                  <a:lnTo>
                    <a:pt x="16" y="398"/>
                  </a:lnTo>
                  <a:lnTo>
                    <a:pt x="11" y="398"/>
                  </a:lnTo>
                  <a:lnTo>
                    <a:pt x="9" y="398"/>
                  </a:lnTo>
                  <a:lnTo>
                    <a:pt x="7" y="398"/>
                  </a:lnTo>
                  <a:lnTo>
                    <a:pt x="5" y="399"/>
                  </a:lnTo>
                  <a:lnTo>
                    <a:pt x="4" y="400"/>
                  </a:lnTo>
                  <a:lnTo>
                    <a:pt x="2" y="401"/>
                  </a:lnTo>
                  <a:lnTo>
                    <a:pt x="1" y="404"/>
                  </a:lnTo>
                  <a:lnTo>
                    <a:pt x="1" y="406"/>
                  </a:lnTo>
                  <a:lnTo>
                    <a:pt x="0" y="408"/>
                  </a:lnTo>
                  <a:lnTo>
                    <a:pt x="0" y="415"/>
                  </a:lnTo>
                  <a:lnTo>
                    <a:pt x="2" y="429"/>
                  </a:lnTo>
                  <a:lnTo>
                    <a:pt x="6" y="443"/>
                  </a:lnTo>
                  <a:lnTo>
                    <a:pt x="12" y="458"/>
                  </a:lnTo>
                  <a:lnTo>
                    <a:pt x="20" y="471"/>
                  </a:lnTo>
                  <a:lnTo>
                    <a:pt x="29" y="485"/>
                  </a:lnTo>
                  <a:lnTo>
                    <a:pt x="40" y="498"/>
                  </a:lnTo>
                  <a:lnTo>
                    <a:pt x="53" y="511"/>
                  </a:lnTo>
                  <a:lnTo>
                    <a:pt x="66" y="523"/>
                  </a:lnTo>
                  <a:lnTo>
                    <a:pt x="80" y="535"/>
                  </a:lnTo>
                  <a:lnTo>
                    <a:pt x="95" y="546"/>
                  </a:lnTo>
                  <a:lnTo>
                    <a:pt x="111" y="557"/>
                  </a:lnTo>
                  <a:lnTo>
                    <a:pt x="126" y="566"/>
                  </a:lnTo>
                  <a:lnTo>
                    <a:pt x="142" y="574"/>
                  </a:lnTo>
                  <a:lnTo>
                    <a:pt x="159" y="581"/>
                  </a:lnTo>
                  <a:lnTo>
                    <a:pt x="175" y="587"/>
                  </a:lnTo>
                  <a:lnTo>
                    <a:pt x="190" y="592"/>
                  </a:lnTo>
                  <a:lnTo>
                    <a:pt x="194" y="592"/>
                  </a:lnTo>
                  <a:lnTo>
                    <a:pt x="198" y="593"/>
                  </a:lnTo>
                  <a:lnTo>
                    <a:pt x="202" y="593"/>
                  </a:lnTo>
                  <a:lnTo>
                    <a:pt x="206" y="593"/>
                  </a:lnTo>
                  <a:lnTo>
                    <a:pt x="215" y="591"/>
                  </a:lnTo>
                  <a:lnTo>
                    <a:pt x="225" y="589"/>
                  </a:lnTo>
                  <a:lnTo>
                    <a:pt x="235" y="586"/>
                  </a:lnTo>
                  <a:lnTo>
                    <a:pt x="247" y="581"/>
                  </a:lnTo>
                  <a:lnTo>
                    <a:pt x="269" y="570"/>
                  </a:lnTo>
                  <a:lnTo>
                    <a:pt x="292" y="558"/>
                  </a:lnTo>
                  <a:lnTo>
                    <a:pt x="313" y="543"/>
                  </a:lnTo>
                  <a:lnTo>
                    <a:pt x="332" y="530"/>
                  </a:lnTo>
                  <a:lnTo>
                    <a:pt x="349" y="518"/>
                  </a:lnTo>
                  <a:lnTo>
                    <a:pt x="350" y="516"/>
                  </a:lnTo>
                  <a:lnTo>
                    <a:pt x="351" y="514"/>
                  </a:lnTo>
                  <a:lnTo>
                    <a:pt x="352" y="512"/>
                  </a:lnTo>
                  <a:lnTo>
                    <a:pt x="352" y="510"/>
                  </a:lnTo>
                  <a:lnTo>
                    <a:pt x="352" y="508"/>
                  </a:lnTo>
                  <a:lnTo>
                    <a:pt x="351" y="505"/>
                  </a:lnTo>
                  <a:lnTo>
                    <a:pt x="348" y="498"/>
                  </a:lnTo>
                  <a:lnTo>
                    <a:pt x="344" y="492"/>
                  </a:lnTo>
                  <a:lnTo>
                    <a:pt x="337" y="485"/>
                  </a:lnTo>
                  <a:lnTo>
                    <a:pt x="322" y="470"/>
                  </a:lnTo>
                  <a:lnTo>
                    <a:pt x="280" y="433"/>
                  </a:lnTo>
                  <a:lnTo>
                    <a:pt x="229" y="392"/>
                  </a:lnTo>
                  <a:lnTo>
                    <a:pt x="179" y="352"/>
                  </a:lnTo>
                  <a:lnTo>
                    <a:pt x="135" y="316"/>
                  </a:lnTo>
                  <a:lnTo>
                    <a:pt x="119" y="300"/>
                  </a:lnTo>
                  <a:lnTo>
                    <a:pt x="108" y="286"/>
                  </a:lnTo>
                  <a:lnTo>
                    <a:pt x="105" y="281"/>
                  </a:lnTo>
                  <a:lnTo>
                    <a:pt x="103" y="276"/>
                  </a:lnTo>
                  <a:lnTo>
                    <a:pt x="102" y="274"/>
                  </a:lnTo>
                  <a:lnTo>
                    <a:pt x="102" y="272"/>
                  </a:lnTo>
                  <a:lnTo>
                    <a:pt x="103" y="270"/>
                  </a:lnTo>
                  <a:lnTo>
                    <a:pt x="104" y="269"/>
                  </a:lnTo>
                  <a:lnTo>
                    <a:pt x="105" y="267"/>
                  </a:lnTo>
                  <a:lnTo>
                    <a:pt x="107" y="267"/>
                  </a:lnTo>
                  <a:lnTo>
                    <a:pt x="109" y="266"/>
                  </a:lnTo>
                  <a:lnTo>
                    <a:pt x="112" y="266"/>
                  </a:lnTo>
                  <a:lnTo>
                    <a:pt x="117" y="267"/>
                  </a:lnTo>
                  <a:lnTo>
                    <a:pt x="124" y="269"/>
                  </a:lnTo>
                  <a:lnTo>
                    <a:pt x="140" y="277"/>
                  </a:lnTo>
                  <a:lnTo>
                    <a:pt x="160" y="289"/>
                  </a:lnTo>
                  <a:lnTo>
                    <a:pt x="207" y="322"/>
                  </a:lnTo>
                  <a:lnTo>
                    <a:pt x="259" y="362"/>
                  </a:lnTo>
                  <a:lnTo>
                    <a:pt x="311" y="400"/>
                  </a:lnTo>
                  <a:lnTo>
                    <a:pt x="359" y="433"/>
                  </a:lnTo>
                  <a:lnTo>
                    <a:pt x="379" y="444"/>
                  </a:lnTo>
                  <a:lnTo>
                    <a:pt x="397" y="452"/>
                  </a:lnTo>
                  <a:lnTo>
                    <a:pt x="404" y="454"/>
                  </a:lnTo>
                  <a:lnTo>
                    <a:pt x="410" y="454"/>
                  </a:lnTo>
                  <a:lnTo>
                    <a:pt x="413" y="454"/>
                  </a:lnTo>
                  <a:lnTo>
                    <a:pt x="415" y="453"/>
                  </a:lnTo>
                  <a:lnTo>
                    <a:pt x="417" y="452"/>
                  </a:lnTo>
                  <a:lnTo>
                    <a:pt x="419" y="451"/>
                  </a:lnTo>
                  <a:lnTo>
                    <a:pt x="434" y="434"/>
                  </a:lnTo>
                  <a:lnTo>
                    <a:pt x="452" y="414"/>
                  </a:lnTo>
                  <a:lnTo>
                    <a:pt x="489" y="366"/>
                  </a:lnTo>
                  <a:lnTo>
                    <a:pt x="506" y="342"/>
                  </a:lnTo>
                  <a:lnTo>
                    <a:pt x="520" y="320"/>
                  </a:lnTo>
                  <a:lnTo>
                    <a:pt x="531" y="299"/>
                  </a:lnTo>
                  <a:lnTo>
                    <a:pt x="536" y="291"/>
                  </a:lnTo>
                  <a:lnTo>
                    <a:pt x="538" y="285"/>
                  </a:lnTo>
                  <a:lnTo>
                    <a:pt x="539" y="277"/>
                  </a:lnTo>
                  <a:lnTo>
                    <a:pt x="539" y="270"/>
                  </a:lnTo>
                  <a:lnTo>
                    <a:pt x="537" y="263"/>
                  </a:lnTo>
                  <a:lnTo>
                    <a:pt x="534" y="255"/>
                  </a:lnTo>
                  <a:lnTo>
                    <a:pt x="531" y="249"/>
                  </a:lnTo>
                  <a:lnTo>
                    <a:pt x="527" y="242"/>
                  </a:lnTo>
                  <a:lnTo>
                    <a:pt x="516" y="228"/>
                  </a:lnTo>
                  <a:lnTo>
                    <a:pt x="504" y="215"/>
                  </a:lnTo>
                  <a:lnTo>
                    <a:pt x="489" y="202"/>
                  </a:lnTo>
                  <a:lnTo>
                    <a:pt x="457" y="178"/>
                  </a:lnTo>
                  <a:lnTo>
                    <a:pt x="398" y="139"/>
                  </a:lnTo>
                  <a:lnTo>
                    <a:pt x="388" y="131"/>
                  </a:lnTo>
                  <a:lnTo>
                    <a:pt x="384" y="128"/>
                  </a:lnTo>
                  <a:lnTo>
                    <a:pt x="381" y="125"/>
                  </a:lnTo>
                  <a:lnTo>
                    <a:pt x="380" y="122"/>
                  </a:lnTo>
                  <a:lnTo>
                    <a:pt x="379" y="120"/>
                  </a:lnTo>
                  <a:lnTo>
                    <a:pt x="379" y="119"/>
                  </a:lnTo>
                  <a:lnTo>
                    <a:pt x="379" y="118"/>
                  </a:lnTo>
                  <a:lnTo>
                    <a:pt x="379" y="117"/>
                  </a:lnTo>
                  <a:lnTo>
                    <a:pt x="380" y="116"/>
                  </a:lnTo>
                  <a:lnTo>
                    <a:pt x="381" y="115"/>
                  </a:lnTo>
                  <a:lnTo>
                    <a:pt x="384" y="113"/>
                  </a:lnTo>
                  <a:lnTo>
                    <a:pt x="386" y="112"/>
                  </a:lnTo>
                  <a:lnTo>
                    <a:pt x="391" y="112"/>
                  </a:lnTo>
                  <a:lnTo>
                    <a:pt x="394" y="112"/>
                  </a:lnTo>
                  <a:lnTo>
                    <a:pt x="398" y="113"/>
                  </a:lnTo>
                  <a:lnTo>
                    <a:pt x="402" y="114"/>
                  </a:lnTo>
                  <a:lnTo>
                    <a:pt x="411" y="118"/>
                  </a:lnTo>
                  <a:lnTo>
                    <a:pt x="421" y="123"/>
                  </a:lnTo>
                  <a:lnTo>
                    <a:pt x="432" y="130"/>
                  </a:lnTo>
                  <a:lnTo>
                    <a:pt x="457" y="147"/>
                  </a:lnTo>
                  <a:lnTo>
                    <a:pt x="509" y="185"/>
                  </a:lnTo>
                  <a:lnTo>
                    <a:pt x="534" y="201"/>
                  </a:lnTo>
                  <a:lnTo>
                    <a:pt x="547" y="207"/>
                  </a:lnTo>
                  <a:lnTo>
                    <a:pt x="558" y="213"/>
                  </a:lnTo>
                  <a:lnTo>
                    <a:pt x="564" y="214"/>
                  </a:lnTo>
                  <a:lnTo>
                    <a:pt x="567" y="215"/>
                  </a:lnTo>
                  <a:lnTo>
                    <a:pt x="570" y="215"/>
                  </a:lnTo>
                  <a:lnTo>
                    <a:pt x="573" y="215"/>
                  </a:lnTo>
                  <a:lnTo>
                    <a:pt x="575" y="215"/>
                  </a:lnTo>
                  <a:lnTo>
                    <a:pt x="577" y="214"/>
                  </a:lnTo>
                  <a:lnTo>
                    <a:pt x="580" y="213"/>
                  </a:lnTo>
                  <a:lnTo>
                    <a:pt x="582" y="212"/>
                  </a:lnTo>
                  <a:lnTo>
                    <a:pt x="585" y="211"/>
                  </a:lnTo>
                  <a:lnTo>
                    <a:pt x="586" y="210"/>
                  </a:lnTo>
                  <a:lnTo>
                    <a:pt x="588" y="207"/>
                  </a:lnTo>
                  <a:lnTo>
                    <a:pt x="590" y="206"/>
                  </a:lnTo>
                  <a:lnTo>
                    <a:pt x="591" y="204"/>
                  </a:lnTo>
                  <a:lnTo>
                    <a:pt x="594" y="199"/>
                  </a:lnTo>
                  <a:lnTo>
                    <a:pt x="596" y="195"/>
                  </a:lnTo>
                  <a:lnTo>
                    <a:pt x="598" y="189"/>
                  </a:lnTo>
                  <a:lnTo>
                    <a:pt x="600" y="183"/>
                  </a:lnTo>
                  <a:lnTo>
                    <a:pt x="601" y="177"/>
                  </a:lnTo>
                  <a:lnTo>
                    <a:pt x="603" y="164"/>
                  </a:lnTo>
                  <a:lnTo>
                    <a:pt x="604" y="1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4" name="Freeform 436"/>
            <p:cNvSpPr>
              <a:spLocks/>
            </p:cNvSpPr>
            <p:nvPr/>
          </p:nvSpPr>
          <p:spPr bwMode="auto">
            <a:xfrm>
              <a:off x="3451" y="1929"/>
              <a:ext cx="202" cy="197"/>
            </a:xfrm>
            <a:custGeom>
              <a:avLst/>
              <a:gdLst/>
              <a:ahLst/>
              <a:cxnLst>
                <a:cxn ang="0">
                  <a:pos x="582" y="79"/>
                </a:cxn>
                <a:cxn ang="0">
                  <a:pos x="503" y="16"/>
                </a:cxn>
                <a:cxn ang="0">
                  <a:pos x="380" y="3"/>
                </a:cxn>
                <a:cxn ang="0">
                  <a:pos x="270" y="42"/>
                </a:cxn>
                <a:cxn ang="0">
                  <a:pos x="195" y="94"/>
                </a:cxn>
                <a:cxn ang="0">
                  <a:pos x="192" y="97"/>
                </a:cxn>
                <a:cxn ang="0">
                  <a:pos x="200" y="109"/>
                </a:cxn>
                <a:cxn ang="0">
                  <a:pos x="324" y="216"/>
                </a:cxn>
                <a:cxn ang="0">
                  <a:pos x="441" y="319"/>
                </a:cxn>
                <a:cxn ang="0">
                  <a:pos x="451" y="340"/>
                </a:cxn>
                <a:cxn ang="0">
                  <a:pos x="444" y="348"/>
                </a:cxn>
                <a:cxn ang="0">
                  <a:pos x="418" y="342"/>
                </a:cxn>
                <a:cxn ang="0">
                  <a:pos x="249" y="197"/>
                </a:cxn>
                <a:cxn ang="0">
                  <a:pos x="162" y="139"/>
                </a:cxn>
                <a:cxn ang="0">
                  <a:pos x="149" y="142"/>
                </a:cxn>
                <a:cxn ang="0">
                  <a:pos x="55" y="286"/>
                </a:cxn>
                <a:cxn ang="0">
                  <a:pos x="29" y="336"/>
                </a:cxn>
                <a:cxn ang="0">
                  <a:pos x="55" y="372"/>
                </a:cxn>
                <a:cxn ang="0">
                  <a:pos x="216" y="502"/>
                </a:cxn>
                <a:cxn ang="0">
                  <a:pos x="227" y="521"/>
                </a:cxn>
                <a:cxn ang="0">
                  <a:pos x="224" y="528"/>
                </a:cxn>
                <a:cxn ang="0">
                  <a:pos x="207" y="526"/>
                </a:cxn>
                <a:cxn ang="0">
                  <a:pos x="61" y="424"/>
                </a:cxn>
                <a:cxn ang="0">
                  <a:pos x="11" y="398"/>
                </a:cxn>
                <a:cxn ang="0">
                  <a:pos x="2" y="401"/>
                </a:cxn>
                <a:cxn ang="0">
                  <a:pos x="2" y="429"/>
                </a:cxn>
                <a:cxn ang="0">
                  <a:pos x="40" y="498"/>
                </a:cxn>
                <a:cxn ang="0">
                  <a:pos x="111" y="557"/>
                </a:cxn>
                <a:cxn ang="0">
                  <a:pos x="190" y="592"/>
                </a:cxn>
                <a:cxn ang="0">
                  <a:pos x="215" y="591"/>
                </a:cxn>
                <a:cxn ang="0">
                  <a:pos x="292" y="558"/>
                </a:cxn>
                <a:cxn ang="0">
                  <a:pos x="351" y="514"/>
                </a:cxn>
                <a:cxn ang="0">
                  <a:pos x="348" y="498"/>
                </a:cxn>
                <a:cxn ang="0">
                  <a:pos x="229" y="392"/>
                </a:cxn>
                <a:cxn ang="0">
                  <a:pos x="105" y="281"/>
                </a:cxn>
                <a:cxn ang="0">
                  <a:pos x="104" y="269"/>
                </a:cxn>
                <a:cxn ang="0">
                  <a:pos x="117" y="267"/>
                </a:cxn>
                <a:cxn ang="0">
                  <a:pos x="259" y="362"/>
                </a:cxn>
                <a:cxn ang="0">
                  <a:pos x="404" y="454"/>
                </a:cxn>
                <a:cxn ang="0">
                  <a:pos x="419" y="451"/>
                </a:cxn>
                <a:cxn ang="0">
                  <a:pos x="520" y="320"/>
                </a:cxn>
                <a:cxn ang="0">
                  <a:pos x="539" y="270"/>
                </a:cxn>
                <a:cxn ang="0">
                  <a:pos x="516" y="228"/>
                </a:cxn>
                <a:cxn ang="0">
                  <a:pos x="388" y="131"/>
                </a:cxn>
                <a:cxn ang="0">
                  <a:pos x="379" y="119"/>
                </a:cxn>
                <a:cxn ang="0">
                  <a:pos x="384" y="113"/>
                </a:cxn>
                <a:cxn ang="0">
                  <a:pos x="402" y="114"/>
                </a:cxn>
                <a:cxn ang="0">
                  <a:pos x="509" y="185"/>
                </a:cxn>
                <a:cxn ang="0">
                  <a:pos x="567" y="215"/>
                </a:cxn>
                <a:cxn ang="0">
                  <a:pos x="580" y="213"/>
                </a:cxn>
                <a:cxn ang="0">
                  <a:pos x="590" y="206"/>
                </a:cxn>
                <a:cxn ang="0">
                  <a:pos x="600" y="183"/>
                </a:cxn>
              </a:cxnLst>
              <a:rect l="0" t="0" r="r" b="b"/>
              <a:pathLst>
                <a:path w="604" h="593">
                  <a:moveTo>
                    <a:pt x="604" y="150"/>
                  </a:moveTo>
                  <a:lnTo>
                    <a:pt x="603" y="131"/>
                  </a:lnTo>
                  <a:lnTo>
                    <a:pt x="599" y="113"/>
                  </a:lnTo>
                  <a:lnTo>
                    <a:pt x="592" y="95"/>
                  </a:lnTo>
                  <a:lnTo>
                    <a:pt x="582" y="79"/>
                  </a:lnTo>
                  <a:lnTo>
                    <a:pt x="571" y="64"/>
                  </a:lnTo>
                  <a:lnTo>
                    <a:pt x="557" y="49"/>
                  </a:lnTo>
                  <a:lnTo>
                    <a:pt x="541" y="36"/>
                  </a:lnTo>
                  <a:lnTo>
                    <a:pt x="523" y="25"/>
                  </a:lnTo>
                  <a:lnTo>
                    <a:pt x="503" y="16"/>
                  </a:lnTo>
                  <a:lnTo>
                    <a:pt x="481" y="8"/>
                  </a:lnTo>
                  <a:lnTo>
                    <a:pt x="458" y="3"/>
                  </a:lnTo>
                  <a:lnTo>
                    <a:pt x="433" y="0"/>
                  </a:lnTo>
                  <a:lnTo>
                    <a:pt x="407" y="0"/>
                  </a:lnTo>
                  <a:lnTo>
                    <a:pt x="380" y="3"/>
                  </a:lnTo>
                  <a:lnTo>
                    <a:pt x="352" y="8"/>
                  </a:lnTo>
                  <a:lnTo>
                    <a:pt x="323" y="18"/>
                  </a:lnTo>
                  <a:lnTo>
                    <a:pt x="306" y="24"/>
                  </a:lnTo>
                  <a:lnTo>
                    <a:pt x="288" y="32"/>
                  </a:lnTo>
                  <a:lnTo>
                    <a:pt x="270" y="42"/>
                  </a:lnTo>
                  <a:lnTo>
                    <a:pt x="253" y="52"/>
                  </a:lnTo>
                  <a:lnTo>
                    <a:pt x="235" y="62"/>
                  </a:lnTo>
                  <a:lnTo>
                    <a:pt x="220" y="74"/>
                  </a:lnTo>
                  <a:lnTo>
                    <a:pt x="206" y="84"/>
                  </a:lnTo>
                  <a:lnTo>
                    <a:pt x="195" y="94"/>
                  </a:lnTo>
                  <a:lnTo>
                    <a:pt x="194" y="94"/>
                  </a:lnTo>
                  <a:lnTo>
                    <a:pt x="194" y="95"/>
                  </a:lnTo>
                  <a:lnTo>
                    <a:pt x="194" y="95"/>
                  </a:lnTo>
                  <a:lnTo>
                    <a:pt x="194" y="96"/>
                  </a:lnTo>
                  <a:lnTo>
                    <a:pt x="192" y="97"/>
                  </a:lnTo>
                  <a:lnTo>
                    <a:pt x="192" y="98"/>
                  </a:lnTo>
                  <a:lnTo>
                    <a:pt x="194" y="100"/>
                  </a:lnTo>
                  <a:lnTo>
                    <a:pt x="195" y="102"/>
                  </a:lnTo>
                  <a:lnTo>
                    <a:pt x="196" y="104"/>
                  </a:lnTo>
                  <a:lnTo>
                    <a:pt x="200" y="109"/>
                  </a:lnTo>
                  <a:lnTo>
                    <a:pt x="205" y="116"/>
                  </a:lnTo>
                  <a:lnTo>
                    <a:pt x="211" y="123"/>
                  </a:lnTo>
                  <a:lnTo>
                    <a:pt x="227" y="138"/>
                  </a:lnTo>
                  <a:lnTo>
                    <a:pt x="272" y="175"/>
                  </a:lnTo>
                  <a:lnTo>
                    <a:pt x="324" y="216"/>
                  </a:lnTo>
                  <a:lnTo>
                    <a:pt x="375" y="256"/>
                  </a:lnTo>
                  <a:lnTo>
                    <a:pt x="399" y="277"/>
                  </a:lnTo>
                  <a:lnTo>
                    <a:pt x="419" y="295"/>
                  </a:lnTo>
                  <a:lnTo>
                    <a:pt x="434" y="312"/>
                  </a:lnTo>
                  <a:lnTo>
                    <a:pt x="441" y="319"/>
                  </a:lnTo>
                  <a:lnTo>
                    <a:pt x="446" y="326"/>
                  </a:lnTo>
                  <a:lnTo>
                    <a:pt x="449" y="332"/>
                  </a:lnTo>
                  <a:lnTo>
                    <a:pt x="450" y="335"/>
                  </a:lnTo>
                  <a:lnTo>
                    <a:pt x="451" y="337"/>
                  </a:lnTo>
                  <a:lnTo>
                    <a:pt x="451" y="340"/>
                  </a:lnTo>
                  <a:lnTo>
                    <a:pt x="450" y="342"/>
                  </a:lnTo>
                  <a:lnTo>
                    <a:pt x="449" y="344"/>
                  </a:lnTo>
                  <a:lnTo>
                    <a:pt x="448" y="346"/>
                  </a:lnTo>
                  <a:lnTo>
                    <a:pt x="446" y="347"/>
                  </a:lnTo>
                  <a:lnTo>
                    <a:pt x="444" y="348"/>
                  </a:lnTo>
                  <a:lnTo>
                    <a:pt x="442" y="348"/>
                  </a:lnTo>
                  <a:lnTo>
                    <a:pt x="439" y="349"/>
                  </a:lnTo>
                  <a:lnTo>
                    <a:pt x="432" y="348"/>
                  </a:lnTo>
                  <a:lnTo>
                    <a:pt x="426" y="345"/>
                  </a:lnTo>
                  <a:lnTo>
                    <a:pt x="418" y="342"/>
                  </a:lnTo>
                  <a:lnTo>
                    <a:pt x="410" y="336"/>
                  </a:lnTo>
                  <a:lnTo>
                    <a:pt x="391" y="323"/>
                  </a:lnTo>
                  <a:lnTo>
                    <a:pt x="347" y="286"/>
                  </a:lnTo>
                  <a:lnTo>
                    <a:pt x="298" y="241"/>
                  </a:lnTo>
                  <a:lnTo>
                    <a:pt x="249" y="197"/>
                  </a:lnTo>
                  <a:lnTo>
                    <a:pt x="204" y="162"/>
                  </a:lnTo>
                  <a:lnTo>
                    <a:pt x="185" y="148"/>
                  </a:lnTo>
                  <a:lnTo>
                    <a:pt x="176" y="144"/>
                  </a:lnTo>
                  <a:lnTo>
                    <a:pt x="169" y="141"/>
                  </a:lnTo>
                  <a:lnTo>
                    <a:pt x="162" y="139"/>
                  </a:lnTo>
                  <a:lnTo>
                    <a:pt x="159" y="139"/>
                  </a:lnTo>
                  <a:lnTo>
                    <a:pt x="156" y="139"/>
                  </a:lnTo>
                  <a:lnTo>
                    <a:pt x="153" y="139"/>
                  </a:lnTo>
                  <a:lnTo>
                    <a:pt x="151" y="140"/>
                  </a:lnTo>
                  <a:lnTo>
                    <a:pt x="149" y="142"/>
                  </a:lnTo>
                  <a:lnTo>
                    <a:pt x="147" y="144"/>
                  </a:lnTo>
                  <a:lnTo>
                    <a:pt x="135" y="158"/>
                  </a:lnTo>
                  <a:lnTo>
                    <a:pt x="121" y="179"/>
                  </a:lnTo>
                  <a:lnTo>
                    <a:pt x="87" y="231"/>
                  </a:lnTo>
                  <a:lnTo>
                    <a:pt x="55" y="286"/>
                  </a:lnTo>
                  <a:lnTo>
                    <a:pt x="30" y="328"/>
                  </a:lnTo>
                  <a:lnTo>
                    <a:pt x="29" y="329"/>
                  </a:lnTo>
                  <a:lnTo>
                    <a:pt x="29" y="332"/>
                  </a:lnTo>
                  <a:lnTo>
                    <a:pt x="28" y="334"/>
                  </a:lnTo>
                  <a:lnTo>
                    <a:pt x="29" y="336"/>
                  </a:lnTo>
                  <a:lnTo>
                    <a:pt x="30" y="341"/>
                  </a:lnTo>
                  <a:lnTo>
                    <a:pt x="33" y="346"/>
                  </a:lnTo>
                  <a:lnTo>
                    <a:pt x="37" y="352"/>
                  </a:lnTo>
                  <a:lnTo>
                    <a:pt x="41" y="359"/>
                  </a:lnTo>
                  <a:lnTo>
                    <a:pt x="55" y="372"/>
                  </a:lnTo>
                  <a:lnTo>
                    <a:pt x="89" y="401"/>
                  </a:lnTo>
                  <a:lnTo>
                    <a:pt x="129" y="432"/>
                  </a:lnTo>
                  <a:lnTo>
                    <a:pt x="170" y="463"/>
                  </a:lnTo>
                  <a:lnTo>
                    <a:pt x="204" y="490"/>
                  </a:lnTo>
                  <a:lnTo>
                    <a:pt x="216" y="502"/>
                  </a:lnTo>
                  <a:lnTo>
                    <a:pt x="220" y="508"/>
                  </a:lnTo>
                  <a:lnTo>
                    <a:pt x="224" y="512"/>
                  </a:lnTo>
                  <a:lnTo>
                    <a:pt x="226" y="517"/>
                  </a:lnTo>
                  <a:lnTo>
                    <a:pt x="227" y="519"/>
                  </a:lnTo>
                  <a:lnTo>
                    <a:pt x="227" y="521"/>
                  </a:lnTo>
                  <a:lnTo>
                    <a:pt x="227" y="522"/>
                  </a:lnTo>
                  <a:lnTo>
                    <a:pt x="227" y="524"/>
                  </a:lnTo>
                  <a:lnTo>
                    <a:pt x="226" y="525"/>
                  </a:lnTo>
                  <a:lnTo>
                    <a:pt x="225" y="527"/>
                  </a:lnTo>
                  <a:lnTo>
                    <a:pt x="224" y="528"/>
                  </a:lnTo>
                  <a:lnTo>
                    <a:pt x="222" y="528"/>
                  </a:lnTo>
                  <a:lnTo>
                    <a:pt x="220" y="529"/>
                  </a:lnTo>
                  <a:lnTo>
                    <a:pt x="218" y="529"/>
                  </a:lnTo>
                  <a:lnTo>
                    <a:pt x="213" y="528"/>
                  </a:lnTo>
                  <a:lnTo>
                    <a:pt x="207" y="526"/>
                  </a:lnTo>
                  <a:lnTo>
                    <a:pt x="194" y="520"/>
                  </a:lnTo>
                  <a:lnTo>
                    <a:pt x="177" y="510"/>
                  </a:lnTo>
                  <a:lnTo>
                    <a:pt x="139" y="483"/>
                  </a:lnTo>
                  <a:lnTo>
                    <a:pt x="100" y="453"/>
                  </a:lnTo>
                  <a:lnTo>
                    <a:pt x="61" y="424"/>
                  </a:lnTo>
                  <a:lnTo>
                    <a:pt x="43" y="412"/>
                  </a:lnTo>
                  <a:lnTo>
                    <a:pt x="28" y="404"/>
                  </a:lnTo>
                  <a:lnTo>
                    <a:pt x="22" y="400"/>
                  </a:lnTo>
                  <a:lnTo>
                    <a:pt x="16" y="398"/>
                  </a:lnTo>
                  <a:lnTo>
                    <a:pt x="11" y="398"/>
                  </a:lnTo>
                  <a:lnTo>
                    <a:pt x="9" y="398"/>
                  </a:lnTo>
                  <a:lnTo>
                    <a:pt x="7" y="398"/>
                  </a:lnTo>
                  <a:lnTo>
                    <a:pt x="5" y="399"/>
                  </a:lnTo>
                  <a:lnTo>
                    <a:pt x="4" y="400"/>
                  </a:lnTo>
                  <a:lnTo>
                    <a:pt x="2" y="401"/>
                  </a:lnTo>
                  <a:lnTo>
                    <a:pt x="1" y="404"/>
                  </a:lnTo>
                  <a:lnTo>
                    <a:pt x="1" y="406"/>
                  </a:lnTo>
                  <a:lnTo>
                    <a:pt x="0" y="408"/>
                  </a:lnTo>
                  <a:lnTo>
                    <a:pt x="0" y="415"/>
                  </a:lnTo>
                  <a:lnTo>
                    <a:pt x="2" y="429"/>
                  </a:lnTo>
                  <a:lnTo>
                    <a:pt x="6" y="443"/>
                  </a:lnTo>
                  <a:lnTo>
                    <a:pt x="12" y="458"/>
                  </a:lnTo>
                  <a:lnTo>
                    <a:pt x="20" y="471"/>
                  </a:lnTo>
                  <a:lnTo>
                    <a:pt x="29" y="485"/>
                  </a:lnTo>
                  <a:lnTo>
                    <a:pt x="40" y="498"/>
                  </a:lnTo>
                  <a:lnTo>
                    <a:pt x="53" y="511"/>
                  </a:lnTo>
                  <a:lnTo>
                    <a:pt x="66" y="523"/>
                  </a:lnTo>
                  <a:lnTo>
                    <a:pt x="80" y="535"/>
                  </a:lnTo>
                  <a:lnTo>
                    <a:pt x="95" y="546"/>
                  </a:lnTo>
                  <a:lnTo>
                    <a:pt x="111" y="557"/>
                  </a:lnTo>
                  <a:lnTo>
                    <a:pt x="126" y="566"/>
                  </a:lnTo>
                  <a:lnTo>
                    <a:pt x="142" y="574"/>
                  </a:lnTo>
                  <a:lnTo>
                    <a:pt x="159" y="581"/>
                  </a:lnTo>
                  <a:lnTo>
                    <a:pt x="175" y="587"/>
                  </a:lnTo>
                  <a:lnTo>
                    <a:pt x="190" y="592"/>
                  </a:lnTo>
                  <a:lnTo>
                    <a:pt x="194" y="592"/>
                  </a:lnTo>
                  <a:lnTo>
                    <a:pt x="198" y="593"/>
                  </a:lnTo>
                  <a:lnTo>
                    <a:pt x="202" y="593"/>
                  </a:lnTo>
                  <a:lnTo>
                    <a:pt x="206" y="593"/>
                  </a:lnTo>
                  <a:lnTo>
                    <a:pt x="215" y="591"/>
                  </a:lnTo>
                  <a:lnTo>
                    <a:pt x="225" y="589"/>
                  </a:lnTo>
                  <a:lnTo>
                    <a:pt x="235" y="586"/>
                  </a:lnTo>
                  <a:lnTo>
                    <a:pt x="247" y="581"/>
                  </a:lnTo>
                  <a:lnTo>
                    <a:pt x="269" y="570"/>
                  </a:lnTo>
                  <a:lnTo>
                    <a:pt x="292" y="558"/>
                  </a:lnTo>
                  <a:lnTo>
                    <a:pt x="313" y="543"/>
                  </a:lnTo>
                  <a:lnTo>
                    <a:pt x="332" y="530"/>
                  </a:lnTo>
                  <a:lnTo>
                    <a:pt x="349" y="518"/>
                  </a:lnTo>
                  <a:lnTo>
                    <a:pt x="350" y="516"/>
                  </a:lnTo>
                  <a:lnTo>
                    <a:pt x="351" y="514"/>
                  </a:lnTo>
                  <a:lnTo>
                    <a:pt x="352" y="512"/>
                  </a:lnTo>
                  <a:lnTo>
                    <a:pt x="352" y="510"/>
                  </a:lnTo>
                  <a:lnTo>
                    <a:pt x="352" y="508"/>
                  </a:lnTo>
                  <a:lnTo>
                    <a:pt x="351" y="505"/>
                  </a:lnTo>
                  <a:lnTo>
                    <a:pt x="348" y="498"/>
                  </a:lnTo>
                  <a:lnTo>
                    <a:pt x="344" y="492"/>
                  </a:lnTo>
                  <a:lnTo>
                    <a:pt x="337" y="485"/>
                  </a:lnTo>
                  <a:lnTo>
                    <a:pt x="322" y="470"/>
                  </a:lnTo>
                  <a:lnTo>
                    <a:pt x="280" y="433"/>
                  </a:lnTo>
                  <a:lnTo>
                    <a:pt x="229" y="392"/>
                  </a:lnTo>
                  <a:lnTo>
                    <a:pt x="179" y="352"/>
                  </a:lnTo>
                  <a:lnTo>
                    <a:pt x="135" y="316"/>
                  </a:lnTo>
                  <a:lnTo>
                    <a:pt x="119" y="300"/>
                  </a:lnTo>
                  <a:lnTo>
                    <a:pt x="108" y="286"/>
                  </a:lnTo>
                  <a:lnTo>
                    <a:pt x="105" y="281"/>
                  </a:lnTo>
                  <a:lnTo>
                    <a:pt x="103" y="276"/>
                  </a:lnTo>
                  <a:lnTo>
                    <a:pt x="102" y="274"/>
                  </a:lnTo>
                  <a:lnTo>
                    <a:pt x="102" y="272"/>
                  </a:lnTo>
                  <a:lnTo>
                    <a:pt x="103" y="270"/>
                  </a:lnTo>
                  <a:lnTo>
                    <a:pt x="104" y="269"/>
                  </a:lnTo>
                  <a:lnTo>
                    <a:pt x="105" y="267"/>
                  </a:lnTo>
                  <a:lnTo>
                    <a:pt x="107" y="267"/>
                  </a:lnTo>
                  <a:lnTo>
                    <a:pt x="109" y="266"/>
                  </a:lnTo>
                  <a:lnTo>
                    <a:pt x="112" y="266"/>
                  </a:lnTo>
                  <a:lnTo>
                    <a:pt x="117" y="267"/>
                  </a:lnTo>
                  <a:lnTo>
                    <a:pt x="124" y="269"/>
                  </a:lnTo>
                  <a:lnTo>
                    <a:pt x="140" y="277"/>
                  </a:lnTo>
                  <a:lnTo>
                    <a:pt x="160" y="289"/>
                  </a:lnTo>
                  <a:lnTo>
                    <a:pt x="207" y="322"/>
                  </a:lnTo>
                  <a:lnTo>
                    <a:pt x="259" y="362"/>
                  </a:lnTo>
                  <a:lnTo>
                    <a:pt x="311" y="400"/>
                  </a:lnTo>
                  <a:lnTo>
                    <a:pt x="359" y="433"/>
                  </a:lnTo>
                  <a:lnTo>
                    <a:pt x="379" y="444"/>
                  </a:lnTo>
                  <a:lnTo>
                    <a:pt x="397" y="452"/>
                  </a:lnTo>
                  <a:lnTo>
                    <a:pt x="404" y="454"/>
                  </a:lnTo>
                  <a:lnTo>
                    <a:pt x="410" y="454"/>
                  </a:lnTo>
                  <a:lnTo>
                    <a:pt x="413" y="454"/>
                  </a:lnTo>
                  <a:lnTo>
                    <a:pt x="415" y="453"/>
                  </a:lnTo>
                  <a:lnTo>
                    <a:pt x="417" y="452"/>
                  </a:lnTo>
                  <a:lnTo>
                    <a:pt x="419" y="451"/>
                  </a:lnTo>
                  <a:lnTo>
                    <a:pt x="434" y="434"/>
                  </a:lnTo>
                  <a:lnTo>
                    <a:pt x="452" y="414"/>
                  </a:lnTo>
                  <a:lnTo>
                    <a:pt x="489" y="366"/>
                  </a:lnTo>
                  <a:lnTo>
                    <a:pt x="506" y="342"/>
                  </a:lnTo>
                  <a:lnTo>
                    <a:pt x="520" y="320"/>
                  </a:lnTo>
                  <a:lnTo>
                    <a:pt x="531" y="299"/>
                  </a:lnTo>
                  <a:lnTo>
                    <a:pt x="536" y="291"/>
                  </a:lnTo>
                  <a:lnTo>
                    <a:pt x="538" y="285"/>
                  </a:lnTo>
                  <a:lnTo>
                    <a:pt x="539" y="277"/>
                  </a:lnTo>
                  <a:lnTo>
                    <a:pt x="539" y="270"/>
                  </a:lnTo>
                  <a:lnTo>
                    <a:pt x="537" y="263"/>
                  </a:lnTo>
                  <a:lnTo>
                    <a:pt x="534" y="255"/>
                  </a:lnTo>
                  <a:lnTo>
                    <a:pt x="531" y="249"/>
                  </a:lnTo>
                  <a:lnTo>
                    <a:pt x="527" y="242"/>
                  </a:lnTo>
                  <a:lnTo>
                    <a:pt x="516" y="228"/>
                  </a:lnTo>
                  <a:lnTo>
                    <a:pt x="504" y="215"/>
                  </a:lnTo>
                  <a:lnTo>
                    <a:pt x="489" y="202"/>
                  </a:lnTo>
                  <a:lnTo>
                    <a:pt x="457" y="178"/>
                  </a:lnTo>
                  <a:lnTo>
                    <a:pt x="398" y="139"/>
                  </a:lnTo>
                  <a:lnTo>
                    <a:pt x="388" y="131"/>
                  </a:lnTo>
                  <a:lnTo>
                    <a:pt x="384" y="128"/>
                  </a:lnTo>
                  <a:lnTo>
                    <a:pt x="381" y="125"/>
                  </a:lnTo>
                  <a:lnTo>
                    <a:pt x="380" y="122"/>
                  </a:lnTo>
                  <a:lnTo>
                    <a:pt x="379" y="120"/>
                  </a:lnTo>
                  <a:lnTo>
                    <a:pt x="379" y="119"/>
                  </a:lnTo>
                  <a:lnTo>
                    <a:pt x="379" y="118"/>
                  </a:lnTo>
                  <a:lnTo>
                    <a:pt x="379" y="117"/>
                  </a:lnTo>
                  <a:lnTo>
                    <a:pt x="380" y="116"/>
                  </a:lnTo>
                  <a:lnTo>
                    <a:pt x="381" y="115"/>
                  </a:lnTo>
                  <a:lnTo>
                    <a:pt x="384" y="113"/>
                  </a:lnTo>
                  <a:lnTo>
                    <a:pt x="386" y="112"/>
                  </a:lnTo>
                  <a:lnTo>
                    <a:pt x="391" y="112"/>
                  </a:lnTo>
                  <a:lnTo>
                    <a:pt x="394" y="112"/>
                  </a:lnTo>
                  <a:lnTo>
                    <a:pt x="398" y="113"/>
                  </a:lnTo>
                  <a:lnTo>
                    <a:pt x="402" y="114"/>
                  </a:lnTo>
                  <a:lnTo>
                    <a:pt x="411" y="118"/>
                  </a:lnTo>
                  <a:lnTo>
                    <a:pt x="421" y="123"/>
                  </a:lnTo>
                  <a:lnTo>
                    <a:pt x="432" y="130"/>
                  </a:lnTo>
                  <a:lnTo>
                    <a:pt x="457" y="147"/>
                  </a:lnTo>
                  <a:lnTo>
                    <a:pt x="509" y="185"/>
                  </a:lnTo>
                  <a:lnTo>
                    <a:pt x="534" y="201"/>
                  </a:lnTo>
                  <a:lnTo>
                    <a:pt x="547" y="207"/>
                  </a:lnTo>
                  <a:lnTo>
                    <a:pt x="558" y="213"/>
                  </a:lnTo>
                  <a:lnTo>
                    <a:pt x="564" y="214"/>
                  </a:lnTo>
                  <a:lnTo>
                    <a:pt x="567" y="215"/>
                  </a:lnTo>
                  <a:lnTo>
                    <a:pt x="570" y="215"/>
                  </a:lnTo>
                  <a:lnTo>
                    <a:pt x="573" y="215"/>
                  </a:lnTo>
                  <a:lnTo>
                    <a:pt x="575" y="215"/>
                  </a:lnTo>
                  <a:lnTo>
                    <a:pt x="577" y="214"/>
                  </a:lnTo>
                  <a:lnTo>
                    <a:pt x="580" y="213"/>
                  </a:lnTo>
                  <a:lnTo>
                    <a:pt x="582" y="212"/>
                  </a:lnTo>
                  <a:lnTo>
                    <a:pt x="585" y="211"/>
                  </a:lnTo>
                  <a:lnTo>
                    <a:pt x="586" y="210"/>
                  </a:lnTo>
                  <a:lnTo>
                    <a:pt x="588" y="207"/>
                  </a:lnTo>
                  <a:lnTo>
                    <a:pt x="590" y="206"/>
                  </a:lnTo>
                  <a:lnTo>
                    <a:pt x="591" y="204"/>
                  </a:lnTo>
                  <a:lnTo>
                    <a:pt x="594" y="199"/>
                  </a:lnTo>
                  <a:lnTo>
                    <a:pt x="596" y="195"/>
                  </a:lnTo>
                  <a:lnTo>
                    <a:pt x="598" y="189"/>
                  </a:lnTo>
                  <a:lnTo>
                    <a:pt x="600" y="183"/>
                  </a:lnTo>
                  <a:lnTo>
                    <a:pt x="601" y="177"/>
                  </a:lnTo>
                  <a:lnTo>
                    <a:pt x="603" y="164"/>
                  </a:lnTo>
                  <a:lnTo>
                    <a:pt x="604" y="15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5" name="Freeform 437"/>
            <p:cNvSpPr>
              <a:spLocks/>
            </p:cNvSpPr>
            <p:nvPr/>
          </p:nvSpPr>
          <p:spPr bwMode="auto">
            <a:xfrm>
              <a:off x="2225" y="2190"/>
              <a:ext cx="263" cy="161"/>
            </a:xfrm>
            <a:custGeom>
              <a:avLst/>
              <a:gdLst/>
              <a:ahLst/>
              <a:cxnLst>
                <a:cxn ang="0">
                  <a:pos x="744" y="363"/>
                </a:cxn>
                <a:cxn ang="0">
                  <a:pos x="774" y="319"/>
                </a:cxn>
                <a:cxn ang="0">
                  <a:pos x="788" y="271"/>
                </a:cxn>
                <a:cxn ang="0">
                  <a:pos x="788" y="222"/>
                </a:cxn>
                <a:cxn ang="0">
                  <a:pos x="774" y="173"/>
                </a:cxn>
                <a:cxn ang="0">
                  <a:pos x="745" y="127"/>
                </a:cxn>
                <a:cxn ang="0">
                  <a:pos x="705" y="86"/>
                </a:cxn>
                <a:cxn ang="0">
                  <a:pos x="650" y="52"/>
                </a:cxn>
                <a:cxn ang="0">
                  <a:pos x="584" y="27"/>
                </a:cxn>
                <a:cxn ang="0">
                  <a:pos x="514" y="10"/>
                </a:cxn>
                <a:cxn ang="0">
                  <a:pos x="441" y="1"/>
                </a:cxn>
                <a:cxn ang="0">
                  <a:pos x="332" y="3"/>
                </a:cxn>
                <a:cxn ang="0">
                  <a:pos x="229" y="21"/>
                </a:cxn>
                <a:cxn ang="0">
                  <a:pos x="167" y="39"/>
                </a:cxn>
                <a:cxn ang="0">
                  <a:pos x="110" y="64"/>
                </a:cxn>
                <a:cxn ang="0">
                  <a:pos x="65" y="93"/>
                </a:cxn>
                <a:cxn ang="0">
                  <a:pos x="32" y="129"/>
                </a:cxn>
                <a:cxn ang="0">
                  <a:pos x="10" y="168"/>
                </a:cxn>
                <a:cxn ang="0">
                  <a:pos x="1" y="210"/>
                </a:cxn>
                <a:cxn ang="0">
                  <a:pos x="1" y="254"/>
                </a:cxn>
                <a:cxn ang="0">
                  <a:pos x="8" y="295"/>
                </a:cxn>
                <a:cxn ang="0">
                  <a:pos x="23" y="336"/>
                </a:cxn>
                <a:cxn ang="0">
                  <a:pos x="41" y="374"/>
                </a:cxn>
                <a:cxn ang="0">
                  <a:pos x="61" y="405"/>
                </a:cxn>
                <a:cxn ang="0">
                  <a:pos x="87" y="427"/>
                </a:cxn>
                <a:cxn ang="0">
                  <a:pos x="138" y="453"/>
                </a:cxn>
                <a:cxn ang="0">
                  <a:pos x="225" y="474"/>
                </a:cxn>
                <a:cxn ang="0">
                  <a:pos x="325" y="482"/>
                </a:cxn>
                <a:cxn ang="0">
                  <a:pos x="431" y="477"/>
                </a:cxn>
                <a:cxn ang="0">
                  <a:pos x="534" y="461"/>
                </a:cxn>
                <a:cxn ang="0">
                  <a:pos x="626" y="435"/>
                </a:cxn>
                <a:cxn ang="0">
                  <a:pos x="699" y="403"/>
                </a:cxn>
                <a:cxn ang="0">
                  <a:pos x="724" y="383"/>
                </a:cxn>
              </a:cxnLst>
              <a:rect l="0" t="0" r="r" b="b"/>
              <a:pathLst>
                <a:path w="790" h="482">
                  <a:moveTo>
                    <a:pt x="724" y="383"/>
                  </a:moveTo>
                  <a:lnTo>
                    <a:pt x="744" y="363"/>
                  </a:lnTo>
                  <a:lnTo>
                    <a:pt x="761" y="341"/>
                  </a:lnTo>
                  <a:lnTo>
                    <a:pt x="774" y="319"/>
                  </a:lnTo>
                  <a:lnTo>
                    <a:pt x="783" y="295"/>
                  </a:lnTo>
                  <a:lnTo>
                    <a:pt x="788" y="271"/>
                  </a:lnTo>
                  <a:lnTo>
                    <a:pt x="790" y="246"/>
                  </a:lnTo>
                  <a:lnTo>
                    <a:pt x="788" y="222"/>
                  </a:lnTo>
                  <a:lnTo>
                    <a:pt x="783" y="197"/>
                  </a:lnTo>
                  <a:lnTo>
                    <a:pt x="774" y="173"/>
                  </a:lnTo>
                  <a:lnTo>
                    <a:pt x="762" y="149"/>
                  </a:lnTo>
                  <a:lnTo>
                    <a:pt x="745" y="127"/>
                  </a:lnTo>
                  <a:lnTo>
                    <a:pt x="727" y="106"/>
                  </a:lnTo>
                  <a:lnTo>
                    <a:pt x="705" y="86"/>
                  </a:lnTo>
                  <a:lnTo>
                    <a:pt x="679" y="68"/>
                  </a:lnTo>
                  <a:lnTo>
                    <a:pt x="650" y="52"/>
                  </a:lnTo>
                  <a:lnTo>
                    <a:pt x="618" y="38"/>
                  </a:lnTo>
                  <a:lnTo>
                    <a:pt x="584" y="27"/>
                  </a:lnTo>
                  <a:lnTo>
                    <a:pt x="549" y="18"/>
                  </a:lnTo>
                  <a:lnTo>
                    <a:pt x="514" y="10"/>
                  </a:lnTo>
                  <a:lnTo>
                    <a:pt x="477" y="4"/>
                  </a:lnTo>
                  <a:lnTo>
                    <a:pt x="441" y="1"/>
                  </a:lnTo>
                  <a:lnTo>
                    <a:pt x="405" y="0"/>
                  </a:lnTo>
                  <a:lnTo>
                    <a:pt x="332" y="3"/>
                  </a:lnTo>
                  <a:lnTo>
                    <a:pt x="263" y="13"/>
                  </a:lnTo>
                  <a:lnTo>
                    <a:pt x="229" y="21"/>
                  </a:lnTo>
                  <a:lnTo>
                    <a:pt x="197" y="29"/>
                  </a:lnTo>
                  <a:lnTo>
                    <a:pt x="167" y="39"/>
                  </a:lnTo>
                  <a:lnTo>
                    <a:pt x="138" y="50"/>
                  </a:lnTo>
                  <a:lnTo>
                    <a:pt x="110" y="64"/>
                  </a:lnTo>
                  <a:lnTo>
                    <a:pt x="86" y="78"/>
                  </a:lnTo>
                  <a:lnTo>
                    <a:pt x="65" y="93"/>
                  </a:lnTo>
                  <a:lnTo>
                    <a:pt x="46" y="111"/>
                  </a:lnTo>
                  <a:lnTo>
                    <a:pt x="32" y="129"/>
                  </a:lnTo>
                  <a:lnTo>
                    <a:pt x="20" y="148"/>
                  </a:lnTo>
                  <a:lnTo>
                    <a:pt x="10" y="168"/>
                  </a:lnTo>
                  <a:lnTo>
                    <a:pt x="5" y="189"/>
                  </a:lnTo>
                  <a:lnTo>
                    <a:pt x="1" y="210"/>
                  </a:lnTo>
                  <a:lnTo>
                    <a:pt x="0" y="231"/>
                  </a:lnTo>
                  <a:lnTo>
                    <a:pt x="1" y="254"/>
                  </a:lnTo>
                  <a:lnTo>
                    <a:pt x="4" y="275"/>
                  </a:lnTo>
                  <a:lnTo>
                    <a:pt x="8" y="295"/>
                  </a:lnTo>
                  <a:lnTo>
                    <a:pt x="16" y="317"/>
                  </a:lnTo>
                  <a:lnTo>
                    <a:pt x="23" y="336"/>
                  </a:lnTo>
                  <a:lnTo>
                    <a:pt x="31" y="356"/>
                  </a:lnTo>
                  <a:lnTo>
                    <a:pt x="41" y="374"/>
                  </a:lnTo>
                  <a:lnTo>
                    <a:pt x="51" y="391"/>
                  </a:lnTo>
                  <a:lnTo>
                    <a:pt x="61" y="405"/>
                  </a:lnTo>
                  <a:lnTo>
                    <a:pt x="73" y="416"/>
                  </a:lnTo>
                  <a:lnTo>
                    <a:pt x="87" y="427"/>
                  </a:lnTo>
                  <a:lnTo>
                    <a:pt x="102" y="436"/>
                  </a:lnTo>
                  <a:lnTo>
                    <a:pt x="138" y="453"/>
                  </a:lnTo>
                  <a:lnTo>
                    <a:pt x="179" y="466"/>
                  </a:lnTo>
                  <a:lnTo>
                    <a:pt x="225" y="474"/>
                  </a:lnTo>
                  <a:lnTo>
                    <a:pt x="274" y="480"/>
                  </a:lnTo>
                  <a:lnTo>
                    <a:pt x="325" y="482"/>
                  </a:lnTo>
                  <a:lnTo>
                    <a:pt x="378" y="480"/>
                  </a:lnTo>
                  <a:lnTo>
                    <a:pt x="431" y="477"/>
                  </a:lnTo>
                  <a:lnTo>
                    <a:pt x="484" y="470"/>
                  </a:lnTo>
                  <a:lnTo>
                    <a:pt x="534" y="461"/>
                  </a:lnTo>
                  <a:lnTo>
                    <a:pt x="582" y="449"/>
                  </a:lnTo>
                  <a:lnTo>
                    <a:pt x="626" y="435"/>
                  </a:lnTo>
                  <a:lnTo>
                    <a:pt x="665" y="420"/>
                  </a:lnTo>
                  <a:lnTo>
                    <a:pt x="699" y="403"/>
                  </a:lnTo>
                  <a:lnTo>
                    <a:pt x="712" y="392"/>
                  </a:lnTo>
                  <a:lnTo>
                    <a:pt x="724" y="3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6" name="Freeform 438"/>
            <p:cNvSpPr>
              <a:spLocks/>
            </p:cNvSpPr>
            <p:nvPr/>
          </p:nvSpPr>
          <p:spPr bwMode="auto">
            <a:xfrm>
              <a:off x="2225" y="2190"/>
              <a:ext cx="263" cy="161"/>
            </a:xfrm>
            <a:custGeom>
              <a:avLst/>
              <a:gdLst/>
              <a:ahLst/>
              <a:cxnLst>
                <a:cxn ang="0">
                  <a:pos x="744" y="363"/>
                </a:cxn>
                <a:cxn ang="0">
                  <a:pos x="774" y="319"/>
                </a:cxn>
                <a:cxn ang="0">
                  <a:pos x="788" y="271"/>
                </a:cxn>
                <a:cxn ang="0">
                  <a:pos x="788" y="222"/>
                </a:cxn>
                <a:cxn ang="0">
                  <a:pos x="774" y="173"/>
                </a:cxn>
                <a:cxn ang="0">
                  <a:pos x="745" y="127"/>
                </a:cxn>
                <a:cxn ang="0">
                  <a:pos x="705" y="86"/>
                </a:cxn>
                <a:cxn ang="0">
                  <a:pos x="650" y="52"/>
                </a:cxn>
                <a:cxn ang="0">
                  <a:pos x="584" y="27"/>
                </a:cxn>
                <a:cxn ang="0">
                  <a:pos x="514" y="10"/>
                </a:cxn>
                <a:cxn ang="0">
                  <a:pos x="441" y="1"/>
                </a:cxn>
                <a:cxn ang="0">
                  <a:pos x="332" y="3"/>
                </a:cxn>
                <a:cxn ang="0">
                  <a:pos x="229" y="21"/>
                </a:cxn>
                <a:cxn ang="0">
                  <a:pos x="167" y="39"/>
                </a:cxn>
                <a:cxn ang="0">
                  <a:pos x="110" y="64"/>
                </a:cxn>
                <a:cxn ang="0">
                  <a:pos x="65" y="93"/>
                </a:cxn>
                <a:cxn ang="0">
                  <a:pos x="32" y="129"/>
                </a:cxn>
                <a:cxn ang="0">
                  <a:pos x="10" y="168"/>
                </a:cxn>
                <a:cxn ang="0">
                  <a:pos x="1" y="210"/>
                </a:cxn>
                <a:cxn ang="0">
                  <a:pos x="1" y="254"/>
                </a:cxn>
                <a:cxn ang="0">
                  <a:pos x="8" y="295"/>
                </a:cxn>
                <a:cxn ang="0">
                  <a:pos x="23" y="336"/>
                </a:cxn>
                <a:cxn ang="0">
                  <a:pos x="41" y="374"/>
                </a:cxn>
                <a:cxn ang="0">
                  <a:pos x="61" y="405"/>
                </a:cxn>
                <a:cxn ang="0">
                  <a:pos x="87" y="427"/>
                </a:cxn>
                <a:cxn ang="0">
                  <a:pos x="138" y="453"/>
                </a:cxn>
                <a:cxn ang="0">
                  <a:pos x="225" y="474"/>
                </a:cxn>
                <a:cxn ang="0">
                  <a:pos x="325" y="482"/>
                </a:cxn>
                <a:cxn ang="0">
                  <a:pos x="431" y="477"/>
                </a:cxn>
                <a:cxn ang="0">
                  <a:pos x="534" y="461"/>
                </a:cxn>
                <a:cxn ang="0">
                  <a:pos x="626" y="435"/>
                </a:cxn>
                <a:cxn ang="0">
                  <a:pos x="699" y="403"/>
                </a:cxn>
                <a:cxn ang="0">
                  <a:pos x="724" y="383"/>
                </a:cxn>
              </a:cxnLst>
              <a:rect l="0" t="0" r="r" b="b"/>
              <a:pathLst>
                <a:path w="790" h="482">
                  <a:moveTo>
                    <a:pt x="724" y="383"/>
                  </a:moveTo>
                  <a:lnTo>
                    <a:pt x="744" y="363"/>
                  </a:lnTo>
                  <a:lnTo>
                    <a:pt x="761" y="341"/>
                  </a:lnTo>
                  <a:lnTo>
                    <a:pt x="774" y="319"/>
                  </a:lnTo>
                  <a:lnTo>
                    <a:pt x="783" y="295"/>
                  </a:lnTo>
                  <a:lnTo>
                    <a:pt x="788" y="271"/>
                  </a:lnTo>
                  <a:lnTo>
                    <a:pt x="790" y="246"/>
                  </a:lnTo>
                  <a:lnTo>
                    <a:pt x="788" y="222"/>
                  </a:lnTo>
                  <a:lnTo>
                    <a:pt x="783" y="197"/>
                  </a:lnTo>
                  <a:lnTo>
                    <a:pt x="774" y="173"/>
                  </a:lnTo>
                  <a:lnTo>
                    <a:pt x="762" y="149"/>
                  </a:lnTo>
                  <a:lnTo>
                    <a:pt x="745" y="127"/>
                  </a:lnTo>
                  <a:lnTo>
                    <a:pt x="727" y="106"/>
                  </a:lnTo>
                  <a:lnTo>
                    <a:pt x="705" y="86"/>
                  </a:lnTo>
                  <a:lnTo>
                    <a:pt x="679" y="68"/>
                  </a:lnTo>
                  <a:lnTo>
                    <a:pt x="650" y="52"/>
                  </a:lnTo>
                  <a:lnTo>
                    <a:pt x="618" y="38"/>
                  </a:lnTo>
                  <a:lnTo>
                    <a:pt x="584" y="27"/>
                  </a:lnTo>
                  <a:lnTo>
                    <a:pt x="549" y="18"/>
                  </a:lnTo>
                  <a:lnTo>
                    <a:pt x="514" y="10"/>
                  </a:lnTo>
                  <a:lnTo>
                    <a:pt x="477" y="4"/>
                  </a:lnTo>
                  <a:lnTo>
                    <a:pt x="441" y="1"/>
                  </a:lnTo>
                  <a:lnTo>
                    <a:pt x="405" y="0"/>
                  </a:lnTo>
                  <a:lnTo>
                    <a:pt x="332" y="3"/>
                  </a:lnTo>
                  <a:lnTo>
                    <a:pt x="263" y="13"/>
                  </a:lnTo>
                  <a:lnTo>
                    <a:pt x="229" y="21"/>
                  </a:lnTo>
                  <a:lnTo>
                    <a:pt x="197" y="29"/>
                  </a:lnTo>
                  <a:lnTo>
                    <a:pt x="167" y="39"/>
                  </a:lnTo>
                  <a:lnTo>
                    <a:pt x="138" y="50"/>
                  </a:lnTo>
                  <a:lnTo>
                    <a:pt x="110" y="64"/>
                  </a:lnTo>
                  <a:lnTo>
                    <a:pt x="86" y="78"/>
                  </a:lnTo>
                  <a:lnTo>
                    <a:pt x="65" y="93"/>
                  </a:lnTo>
                  <a:lnTo>
                    <a:pt x="46" y="111"/>
                  </a:lnTo>
                  <a:lnTo>
                    <a:pt x="32" y="129"/>
                  </a:lnTo>
                  <a:lnTo>
                    <a:pt x="20" y="148"/>
                  </a:lnTo>
                  <a:lnTo>
                    <a:pt x="10" y="168"/>
                  </a:lnTo>
                  <a:lnTo>
                    <a:pt x="5" y="189"/>
                  </a:lnTo>
                  <a:lnTo>
                    <a:pt x="1" y="210"/>
                  </a:lnTo>
                  <a:lnTo>
                    <a:pt x="0" y="231"/>
                  </a:lnTo>
                  <a:lnTo>
                    <a:pt x="1" y="254"/>
                  </a:lnTo>
                  <a:lnTo>
                    <a:pt x="4" y="275"/>
                  </a:lnTo>
                  <a:lnTo>
                    <a:pt x="8" y="295"/>
                  </a:lnTo>
                  <a:lnTo>
                    <a:pt x="16" y="317"/>
                  </a:lnTo>
                  <a:lnTo>
                    <a:pt x="23" y="336"/>
                  </a:lnTo>
                  <a:lnTo>
                    <a:pt x="31" y="356"/>
                  </a:lnTo>
                  <a:lnTo>
                    <a:pt x="41" y="374"/>
                  </a:lnTo>
                  <a:lnTo>
                    <a:pt x="51" y="391"/>
                  </a:lnTo>
                  <a:lnTo>
                    <a:pt x="61" y="405"/>
                  </a:lnTo>
                  <a:lnTo>
                    <a:pt x="73" y="416"/>
                  </a:lnTo>
                  <a:lnTo>
                    <a:pt x="87" y="427"/>
                  </a:lnTo>
                  <a:lnTo>
                    <a:pt x="102" y="436"/>
                  </a:lnTo>
                  <a:lnTo>
                    <a:pt x="138" y="453"/>
                  </a:lnTo>
                  <a:lnTo>
                    <a:pt x="179" y="466"/>
                  </a:lnTo>
                  <a:lnTo>
                    <a:pt x="225" y="474"/>
                  </a:lnTo>
                  <a:lnTo>
                    <a:pt x="274" y="480"/>
                  </a:lnTo>
                  <a:lnTo>
                    <a:pt x="325" y="482"/>
                  </a:lnTo>
                  <a:lnTo>
                    <a:pt x="378" y="480"/>
                  </a:lnTo>
                  <a:lnTo>
                    <a:pt x="431" y="477"/>
                  </a:lnTo>
                  <a:lnTo>
                    <a:pt x="484" y="470"/>
                  </a:lnTo>
                  <a:lnTo>
                    <a:pt x="534" y="461"/>
                  </a:lnTo>
                  <a:lnTo>
                    <a:pt x="582" y="449"/>
                  </a:lnTo>
                  <a:lnTo>
                    <a:pt x="626" y="435"/>
                  </a:lnTo>
                  <a:lnTo>
                    <a:pt x="665" y="420"/>
                  </a:lnTo>
                  <a:lnTo>
                    <a:pt x="699" y="403"/>
                  </a:lnTo>
                  <a:lnTo>
                    <a:pt x="712" y="392"/>
                  </a:lnTo>
                  <a:lnTo>
                    <a:pt x="724" y="38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7" name="Freeform 439"/>
            <p:cNvSpPr>
              <a:spLocks/>
            </p:cNvSpPr>
            <p:nvPr/>
          </p:nvSpPr>
          <p:spPr bwMode="auto">
            <a:xfrm>
              <a:off x="2243" y="2202"/>
              <a:ext cx="228" cy="137"/>
            </a:xfrm>
            <a:custGeom>
              <a:avLst/>
              <a:gdLst/>
              <a:ahLst/>
              <a:cxnLst>
                <a:cxn ang="0">
                  <a:pos x="678" y="272"/>
                </a:cxn>
                <a:cxn ang="0">
                  <a:pos x="670" y="171"/>
                </a:cxn>
                <a:cxn ang="0">
                  <a:pos x="595" y="73"/>
                </a:cxn>
                <a:cxn ang="0">
                  <a:pos x="490" y="21"/>
                </a:cxn>
                <a:cxn ang="0">
                  <a:pos x="402" y="1"/>
                </a:cxn>
                <a:cxn ang="0">
                  <a:pos x="397" y="2"/>
                </a:cxn>
                <a:cxn ang="0">
                  <a:pos x="392" y="15"/>
                </a:cxn>
                <a:cxn ang="0">
                  <a:pos x="402" y="179"/>
                </a:cxn>
                <a:cxn ang="0">
                  <a:pos x="407" y="335"/>
                </a:cxn>
                <a:cxn ang="0">
                  <a:pos x="400" y="353"/>
                </a:cxn>
                <a:cxn ang="0">
                  <a:pos x="389" y="358"/>
                </a:cxn>
                <a:cxn ang="0">
                  <a:pos x="377" y="342"/>
                </a:cxn>
                <a:cxn ang="0">
                  <a:pos x="365" y="177"/>
                </a:cxn>
                <a:cxn ang="0">
                  <a:pos x="350" y="14"/>
                </a:cxn>
                <a:cxn ang="0">
                  <a:pos x="337" y="1"/>
                </a:cxn>
                <a:cxn ang="0">
                  <a:pos x="227" y="19"/>
                </a:cxn>
                <a:cxn ang="0">
                  <a:pos x="112" y="45"/>
                </a:cxn>
                <a:cxn ang="0">
                  <a:pos x="103" y="72"/>
                </a:cxn>
                <a:cxn ang="0">
                  <a:pos x="119" y="280"/>
                </a:cxn>
                <a:cxn ang="0">
                  <a:pos x="115" y="317"/>
                </a:cxn>
                <a:cxn ang="0">
                  <a:pos x="108" y="321"/>
                </a:cxn>
                <a:cxn ang="0">
                  <a:pos x="98" y="313"/>
                </a:cxn>
                <a:cxn ang="0">
                  <a:pos x="75" y="179"/>
                </a:cxn>
                <a:cxn ang="0">
                  <a:pos x="57" y="82"/>
                </a:cxn>
                <a:cxn ang="0">
                  <a:pos x="46" y="73"/>
                </a:cxn>
                <a:cxn ang="0">
                  <a:pos x="34" y="80"/>
                </a:cxn>
                <a:cxn ang="0">
                  <a:pos x="3" y="150"/>
                </a:cxn>
                <a:cxn ang="0">
                  <a:pos x="4" y="239"/>
                </a:cxn>
                <a:cxn ang="0">
                  <a:pos x="29" y="326"/>
                </a:cxn>
                <a:cxn ang="0">
                  <a:pos x="53" y="359"/>
                </a:cxn>
                <a:cxn ang="0">
                  <a:pos x="131" y="390"/>
                </a:cxn>
                <a:cxn ang="0">
                  <a:pos x="204" y="403"/>
                </a:cxn>
                <a:cxn ang="0">
                  <a:pos x="212" y="390"/>
                </a:cxn>
                <a:cxn ang="0">
                  <a:pos x="208" y="233"/>
                </a:cxn>
                <a:cxn ang="0">
                  <a:pos x="202" y="64"/>
                </a:cxn>
                <a:cxn ang="0">
                  <a:pos x="212" y="55"/>
                </a:cxn>
                <a:cxn ang="0">
                  <a:pos x="222" y="63"/>
                </a:cxn>
                <a:cxn ang="0">
                  <a:pos x="250" y="233"/>
                </a:cxn>
                <a:cxn ang="0">
                  <a:pos x="284" y="401"/>
                </a:cxn>
                <a:cxn ang="0">
                  <a:pos x="297" y="411"/>
                </a:cxn>
                <a:cxn ang="0">
                  <a:pos x="461" y="393"/>
                </a:cxn>
                <a:cxn ang="0">
                  <a:pos x="509" y="372"/>
                </a:cxn>
                <a:cxn ang="0">
                  <a:pos x="524" y="327"/>
                </a:cxn>
                <a:cxn ang="0">
                  <a:pos x="507" y="167"/>
                </a:cxn>
                <a:cxn ang="0">
                  <a:pos x="510" y="152"/>
                </a:cxn>
                <a:cxn ang="0">
                  <a:pos x="518" y="151"/>
                </a:cxn>
                <a:cxn ang="0">
                  <a:pos x="529" y="165"/>
                </a:cxn>
                <a:cxn ang="0">
                  <a:pos x="551" y="292"/>
                </a:cxn>
                <a:cxn ang="0">
                  <a:pos x="570" y="353"/>
                </a:cxn>
                <a:cxn ang="0">
                  <a:pos x="579" y="362"/>
                </a:cxn>
                <a:cxn ang="0">
                  <a:pos x="590" y="364"/>
                </a:cxn>
                <a:cxn ang="0">
                  <a:pos x="614" y="355"/>
                </a:cxn>
              </a:cxnLst>
              <a:rect l="0" t="0" r="r" b="b"/>
              <a:pathLst>
                <a:path w="683" h="411">
                  <a:moveTo>
                    <a:pt x="640" y="335"/>
                  </a:moveTo>
                  <a:lnTo>
                    <a:pt x="654" y="322"/>
                  </a:lnTo>
                  <a:lnTo>
                    <a:pt x="664" y="306"/>
                  </a:lnTo>
                  <a:lnTo>
                    <a:pt x="673" y="289"/>
                  </a:lnTo>
                  <a:lnTo>
                    <a:pt x="678" y="272"/>
                  </a:lnTo>
                  <a:lnTo>
                    <a:pt x="682" y="252"/>
                  </a:lnTo>
                  <a:lnTo>
                    <a:pt x="683" y="232"/>
                  </a:lnTo>
                  <a:lnTo>
                    <a:pt x="681" y="212"/>
                  </a:lnTo>
                  <a:lnTo>
                    <a:pt x="677" y="191"/>
                  </a:lnTo>
                  <a:lnTo>
                    <a:pt x="670" y="171"/>
                  </a:lnTo>
                  <a:lnTo>
                    <a:pt x="661" y="149"/>
                  </a:lnTo>
                  <a:lnTo>
                    <a:pt x="649" y="129"/>
                  </a:lnTo>
                  <a:lnTo>
                    <a:pt x="633" y="109"/>
                  </a:lnTo>
                  <a:lnTo>
                    <a:pt x="615" y="90"/>
                  </a:lnTo>
                  <a:lnTo>
                    <a:pt x="595" y="73"/>
                  </a:lnTo>
                  <a:lnTo>
                    <a:pt x="571" y="56"/>
                  </a:lnTo>
                  <a:lnTo>
                    <a:pt x="544" y="41"/>
                  </a:lnTo>
                  <a:lnTo>
                    <a:pt x="528" y="34"/>
                  </a:lnTo>
                  <a:lnTo>
                    <a:pt x="510" y="27"/>
                  </a:lnTo>
                  <a:lnTo>
                    <a:pt x="490" y="21"/>
                  </a:lnTo>
                  <a:lnTo>
                    <a:pt x="471" y="14"/>
                  </a:lnTo>
                  <a:lnTo>
                    <a:pt x="452" y="9"/>
                  </a:lnTo>
                  <a:lnTo>
                    <a:pt x="433" y="6"/>
                  </a:lnTo>
                  <a:lnTo>
                    <a:pt x="416" y="3"/>
                  </a:lnTo>
                  <a:lnTo>
                    <a:pt x="402" y="1"/>
                  </a:lnTo>
                  <a:lnTo>
                    <a:pt x="401" y="1"/>
                  </a:lnTo>
                  <a:lnTo>
                    <a:pt x="400" y="1"/>
                  </a:lnTo>
                  <a:lnTo>
                    <a:pt x="400" y="1"/>
                  </a:lnTo>
                  <a:lnTo>
                    <a:pt x="399" y="2"/>
                  </a:lnTo>
                  <a:lnTo>
                    <a:pt x="397" y="2"/>
                  </a:lnTo>
                  <a:lnTo>
                    <a:pt x="397" y="3"/>
                  </a:lnTo>
                  <a:lnTo>
                    <a:pt x="395" y="4"/>
                  </a:lnTo>
                  <a:lnTo>
                    <a:pt x="394" y="6"/>
                  </a:lnTo>
                  <a:lnTo>
                    <a:pt x="394" y="9"/>
                  </a:lnTo>
                  <a:lnTo>
                    <a:pt x="392" y="15"/>
                  </a:lnTo>
                  <a:lnTo>
                    <a:pt x="391" y="24"/>
                  </a:lnTo>
                  <a:lnTo>
                    <a:pt x="391" y="33"/>
                  </a:lnTo>
                  <a:lnTo>
                    <a:pt x="391" y="55"/>
                  </a:lnTo>
                  <a:lnTo>
                    <a:pt x="395" y="112"/>
                  </a:lnTo>
                  <a:lnTo>
                    <a:pt x="402" y="179"/>
                  </a:lnTo>
                  <a:lnTo>
                    <a:pt x="407" y="245"/>
                  </a:lnTo>
                  <a:lnTo>
                    <a:pt x="409" y="275"/>
                  </a:lnTo>
                  <a:lnTo>
                    <a:pt x="409" y="302"/>
                  </a:lnTo>
                  <a:lnTo>
                    <a:pt x="408" y="325"/>
                  </a:lnTo>
                  <a:lnTo>
                    <a:pt x="407" y="335"/>
                  </a:lnTo>
                  <a:lnTo>
                    <a:pt x="405" y="342"/>
                  </a:lnTo>
                  <a:lnTo>
                    <a:pt x="404" y="346"/>
                  </a:lnTo>
                  <a:lnTo>
                    <a:pt x="403" y="349"/>
                  </a:lnTo>
                  <a:lnTo>
                    <a:pt x="401" y="351"/>
                  </a:lnTo>
                  <a:lnTo>
                    <a:pt x="400" y="353"/>
                  </a:lnTo>
                  <a:lnTo>
                    <a:pt x="397" y="355"/>
                  </a:lnTo>
                  <a:lnTo>
                    <a:pt x="395" y="356"/>
                  </a:lnTo>
                  <a:lnTo>
                    <a:pt x="393" y="358"/>
                  </a:lnTo>
                  <a:lnTo>
                    <a:pt x="391" y="358"/>
                  </a:lnTo>
                  <a:lnTo>
                    <a:pt x="389" y="358"/>
                  </a:lnTo>
                  <a:lnTo>
                    <a:pt x="387" y="356"/>
                  </a:lnTo>
                  <a:lnTo>
                    <a:pt x="385" y="355"/>
                  </a:lnTo>
                  <a:lnTo>
                    <a:pt x="383" y="353"/>
                  </a:lnTo>
                  <a:lnTo>
                    <a:pt x="380" y="348"/>
                  </a:lnTo>
                  <a:lnTo>
                    <a:pt x="377" y="342"/>
                  </a:lnTo>
                  <a:lnTo>
                    <a:pt x="374" y="333"/>
                  </a:lnTo>
                  <a:lnTo>
                    <a:pt x="372" y="324"/>
                  </a:lnTo>
                  <a:lnTo>
                    <a:pt x="369" y="300"/>
                  </a:lnTo>
                  <a:lnTo>
                    <a:pt x="366" y="243"/>
                  </a:lnTo>
                  <a:lnTo>
                    <a:pt x="365" y="177"/>
                  </a:lnTo>
                  <a:lnTo>
                    <a:pt x="363" y="111"/>
                  </a:lnTo>
                  <a:lnTo>
                    <a:pt x="359" y="54"/>
                  </a:lnTo>
                  <a:lnTo>
                    <a:pt x="355" y="32"/>
                  </a:lnTo>
                  <a:lnTo>
                    <a:pt x="352" y="23"/>
                  </a:lnTo>
                  <a:lnTo>
                    <a:pt x="350" y="14"/>
                  </a:lnTo>
                  <a:lnTo>
                    <a:pt x="345" y="8"/>
                  </a:lnTo>
                  <a:lnTo>
                    <a:pt x="343" y="5"/>
                  </a:lnTo>
                  <a:lnTo>
                    <a:pt x="341" y="3"/>
                  </a:lnTo>
                  <a:lnTo>
                    <a:pt x="339" y="2"/>
                  </a:lnTo>
                  <a:lnTo>
                    <a:pt x="337" y="1"/>
                  </a:lnTo>
                  <a:lnTo>
                    <a:pt x="335" y="0"/>
                  </a:lnTo>
                  <a:lnTo>
                    <a:pt x="332" y="0"/>
                  </a:lnTo>
                  <a:lnTo>
                    <a:pt x="314" y="2"/>
                  </a:lnTo>
                  <a:lnTo>
                    <a:pt x="288" y="6"/>
                  </a:lnTo>
                  <a:lnTo>
                    <a:pt x="227" y="19"/>
                  </a:lnTo>
                  <a:lnTo>
                    <a:pt x="165" y="31"/>
                  </a:lnTo>
                  <a:lnTo>
                    <a:pt x="118" y="42"/>
                  </a:lnTo>
                  <a:lnTo>
                    <a:pt x="116" y="43"/>
                  </a:lnTo>
                  <a:lnTo>
                    <a:pt x="114" y="44"/>
                  </a:lnTo>
                  <a:lnTo>
                    <a:pt x="112" y="45"/>
                  </a:lnTo>
                  <a:lnTo>
                    <a:pt x="111" y="47"/>
                  </a:lnTo>
                  <a:lnTo>
                    <a:pt x="108" y="51"/>
                  </a:lnTo>
                  <a:lnTo>
                    <a:pt x="106" y="57"/>
                  </a:lnTo>
                  <a:lnTo>
                    <a:pt x="104" y="64"/>
                  </a:lnTo>
                  <a:lnTo>
                    <a:pt x="103" y="72"/>
                  </a:lnTo>
                  <a:lnTo>
                    <a:pt x="102" y="91"/>
                  </a:lnTo>
                  <a:lnTo>
                    <a:pt x="104" y="136"/>
                  </a:lnTo>
                  <a:lnTo>
                    <a:pt x="110" y="186"/>
                  </a:lnTo>
                  <a:lnTo>
                    <a:pt x="116" y="236"/>
                  </a:lnTo>
                  <a:lnTo>
                    <a:pt x="119" y="280"/>
                  </a:lnTo>
                  <a:lnTo>
                    <a:pt x="119" y="296"/>
                  </a:lnTo>
                  <a:lnTo>
                    <a:pt x="119" y="303"/>
                  </a:lnTo>
                  <a:lnTo>
                    <a:pt x="117" y="310"/>
                  </a:lnTo>
                  <a:lnTo>
                    <a:pt x="116" y="315"/>
                  </a:lnTo>
                  <a:lnTo>
                    <a:pt x="115" y="317"/>
                  </a:lnTo>
                  <a:lnTo>
                    <a:pt x="114" y="318"/>
                  </a:lnTo>
                  <a:lnTo>
                    <a:pt x="113" y="320"/>
                  </a:lnTo>
                  <a:lnTo>
                    <a:pt x="111" y="320"/>
                  </a:lnTo>
                  <a:lnTo>
                    <a:pt x="110" y="321"/>
                  </a:lnTo>
                  <a:lnTo>
                    <a:pt x="108" y="321"/>
                  </a:lnTo>
                  <a:lnTo>
                    <a:pt x="106" y="321"/>
                  </a:lnTo>
                  <a:lnTo>
                    <a:pt x="104" y="320"/>
                  </a:lnTo>
                  <a:lnTo>
                    <a:pt x="102" y="319"/>
                  </a:lnTo>
                  <a:lnTo>
                    <a:pt x="100" y="317"/>
                  </a:lnTo>
                  <a:lnTo>
                    <a:pt x="98" y="313"/>
                  </a:lnTo>
                  <a:lnTo>
                    <a:pt x="95" y="307"/>
                  </a:lnTo>
                  <a:lnTo>
                    <a:pt x="90" y="293"/>
                  </a:lnTo>
                  <a:lnTo>
                    <a:pt x="87" y="275"/>
                  </a:lnTo>
                  <a:lnTo>
                    <a:pt x="81" y="229"/>
                  </a:lnTo>
                  <a:lnTo>
                    <a:pt x="75" y="179"/>
                  </a:lnTo>
                  <a:lnTo>
                    <a:pt x="70" y="131"/>
                  </a:lnTo>
                  <a:lnTo>
                    <a:pt x="66" y="110"/>
                  </a:lnTo>
                  <a:lnTo>
                    <a:pt x="62" y="94"/>
                  </a:lnTo>
                  <a:lnTo>
                    <a:pt x="60" y="87"/>
                  </a:lnTo>
                  <a:lnTo>
                    <a:pt x="57" y="82"/>
                  </a:lnTo>
                  <a:lnTo>
                    <a:pt x="53" y="77"/>
                  </a:lnTo>
                  <a:lnTo>
                    <a:pt x="51" y="76"/>
                  </a:lnTo>
                  <a:lnTo>
                    <a:pt x="50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3" y="74"/>
                  </a:lnTo>
                  <a:lnTo>
                    <a:pt x="41" y="75"/>
                  </a:lnTo>
                  <a:lnTo>
                    <a:pt x="38" y="76"/>
                  </a:lnTo>
                  <a:lnTo>
                    <a:pt x="34" y="80"/>
                  </a:lnTo>
                  <a:lnTo>
                    <a:pt x="25" y="91"/>
                  </a:lnTo>
                  <a:lnTo>
                    <a:pt x="18" y="104"/>
                  </a:lnTo>
                  <a:lnTo>
                    <a:pt x="12" y="119"/>
                  </a:lnTo>
                  <a:lnTo>
                    <a:pt x="6" y="134"/>
                  </a:lnTo>
                  <a:lnTo>
                    <a:pt x="3" y="150"/>
                  </a:lnTo>
                  <a:lnTo>
                    <a:pt x="1" y="167"/>
                  </a:lnTo>
                  <a:lnTo>
                    <a:pt x="0" y="185"/>
                  </a:lnTo>
                  <a:lnTo>
                    <a:pt x="0" y="202"/>
                  </a:lnTo>
                  <a:lnTo>
                    <a:pt x="1" y="221"/>
                  </a:lnTo>
                  <a:lnTo>
                    <a:pt x="4" y="239"/>
                  </a:lnTo>
                  <a:lnTo>
                    <a:pt x="8" y="257"/>
                  </a:lnTo>
                  <a:lnTo>
                    <a:pt x="12" y="276"/>
                  </a:lnTo>
                  <a:lnTo>
                    <a:pt x="17" y="293"/>
                  </a:lnTo>
                  <a:lnTo>
                    <a:pt x="23" y="310"/>
                  </a:lnTo>
                  <a:lnTo>
                    <a:pt x="29" y="326"/>
                  </a:lnTo>
                  <a:lnTo>
                    <a:pt x="36" y="340"/>
                  </a:lnTo>
                  <a:lnTo>
                    <a:pt x="38" y="343"/>
                  </a:lnTo>
                  <a:lnTo>
                    <a:pt x="40" y="346"/>
                  </a:lnTo>
                  <a:lnTo>
                    <a:pt x="46" y="352"/>
                  </a:lnTo>
                  <a:lnTo>
                    <a:pt x="53" y="359"/>
                  </a:lnTo>
                  <a:lnTo>
                    <a:pt x="63" y="364"/>
                  </a:lnTo>
                  <a:lnTo>
                    <a:pt x="72" y="369"/>
                  </a:lnTo>
                  <a:lnTo>
                    <a:pt x="83" y="374"/>
                  </a:lnTo>
                  <a:lnTo>
                    <a:pt x="107" y="383"/>
                  </a:lnTo>
                  <a:lnTo>
                    <a:pt x="131" y="390"/>
                  </a:lnTo>
                  <a:lnTo>
                    <a:pt x="157" y="396"/>
                  </a:lnTo>
                  <a:lnTo>
                    <a:pt x="179" y="400"/>
                  </a:lnTo>
                  <a:lnTo>
                    <a:pt x="199" y="403"/>
                  </a:lnTo>
                  <a:lnTo>
                    <a:pt x="201" y="403"/>
                  </a:lnTo>
                  <a:lnTo>
                    <a:pt x="204" y="403"/>
                  </a:lnTo>
                  <a:lnTo>
                    <a:pt x="206" y="402"/>
                  </a:lnTo>
                  <a:lnTo>
                    <a:pt x="207" y="400"/>
                  </a:lnTo>
                  <a:lnTo>
                    <a:pt x="209" y="398"/>
                  </a:lnTo>
                  <a:lnTo>
                    <a:pt x="210" y="396"/>
                  </a:lnTo>
                  <a:lnTo>
                    <a:pt x="212" y="390"/>
                  </a:lnTo>
                  <a:lnTo>
                    <a:pt x="214" y="383"/>
                  </a:lnTo>
                  <a:lnTo>
                    <a:pt x="215" y="374"/>
                  </a:lnTo>
                  <a:lnTo>
                    <a:pt x="216" y="352"/>
                  </a:lnTo>
                  <a:lnTo>
                    <a:pt x="214" y="296"/>
                  </a:lnTo>
                  <a:lnTo>
                    <a:pt x="208" y="233"/>
                  </a:lnTo>
                  <a:lnTo>
                    <a:pt x="202" y="168"/>
                  </a:lnTo>
                  <a:lnTo>
                    <a:pt x="198" y="111"/>
                  </a:lnTo>
                  <a:lnTo>
                    <a:pt x="199" y="88"/>
                  </a:lnTo>
                  <a:lnTo>
                    <a:pt x="201" y="71"/>
                  </a:lnTo>
                  <a:lnTo>
                    <a:pt x="202" y="64"/>
                  </a:lnTo>
                  <a:lnTo>
                    <a:pt x="206" y="59"/>
                  </a:lnTo>
                  <a:lnTo>
                    <a:pt x="207" y="57"/>
                  </a:lnTo>
                  <a:lnTo>
                    <a:pt x="208" y="56"/>
                  </a:lnTo>
                  <a:lnTo>
                    <a:pt x="210" y="55"/>
                  </a:lnTo>
                  <a:lnTo>
                    <a:pt x="212" y="55"/>
                  </a:lnTo>
                  <a:lnTo>
                    <a:pt x="214" y="55"/>
                  </a:lnTo>
                  <a:lnTo>
                    <a:pt x="216" y="56"/>
                  </a:lnTo>
                  <a:lnTo>
                    <a:pt x="217" y="57"/>
                  </a:lnTo>
                  <a:lnTo>
                    <a:pt x="219" y="59"/>
                  </a:lnTo>
                  <a:lnTo>
                    <a:pt x="222" y="63"/>
                  </a:lnTo>
                  <a:lnTo>
                    <a:pt x="225" y="71"/>
                  </a:lnTo>
                  <a:lnTo>
                    <a:pt x="230" y="88"/>
                  </a:lnTo>
                  <a:lnTo>
                    <a:pt x="235" y="110"/>
                  </a:lnTo>
                  <a:lnTo>
                    <a:pt x="243" y="168"/>
                  </a:lnTo>
                  <a:lnTo>
                    <a:pt x="250" y="233"/>
                  </a:lnTo>
                  <a:lnTo>
                    <a:pt x="259" y="298"/>
                  </a:lnTo>
                  <a:lnTo>
                    <a:pt x="268" y="354"/>
                  </a:lnTo>
                  <a:lnTo>
                    <a:pt x="274" y="378"/>
                  </a:lnTo>
                  <a:lnTo>
                    <a:pt x="281" y="395"/>
                  </a:lnTo>
                  <a:lnTo>
                    <a:pt x="284" y="401"/>
                  </a:lnTo>
                  <a:lnTo>
                    <a:pt x="288" y="407"/>
                  </a:lnTo>
                  <a:lnTo>
                    <a:pt x="290" y="409"/>
                  </a:lnTo>
                  <a:lnTo>
                    <a:pt x="292" y="410"/>
                  </a:lnTo>
                  <a:lnTo>
                    <a:pt x="295" y="411"/>
                  </a:lnTo>
                  <a:lnTo>
                    <a:pt x="297" y="411"/>
                  </a:lnTo>
                  <a:lnTo>
                    <a:pt x="319" y="410"/>
                  </a:lnTo>
                  <a:lnTo>
                    <a:pt x="345" y="409"/>
                  </a:lnTo>
                  <a:lnTo>
                    <a:pt x="406" y="402"/>
                  </a:lnTo>
                  <a:lnTo>
                    <a:pt x="435" y="398"/>
                  </a:lnTo>
                  <a:lnTo>
                    <a:pt x="461" y="393"/>
                  </a:lnTo>
                  <a:lnTo>
                    <a:pt x="483" y="387"/>
                  </a:lnTo>
                  <a:lnTo>
                    <a:pt x="491" y="384"/>
                  </a:lnTo>
                  <a:lnTo>
                    <a:pt x="498" y="381"/>
                  </a:lnTo>
                  <a:lnTo>
                    <a:pt x="504" y="377"/>
                  </a:lnTo>
                  <a:lnTo>
                    <a:pt x="509" y="372"/>
                  </a:lnTo>
                  <a:lnTo>
                    <a:pt x="513" y="366"/>
                  </a:lnTo>
                  <a:lnTo>
                    <a:pt x="517" y="359"/>
                  </a:lnTo>
                  <a:lnTo>
                    <a:pt x="519" y="351"/>
                  </a:lnTo>
                  <a:lnTo>
                    <a:pt x="522" y="344"/>
                  </a:lnTo>
                  <a:lnTo>
                    <a:pt x="524" y="327"/>
                  </a:lnTo>
                  <a:lnTo>
                    <a:pt x="525" y="309"/>
                  </a:lnTo>
                  <a:lnTo>
                    <a:pt x="524" y="289"/>
                  </a:lnTo>
                  <a:lnTo>
                    <a:pt x="520" y="249"/>
                  </a:lnTo>
                  <a:lnTo>
                    <a:pt x="508" y="179"/>
                  </a:lnTo>
                  <a:lnTo>
                    <a:pt x="507" y="167"/>
                  </a:lnTo>
                  <a:lnTo>
                    <a:pt x="507" y="161"/>
                  </a:lnTo>
                  <a:lnTo>
                    <a:pt x="508" y="157"/>
                  </a:lnTo>
                  <a:lnTo>
                    <a:pt x="509" y="154"/>
                  </a:lnTo>
                  <a:lnTo>
                    <a:pt x="509" y="153"/>
                  </a:lnTo>
                  <a:lnTo>
                    <a:pt x="510" y="152"/>
                  </a:lnTo>
                  <a:lnTo>
                    <a:pt x="511" y="151"/>
                  </a:lnTo>
                  <a:lnTo>
                    <a:pt x="512" y="150"/>
                  </a:lnTo>
                  <a:lnTo>
                    <a:pt x="514" y="150"/>
                  </a:lnTo>
                  <a:lnTo>
                    <a:pt x="515" y="150"/>
                  </a:lnTo>
                  <a:lnTo>
                    <a:pt x="518" y="151"/>
                  </a:lnTo>
                  <a:lnTo>
                    <a:pt x="521" y="152"/>
                  </a:lnTo>
                  <a:lnTo>
                    <a:pt x="523" y="154"/>
                  </a:lnTo>
                  <a:lnTo>
                    <a:pt x="525" y="157"/>
                  </a:lnTo>
                  <a:lnTo>
                    <a:pt x="527" y="160"/>
                  </a:lnTo>
                  <a:lnTo>
                    <a:pt x="529" y="165"/>
                  </a:lnTo>
                  <a:lnTo>
                    <a:pt x="532" y="175"/>
                  </a:lnTo>
                  <a:lnTo>
                    <a:pt x="535" y="186"/>
                  </a:lnTo>
                  <a:lnTo>
                    <a:pt x="538" y="199"/>
                  </a:lnTo>
                  <a:lnTo>
                    <a:pt x="542" y="228"/>
                  </a:lnTo>
                  <a:lnTo>
                    <a:pt x="551" y="292"/>
                  </a:lnTo>
                  <a:lnTo>
                    <a:pt x="557" y="321"/>
                  </a:lnTo>
                  <a:lnTo>
                    <a:pt x="560" y="334"/>
                  </a:lnTo>
                  <a:lnTo>
                    <a:pt x="565" y="345"/>
                  </a:lnTo>
                  <a:lnTo>
                    <a:pt x="568" y="351"/>
                  </a:lnTo>
                  <a:lnTo>
                    <a:pt x="570" y="353"/>
                  </a:lnTo>
                  <a:lnTo>
                    <a:pt x="571" y="355"/>
                  </a:lnTo>
                  <a:lnTo>
                    <a:pt x="573" y="358"/>
                  </a:lnTo>
                  <a:lnTo>
                    <a:pt x="575" y="360"/>
                  </a:lnTo>
                  <a:lnTo>
                    <a:pt x="577" y="361"/>
                  </a:lnTo>
                  <a:lnTo>
                    <a:pt x="579" y="362"/>
                  </a:lnTo>
                  <a:lnTo>
                    <a:pt x="581" y="363"/>
                  </a:lnTo>
                  <a:lnTo>
                    <a:pt x="583" y="364"/>
                  </a:lnTo>
                  <a:lnTo>
                    <a:pt x="586" y="364"/>
                  </a:lnTo>
                  <a:lnTo>
                    <a:pt x="588" y="364"/>
                  </a:lnTo>
                  <a:lnTo>
                    <a:pt x="590" y="364"/>
                  </a:lnTo>
                  <a:lnTo>
                    <a:pt x="594" y="364"/>
                  </a:lnTo>
                  <a:lnTo>
                    <a:pt x="598" y="363"/>
                  </a:lnTo>
                  <a:lnTo>
                    <a:pt x="603" y="361"/>
                  </a:lnTo>
                  <a:lnTo>
                    <a:pt x="609" y="359"/>
                  </a:lnTo>
                  <a:lnTo>
                    <a:pt x="614" y="355"/>
                  </a:lnTo>
                  <a:lnTo>
                    <a:pt x="619" y="352"/>
                  </a:lnTo>
                  <a:lnTo>
                    <a:pt x="630" y="344"/>
                  </a:lnTo>
                  <a:lnTo>
                    <a:pt x="640" y="3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8" name="Freeform 440"/>
            <p:cNvSpPr>
              <a:spLocks/>
            </p:cNvSpPr>
            <p:nvPr/>
          </p:nvSpPr>
          <p:spPr bwMode="auto">
            <a:xfrm>
              <a:off x="2243" y="2202"/>
              <a:ext cx="228" cy="137"/>
            </a:xfrm>
            <a:custGeom>
              <a:avLst/>
              <a:gdLst/>
              <a:ahLst/>
              <a:cxnLst>
                <a:cxn ang="0">
                  <a:pos x="678" y="272"/>
                </a:cxn>
                <a:cxn ang="0">
                  <a:pos x="670" y="171"/>
                </a:cxn>
                <a:cxn ang="0">
                  <a:pos x="595" y="73"/>
                </a:cxn>
                <a:cxn ang="0">
                  <a:pos x="490" y="21"/>
                </a:cxn>
                <a:cxn ang="0">
                  <a:pos x="402" y="1"/>
                </a:cxn>
                <a:cxn ang="0">
                  <a:pos x="397" y="2"/>
                </a:cxn>
                <a:cxn ang="0">
                  <a:pos x="392" y="15"/>
                </a:cxn>
                <a:cxn ang="0">
                  <a:pos x="402" y="179"/>
                </a:cxn>
                <a:cxn ang="0">
                  <a:pos x="407" y="335"/>
                </a:cxn>
                <a:cxn ang="0">
                  <a:pos x="400" y="353"/>
                </a:cxn>
                <a:cxn ang="0">
                  <a:pos x="389" y="358"/>
                </a:cxn>
                <a:cxn ang="0">
                  <a:pos x="377" y="342"/>
                </a:cxn>
                <a:cxn ang="0">
                  <a:pos x="365" y="177"/>
                </a:cxn>
                <a:cxn ang="0">
                  <a:pos x="350" y="14"/>
                </a:cxn>
                <a:cxn ang="0">
                  <a:pos x="337" y="1"/>
                </a:cxn>
                <a:cxn ang="0">
                  <a:pos x="227" y="19"/>
                </a:cxn>
                <a:cxn ang="0">
                  <a:pos x="112" y="45"/>
                </a:cxn>
                <a:cxn ang="0">
                  <a:pos x="103" y="72"/>
                </a:cxn>
                <a:cxn ang="0">
                  <a:pos x="119" y="280"/>
                </a:cxn>
                <a:cxn ang="0">
                  <a:pos x="115" y="317"/>
                </a:cxn>
                <a:cxn ang="0">
                  <a:pos x="108" y="321"/>
                </a:cxn>
                <a:cxn ang="0">
                  <a:pos x="98" y="313"/>
                </a:cxn>
                <a:cxn ang="0">
                  <a:pos x="75" y="179"/>
                </a:cxn>
                <a:cxn ang="0">
                  <a:pos x="57" y="82"/>
                </a:cxn>
                <a:cxn ang="0">
                  <a:pos x="46" y="73"/>
                </a:cxn>
                <a:cxn ang="0">
                  <a:pos x="34" y="80"/>
                </a:cxn>
                <a:cxn ang="0">
                  <a:pos x="3" y="150"/>
                </a:cxn>
                <a:cxn ang="0">
                  <a:pos x="4" y="239"/>
                </a:cxn>
                <a:cxn ang="0">
                  <a:pos x="29" y="326"/>
                </a:cxn>
                <a:cxn ang="0">
                  <a:pos x="53" y="359"/>
                </a:cxn>
                <a:cxn ang="0">
                  <a:pos x="131" y="390"/>
                </a:cxn>
                <a:cxn ang="0">
                  <a:pos x="204" y="403"/>
                </a:cxn>
                <a:cxn ang="0">
                  <a:pos x="212" y="390"/>
                </a:cxn>
                <a:cxn ang="0">
                  <a:pos x="208" y="233"/>
                </a:cxn>
                <a:cxn ang="0">
                  <a:pos x="202" y="64"/>
                </a:cxn>
                <a:cxn ang="0">
                  <a:pos x="212" y="55"/>
                </a:cxn>
                <a:cxn ang="0">
                  <a:pos x="222" y="63"/>
                </a:cxn>
                <a:cxn ang="0">
                  <a:pos x="250" y="233"/>
                </a:cxn>
                <a:cxn ang="0">
                  <a:pos x="284" y="401"/>
                </a:cxn>
                <a:cxn ang="0">
                  <a:pos x="297" y="411"/>
                </a:cxn>
                <a:cxn ang="0">
                  <a:pos x="461" y="393"/>
                </a:cxn>
                <a:cxn ang="0">
                  <a:pos x="509" y="372"/>
                </a:cxn>
                <a:cxn ang="0">
                  <a:pos x="524" y="327"/>
                </a:cxn>
                <a:cxn ang="0">
                  <a:pos x="507" y="167"/>
                </a:cxn>
                <a:cxn ang="0">
                  <a:pos x="510" y="152"/>
                </a:cxn>
                <a:cxn ang="0">
                  <a:pos x="518" y="151"/>
                </a:cxn>
                <a:cxn ang="0">
                  <a:pos x="529" y="165"/>
                </a:cxn>
                <a:cxn ang="0">
                  <a:pos x="551" y="292"/>
                </a:cxn>
                <a:cxn ang="0">
                  <a:pos x="570" y="353"/>
                </a:cxn>
                <a:cxn ang="0">
                  <a:pos x="579" y="362"/>
                </a:cxn>
                <a:cxn ang="0">
                  <a:pos x="590" y="364"/>
                </a:cxn>
                <a:cxn ang="0">
                  <a:pos x="614" y="355"/>
                </a:cxn>
              </a:cxnLst>
              <a:rect l="0" t="0" r="r" b="b"/>
              <a:pathLst>
                <a:path w="683" h="411">
                  <a:moveTo>
                    <a:pt x="640" y="335"/>
                  </a:moveTo>
                  <a:lnTo>
                    <a:pt x="654" y="322"/>
                  </a:lnTo>
                  <a:lnTo>
                    <a:pt x="664" y="306"/>
                  </a:lnTo>
                  <a:lnTo>
                    <a:pt x="673" y="289"/>
                  </a:lnTo>
                  <a:lnTo>
                    <a:pt x="678" y="272"/>
                  </a:lnTo>
                  <a:lnTo>
                    <a:pt x="682" y="252"/>
                  </a:lnTo>
                  <a:lnTo>
                    <a:pt x="683" y="232"/>
                  </a:lnTo>
                  <a:lnTo>
                    <a:pt x="681" y="212"/>
                  </a:lnTo>
                  <a:lnTo>
                    <a:pt x="677" y="191"/>
                  </a:lnTo>
                  <a:lnTo>
                    <a:pt x="670" y="171"/>
                  </a:lnTo>
                  <a:lnTo>
                    <a:pt x="661" y="149"/>
                  </a:lnTo>
                  <a:lnTo>
                    <a:pt x="649" y="129"/>
                  </a:lnTo>
                  <a:lnTo>
                    <a:pt x="633" y="109"/>
                  </a:lnTo>
                  <a:lnTo>
                    <a:pt x="615" y="90"/>
                  </a:lnTo>
                  <a:lnTo>
                    <a:pt x="595" y="73"/>
                  </a:lnTo>
                  <a:lnTo>
                    <a:pt x="571" y="56"/>
                  </a:lnTo>
                  <a:lnTo>
                    <a:pt x="544" y="41"/>
                  </a:lnTo>
                  <a:lnTo>
                    <a:pt x="528" y="34"/>
                  </a:lnTo>
                  <a:lnTo>
                    <a:pt x="510" y="27"/>
                  </a:lnTo>
                  <a:lnTo>
                    <a:pt x="490" y="21"/>
                  </a:lnTo>
                  <a:lnTo>
                    <a:pt x="471" y="14"/>
                  </a:lnTo>
                  <a:lnTo>
                    <a:pt x="452" y="9"/>
                  </a:lnTo>
                  <a:lnTo>
                    <a:pt x="433" y="6"/>
                  </a:lnTo>
                  <a:lnTo>
                    <a:pt x="416" y="3"/>
                  </a:lnTo>
                  <a:lnTo>
                    <a:pt x="402" y="1"/>
                  </a:lnTo>
                  <a:lnTo>
                    <a:pt x="401" y="1"/>
                  </a:lnTo>
                  <a:lnTo>
                    <a:pt x="400" y="1"/>
                  </a:lnTo>
                  <a:lnTo>
                    <a:pt x="400" y="1"/>
                  </a:lnTo>
                  <a:lnTo>
                    <a:pt x="399" y="2"/>
                  </a:lnTo>
                  <a:lnTo>
                    <a:pt x="397" y="2"/>
                  </a:lnTo>
                  <a:lnTo>
                    <a:pt x="397" y="3"/>
                  </a:lnTo>
                  <a:lnTo>
                    <a:pt x="395" y="4"/>
                  </a:lnTo>
                  <a:lnTo>
                    <a:pt x="394" y="6"/>
                  </a:lnTo>
                  <a:lnTo>
                    <a:pt x="394" y="9"/>
                  </a:lnTo>
                  <a:lnTo>
                    <a:pt x="392" y="15"/>
                  </a:lnTo>
                  <a:lnTo>
                    <a:pt x="391" y="24"/>
                  </a:lnTo>
                  <a:lnTo>
                    <a:pt x="391" y="33"/>
                  </a:lnTo>
                  <a:lnTo>
                    <a:pt x="391" y="55"/>
                  </a:lnTo>
                  <a:lnTo>
                    <a:pt x="395" y="112"/>
                  </a:lnTo>
                  <a:lnTo>
                    <a:pt x="402" y="179"/>
                  </a:lnTo>
                  <a:lnTo>
                    <a:pt x="407" y="245"/>
                  </a:lnTo>
                  <a:lnTo>
                    <a:pt x="409" y="275"/>
                  </a:lnTo>
                  <a:lnTo>
                    <a:pt x="409" y="302"/>
                  </a:lnTo>
                  <a:lnTo>
                    <a:pt x="408" y="325"/>
                  </a:lnTo>
                  <a:lnTo>
                    <a:pt x="407" y="335"/>
                  </a:lnTo>
                  <a:lnTo>
                    <a:pt x="405" y="342"/>
                  </a:lnTo>
                  <a:lnTo>
                    <a:pt x="404" y="346"/>
                  </a:lnTo>
                  <a:lnTo>
                    <a:pt x="403" y="349"/>
                  </a:lnTo>
                  <a:lnTo>
                    <a:pt x="401" y="351"/>
                  </a:lnTo>
                  <a:lnTo>
                    <a:pt x="400" y="353"/>
                  </a:lnTo>
                  <a:lnTo>
                    <a:pt x="397" y="355"/>
                  </a:lnTo>
                  <a:lnTo>
                    <a:pt x="395" y="356"/>
                  </a:lnTo>
                  <a:lnTo>
                    <a:pt x="393" y="358"/>
                  </a:lnTo>
                  <a:lnTo>
                    <a:pt x="391" y="358"/>
                  </a:lnTo>
                  <a:lnTo>
                    <a:pt x="389" y="358"/>
                  </a:lnTo>
                  <a:lnTo>
                    <a:pt x="387" y="356"/>
                  </a:lnTo>
                  <a:lnTo>
                    <a:pt x="385" y="355"/>
                  </a:lnTo>
                  <a:lnTo>
                    <a:pt x="383" y="353"/>
                  </a:lnTo>
                  <a:lnTo>
                    <a:pt x="380" y="348"/>
                  </a:lnTo>
                  <a:lnTo>
                    <a:pt x="377" y="342"/>
                  </a:lnTo>
                  <a:lnTo>
                    <a:pt x="374" y="333"/>
                  </a:lnTo>
                  <a:lnTo>
                    <a:pt x="372" y="324"/>
                  </a:lnTo>
                  <a:lnTo>
                    <a:pt x="369" y="300"/>
                  </a:lnTo>
                  <a:lnTo>
                    <a:pt x="366" y="243"/>
                  </a:lnTo>
                  <a:lnTo>
                    <a:pt x="365" y="177"/>
                  </a:lnTo>
                  <a:lnTo>
                    <a:pt x="363" y="111"/>
                  </a:lnTo>
                  <a:lnTo>
                    <a:pt x="359" y="54"/>
                  </a:lnTo>
                  <a:lnTo>
                    <a:pt x="355" y="32"/>
                  </a:lnTo>
                  <a:lnTo>
                    <a:pt x="352" y="23"/>
                  </a:lnTo>
                  <a:lnTo>
                    <a:pt x="350" y="14"/>
                  </a:lnTo>
                  <a:lnTo>
                    <a:pt x="345" y="8"/>
                  </a:lnTo>
                  <a:lnTo>
                    <a:pt x="343" y="5"/>
                  </a:lnTo>
                  <a:lnTo>
                    <a:pt x="341" y="3"/>
                  </a:lnTo>
                  <a:lnTo>
                    <a:pt x="339" y="2"/>
                  </a:lnTo>
                  <a:lnTo>
                    <a:pt x="337" y="1"/>
                  </a:lnTo>
                  <a:lnTo>
                    <a:pt x="335" y="0"/>
                  </a:lnTo>
                  <a:lnTo>
                    <a:pt x="332" y="0"/>
                  </a:lnTo>
                  <a:lnTo>
                    <a:pt x="314" y="2"/>
                  </a:lnTo>
                  <a:lnTo>
                    <a:pt x="288" y="6"/>
                  </a:lnTo>
                  <a:lnTo>
                    <a:pt x="227" y="19"/>
                  </a:lnTo>
                  <a:lnTo>
                    <a:pt x="165" y="31"/>
                  </a:lnTo>
                  <a:lnTo>
                    <a:pt x="118" y="42"/>
                  </a:lnTo>
                  <a:lnTo>
                    <a:pt x="116" y="43"/>
                  </a:lnTo>
                  <a:lnTo>
                    <a:pt x="114" y="44"/>
                  </a:lnTo>
                  <a:lnTo>
                    <a:pt x="112" y="45"/>
                  </a:lnTo>
                  <a:lnTo>
                    <a:pt x="111" y="47"/>
                  </a:lnTo>
                  <a:lnTo>
                    <a:pt x="108" y="51"/>
                  </a:lnTo>
                  <a:lnTo>
                    <a:pt x="106" y="57"/>
                  </a:lnTo>
                  <a:lnTo>
                    <a:pt x="104" y="64"/>
                  </a:lnTo>
                  <a:lnTo>
                    <a:pt x="103" y="72"/>
                  </a:lnTo>
                  <a:lnTo>
                    <a:pt x="102" y="91"/>
                  </a:lnTo>
                  <a:lnTo>
                    <a:pt x="104" y="136"/>
                  </a:lnTo>
                  <a:lnTo>
                    <a:pt x="110" y="186"/>
                  </a:lnTo>
                  <a:lnTo>
                    <a:pt x="116" y="236"/>
                  </a:lnTo>
                  <a:lnTo>
                    <a:pt x="119" y="280"/>
                  </a:lnTo>
                  <a:lnTo>
                    <a:pt x="119" y="296"/>
                  </a:lnTo>
                  <a:lnTo>
                    <a:pt x="119" y="303"/>
                  </a:lnTo>
                  <a:lnTo>
                    <a:pt x="117" y="310"/>
                  </a:lnTo>
                  <a:lnTo>
                    <a:pt x="116" y="315"/>
                  </a:lnTo>
                  <a:lnTo>
                    <a:pt x="115" y="317"/>
                  </a:lnTo>
                  <a:lnTo>
                    <a:pt x="114" y="318"/>
                  </a:lnTo>
                  <a:lnTo>
                    <a:pt x="113" y="320"/>
                  </a:lnTo>
                  <a:lnTo>
                    <a:pt x="111" y="320"/>
                  </a:lnTo>
                  <a:lnTo>
                    <a:pt x="110" y="321"/>
                  </a:lnTo>
                  <a:lnTo>
                    <a:pt x="108" y="321"/>
                  </a:lnTo>
                  <a:lnTo>
                    <a:pt x="106" y="321"/>
                  </a:lnTo>
                  <a:lnTo>
                    <a:pt x="104" y="320"/>
                  </a:lnTo>
                  <a:lnTo>
                    <a:pt x="102" y="319"/>
                  </a:lnTo>
                  <a:lnTo>
                    <a:pt x="100" y="317"/>
                  </a:lnTo>
                  <a:lnTo>
                    <a:pt x="98" y="313"/>
                  </a:lnTo>
                  <a:lnTo>
                    <a:pt x="95" y="307"/>
                  </a:lnTo>
                  <a:lnTo>
                    <a:pt x="90" y="293"/>
                  </a:lnTo>
                  <a:lnTo>
                    <a:pt x="87" y="275"/>
                  </a:lnTo>
                  <a:lnTo>
                    <a:pt x="81" y="229"/>
                  </a:lnTo>
                  <a:lnTo>
                    <a:pt x="75" y="179"/>
                  </a:lnTo>
                  <a:lnTo>
                    <a:pt x="70" y="131"/>
                  </a:lnTo>
                  <a:lnTo>
                    <a:pt x="66" y="110"/>
                  </a:lnTo>
                  <a:lnTo>
                    <a:pt x="62" y="94"/>
                  </a:lnTo>
                  <a:lnTo>
                    <a:pt x="60" y="87"/>
                  </a:lnTo>
                  <a:lnTo>
                    <a:pt x="57" y="82"/>
                  </a:lnTo>
                  <a:lnTo>
                    <a:pt x="53" y="77"/>
                  </a:lnTo>
                  <a:lnTo>
                    <a:pt x="51" y="76"/>
                  </a:lnTo>
                  <a:lnTo>
                    <a:pt x="50" y="75"/>
                  </a:lnTo>
                  <a:lnTo>
                    <a:pt x="48" y="74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3" y="74"/>
                  </a:lnTo>
                  <a:lnTo>
                    <a:pt x="41" y="75"/>
                  </a:lnTo>
                  <a:lnTo>
                    <a:pt x="38" y="76"/>
                  </a:lnTo>
                  <a:lnTo>
                    <a:pt x="34" y="80"/>
                  </a:lnTo>
                  <a:lnTo>
                    <a:pt x="25" y="91"/>
                  </a:lnTo>
                  <a:lnTo>
                    <a:pt x="18" y="104"/>
                  </a:lnTo>
                  <a:lnTo>
                    <a:pt x="12" y="119"/>
                  </a:lnTo>
                  <a:lnTo>
                    <a:pt x="6" y="134"/>
                  </a:lnTo>
                  <a:lnTo>
                    <a:pt x="3" y="150"/>
                  </a:lnTo>
                  <a:lnTo>
                    <a:pt x="1" y="167"/>
                  </a:lnTo>
                  <a:lnTo>
                    <a:pt x="0" y="185"/>
                  </a:lnTo>
                  <a:lnTo>
                    <a:pt x="0" y="202"/>
                  </a:lnTo>
                  <a:lnTo>
                    <a:pt x="1" y="221"/>
                  </a:lnTo>
                  <a:lnTo>
                    <a:pt x="4" y="239"/>
                  </a:lnTo>
                  <a:lnTo>
                    <a:pt x="8" y="257"/>
                  </a:lnTo>
                  <a:lnTo>
                    <a:pt x="12" y="276"/>
                  </a:lnTo>
                  <a:lnTo>
                    <a:pt x="17" y="293"/>
                  </a:lnTo>
                  <a:lnTo>
                    <a:pt x="23" y="310"/>
                  </a:lnTo>
                  <a:lnTo>
                    <a:pt x="29" y="326"/>
                  </a:lnTo>
                  <a:lnTo>
                    <a:pt x="36" y="340"/>
                  </a:lnTo>
                  <a:lnTo>
                    <a:pt x="38" y="343"/>
                  </a:lnTo>
                  <a:lnTo>
                    <a:pt x="40" y="346"/>
                  </a:lnTo>
                  <a:lnTo>
                    <a:pt x="46" y="352"/>
                  </a:lnTo>
                  <a:lnTo>
                    <a:pt x="53" y="359"/>
                  </a:lnTo>
                  <a:lnTo>
                    <a:pt x="63" y="364"/>
                  </a:lnTo>
                  <a:lnTo>
                    <a:pt x="72" y="369"/>
                  </a:lnTo>
                  <a:lnTo>
                    <a:pt x="83" y="374"/>
                  </a:lnTo>
                  <a:lnTo>
                    <a:pt x="107" y="383"/>
                  </a:lnTo>
                  <a:lnTo>
                    <a:pt x="131" y="390"/>
                  </a:lnTo>
                  <a:lnTo>
                    <a:pt x="157" y="396"/>
                  </a:lnTo>
                  <a:lnTo>
                    <a:pt x="179" y="400"/>
                  </a:lnTo>
                  <a:lnTo>
                    <a:pt x="199" y="403"/>
                  </a:lnTo>
                  <a:lnTo>
                    <a:pt x="201" y="403"/>
                  </a:lnTo>
                  <a:lnTo>
                    <a:pt x="204" y="403"/>
                  </a:lnTo>
                  <a:lnTo>
                    <a:pt x="206" y="402"/>
                  </a:lnTo>
                  <a:lnTo>
                    <a:pt x="207" y="400"/>
                  </a:lnTo>
                  <a:lnTo>
                    <a:pt x="209" y="398"/>
                  </a:lnTo>
                  <a:lnTo>
                    <a:pt x="210" y="396"/>
                  </a:lnTo>
                  <a:lnTo>
                    <a:pt x="212" y="390"/>
                  </a:lnTo>
                  <a:lnTo>
                    <a:pt x="214" y="383"/>
                  </a:lnTo>
                  <a:lnTo>
                    <a:pt x="215" y="374"/>
                  </a:lnTo>
                  <a:lnTo>
                    <a:pt x="216" y="352"/>
                  </a:lnTo>
                  <a:lnTo>
                    <a:pt x="214" y="296"/>
                  </a:lnTo>
                  <a:lnTo>
                    <a:pt x="208" y="233"/>
                  </a:lnTo>
                  <a:lnTo>
                    <a:pt x="202" y="168"/>
                  </a:lnTo>
                  <a:lnTo>
                    <a:pt x="198" y="111"/>
                  </a:lnTo>
                  <a:lnTo>
                    <a:pt x="199" y="88"/>
                  </a:lnTo>
                  <a:lnTo>
                    <a:pt x="201" y="71"/>
                  </a:lnTo>
                  <a:lnTo>
                    <a:pt x="202" y="64"/>
                  </a:lnTo>
                  <a:lnTo>
                    <a:pt x="206" y="59"/>
                  </a:lnTo>
                  <a:lnTo>
                    <a:pt x="207" y="57"/>
                  </a:lnTo>
                  <a:lnTo>
                    <a:pt x="208" y="56"/>
                  </a:lnTo>
                  <a:lnTo>
                    <a:pt x="210" y="55"/>
                  </a:lnTo>
                  <a:lnTo>
                    <a:pt x="212" y="55"/>
                  </a:lnTo>
                  <a:lnTo>
                    <a:pt x="214" y="55"/>
                  </a:lnTo>
                  <a:lnTo>
                    <a:pt x="216" y="56"/>
                  </a:lnTo>
                  <a:lnTo>
                    <a:pt x="217" y="57"/>
                  </a:lnTo>
                  <a:lnTo>
                    <a:pt x="219" y="59"/>
                  </a:lnTo>
                  <a:lnTo>
                    <a:pt x="222" y="63"/>
                  </a:lnTo>
                  <a:lnTo>
                    <a:pt x="225" y="71"/>
                  </a:lnTo>
                  <a:lnTo>
                    <a:pt x="230" y="88"/>
                  </a:lnTo>
                  <a:lnTo>
                    <a:pt x="235" y="110"/>
                  </a:lnTo>
                  <a:lnTo>
                    <a:pt x="243" y="168"/>
                  </a:lnTo>
                  <a:lnTo>
                    <a:pt x="250" y="233"/>
                  </a:lnTo>
                  <a:lnTo>
                    <a:pt x="259" y="298"/>
                  </a:lnTo>
                  <a:lnTo>
                    <a:pt x="268" y="354"/>
                  </a:lnTo>
                  <a:lnTo>
                    <a:pt x="274" y="378"/>
                  </a:lnTo>
                  <a:lnTo>
                    <a:pt x="281" y="395"/>
                  </a:lnTo>
                  <a:lnTo>
                    <a:pt x="284" y="401"/>
                  </a:lnTo>
                  <a:lnTo>
                    <a:pt x="288" y="407"/>
                  </a:lnTo>
                  <a:lnTo>
                    <a:pt x="290" y="409"/>
                  </a:lnTo>
                  <a:lnTo>
                    <a:pt x="292" y="410"/>
                  </a:lnTo>
                  <a:lnTo>
                    <a:pt x="295" y="411"/>
                  </a:lnTo>
                  <a:lnTo>
                    <a:pt x="297" y="411"/>
                  </a:lnTo>
                  <a:lnTo>
                    <a:pt x="319" y="410"/>
                  </a:lnTo>
                  <a:lnTo>
                    <a:pt x="345" y="409"/>
                  </a:lnTo>
                  <a:lnTo>
                    <a:pt x="406" y="402"/>
                  </a:lnTo>
                  <a:lnTo>
                    <a:pt x="435" y="398"/>
                  </a:lnTo>
                  <a:lnTo>
                    <a:pt x="461" y="393"/>
                  </a:lnTo>
                  <a:lnTo>
                    <a:pt x="483" y="387"/>
                  </a:lnTo>
                  <a:lnTo>
                    <a:pt x="491" y="384"/>
                  </a:lnTo>
                  <a:lnTo>
                    <a:pt x="498" y="381"/>
                  </a:lnTo>
                  <a:lnTo>
                    <a:pt x="504" y="377"/>
                  </a:lnTo>
                  <a:lnTo>
                    <a:pt x="509" y="372"/>
                  </a:lnTo>
                  <a:lnTo>
                    <a:pt x="513" y="366"/>
                  </a:lnTo>
                  <a:lnTo>
                    <a:pt x="517" y="359"/>
                  </a:lnTo>
                  <a:lnTo>
                    <a:pt x="519" y="351"/>
                  </a:lnTo>
                  <a:lnTo>
                    <a:pt x="522" y="344"/>
                  </a:lnTo>
                  <a:lnTo>
                    <a:pt x="524" y="327"/>
                  </a:lnTo>
                  <a:lnTo>
                    <a:pt x="525" y="309"/>
                  </a:lnTo>
                  <a:lnTo>
                    <a:pt x="524" y="289"/>
                  </a:lnTo>
                  <a:lnTo>
                    <a:pt x="520" y="249"/>
                  </a:lnTo>
                  <a:lnTo>
                    <a:pt x="508" y="179"/>
                  </a:lnTo>
                  <a:lnTo>
                    <a:pt x="507" y="167"/>
                  </a:lnTo>
                  <a:lnTo>
                    <a:pt x="507" y="161"/>
                  </a:lnTo>
                  <a:lnTo>
                    <a:pt x="508" y="157"/>
                  </a:lnTo>
                  <a:lnTo>
                    <a:pt x="509" y="154"/>
                  </a:lnTo>
                  <a:lnTo>
                    <a:pt x="509" y="153"/>
                  </a:lnTo>
                  <a:lnTo>
                    <a:pt x="510" y="152"/>
                  </a:lnTo>
                  <a:lnTo>
                    <a:pt x="511" y="151"/>
                  </a:lnTo>
                  <a:lnTo>
                    <a:pt x="512" y="150"/>
                  </a:lnTo>
                  <a:lnTo>
                    <a:pt x="514" y="150"/>
                  </a:lnTo>
                  <a:lnTo>
                    <a:pt x="515" y="150"/>
                  </a:lnTo>
                  <a:lnTo>
                    <a:pt x="518" y="151"/>
                  </a:lnTo>
                  <a:lnTo>
                    <a:pt x="521" y="152"/>
                  </a:lnTo>
                  <a:lnTo>
                    <a:pt x="523" y="154"/>
                  </a:lnTo>
                  <a:lnTo>
                    <a:pt x="525" y="157"/>
                  </a:lnTo>
                  <a:lnTo>
                    <a:pt x="527" y="160"/>
                  </a:lnTo>
                  <a:lnTo>
                    <a:pt x="529" y="165"/>
                  </a:lnTo>
                  <a:lnTo>
                    <a:pt x="532" y="175"/>
                  </a:lnTo>
                  <a:lnTo>
                    <a:pt x="535" y="186"/>
                  </a:lnTo>
                  <a:lnTo>
                    <a:pt x="538" y="199"/>
                  </a:lnTo>
                  <a:lnTo>
                    <a:pt x="542" y="228"/>
                  </a:lnTo>
                  <a:lnTo>
                    <a:pt x="551" y="292"/>
                  </a:lnTo>
                  <a:lnTo>
                    <a:pt x="557" y="321"/>
                  </a:lnTo>
                  <a:lnTo>
                    <a:pt x="560" y="334"/>
                  </a:lnTo>
                  <a:lnTo>
                    <a:pt x="565" y="345"/>
                  </a:lnTo>
                  <a:lnTo>
                    <a:pt x="568" y="351"/>
                  </a:lnTo>
                  <a:lnTo>
                    <a:pt x="570" y="353"/>
                  </a:lnTo>
                  <a:lnTo>
                    <a:pt x="571" y="355"/>
                  </a:lnTo>
                  <a:lnTo>
                    <a:pt x="573" y="358"/>
                  </a:lnTo>
                  <a:lnTo>
                    <a:pt x="575" y="360"/>
                  </a:lnTo>
                  <a:lnTo>
                    <a:pt x="577" y="361"/>
                  </a:lnTo>
                  <a:lnTo>
                    <a:pt x="579" y="362"/>
                  </a:lnTo>
                  <a:lnTo>
                    <a:pt x="581" y="363"/>
                  </a:lnTo>
                  <a:lnTo>
                    <a:pt x="583" y="364"/>
                  </a:lnTo>
                  <a:lnTo>
                    <a:pt x="586" y="364"/>
                  </a:lnTo>
                  <a:lnTo>
                    <a:pt x="588" y="364"/>
                  </a:lnTo>
                  <a:lnTo>
                    <a:pt x="590" y="364"/>
                  </a:lnTo>
                  <a:lnTo>
                    <a:pt x="594" y="364"/>
                  </a:lnTo>
                  <a:lnTo>
                    <a:pt x="598" y="363"/>
                  </a:lnTo>
                  <a:lnTo>
                    <a:pt x="603" y="361"/>
                  </a:lnTo>
                  <a:lnTo>
                    <a:pt x="609" y="359"/>
                  </a:lnTo>
                  <a:lnTo>
                    <a:pt x="614" y="355"/>
                  </a:lnTo>
                  <a:lnTo>
                    <a:pt x="619" y="352"/>
                  </a:lnTo>
                  <a:lnTo>
                    <a:pt x="630" y="344"/>
                  </a:lnTo>
                  <a:lnTo>
                    <a:pt x="640" y="335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89" name="Freeform 441"/>
            <p:cNvSpPr>
              <a:spLocks/>
            </p:cNvSpPr>
            <p:nvPr/>
          </p:nvSpPr>
          <p:spPr bwMode="auto">
            <a:xfrm>
              <a:off x="2795" y="1415"/>
              <a:ext cx="185" cy="191"/>
            </a:xfrm>
            <a:custGeom>
              <a:avLst/>
              <a:gdLst/>
              <a:ahLst/>
              <a:cxnLst>
                <a:cxn ang="0">
                  <a:pos x="516" y="471"/>
                </a:cxn>
                <a:cxn ang="0">
                  <a:pos x="539" y="421"/>
                </a:cxn>
                <a:cxn ang="0">
                  <a:pos x="553" y="365"/>
                </a:cxn>
                <a:cxn ang="0">
                  <a:pos x="555" y="306"/>
                </a:cxn>
                <a:cxn ang="0">
                  <a:pos x="547" y="246"/>
                </a:cxn>
                <a:cxn ang="0">
                  <a:pos x="530" y="189"/>
                </a:cxn>
                <a:cxn ang="0">
                  <a:pos x="504" y="136"/>
                </a:cxn>
                <a:cxn ang="0">
                  <a:pos x="468" y="89"/>
                </a:cxn>
                <a:cxn ang="0">
                  <a:pos x="423" y="52"/>
                </a:cxn>
                <a:cxn ang="0">
                  <a:pos x="374" y="26"/>
                </a:cxn>
                <a:cxn ang="0">
                  <a:pos x="324" y="10"/>
                </a:cxn>
                <a:cxn ang="0">
                  <a:pos x="273" y="1"/>
                </a:cxn>
                <a:cxn ang="0">
                  <a:pos x="223" y="1"/>
                </a:cxn>
                <a:cxn ang="0">
                  <a:pos x="174" y="11"/>
                </a:cxn>
                <a:cxn ang="0">
                  <a:pos x="129" y="27"/>
                </a:cxn>
                <a:cxn ang="0">
                  <a:pos x="88" y="50"/>
                </a:cxn>
                <a:cxn ang="0">
                  <a:pos x="54" y="81"/>
                </a:cxn>
                <a:cxn ang="0">
                  <a:pos x="29" y="120"/>
                </a:cxn>
                <a:cxn ang="0">
                  <a:pos x="13" y="165"/>
                </a:cxn>
                <a:cxn ang="0">
                  <a:pos x="3" y="214"/>
                </a:cxn>
                <a:cxn ang="0">
                  <a:pos x="0" y="265"/>
                </a:cxn>
                <a:cxn ang="0">
                  <a:pos x="6" y="341"/>
                </a:cxn>
                <a:cxn ang="0">
                  <a:pos x="27" y="434"/>
                </a:cxn>
                <a:cxn ang="0">
                  <a:pos x="41" y="466"/>
                </a:cxn>
                <a:cxn ang="0">
                  <a:pos x="61" y="494"/>
                </a:cxn>
                <a:cxn ang="0">
                  <a:pos x="84" y="516"/>
                </a:cxn>
                <a:cxn ang="0">
                  <a:pos x="144" y="550"/>
                </a:cxn>
                <a:cxn ang="0">
                  <a:pos x="215" y="569"/>
                </a:cxn>
                <a:cxn ang="0">
                  <a:pos x="289" y="573"/>
                </a:cxn>
                <a:cxn ang="0">
                  <a:pos x="363" y="565"/>
                </a:cxn>
                <a:cxn ang="0">
                  <a:pos x="428" y="544"/>
                </a:cxn>
                <a:cxn ang="0">
                  <a:pos x="481" y="512"/>
                </a:cxn>
                <a:cxn ang="0">
                  <a:pos x="499" y="493"/>
                </a:cxn>
              </a:cxnLst>
              <a:rect l="0" t="0" r="r" b="b"/>
              <a:pathLst>
                <a:path w="555" h="573">
                  <a:moveTo>
                    <a:pt x="499" y="493"/>
                  </a:moveTo>
                  <a:lnTo>
                    <a:pt x="516" y="471"/>
                  </a:lnTo>
                  <a:lnTo>
                    <a:pt x="529" y="447"/>
                  </a:lnTo>
                  <a:lnTo>
                    <a:pt x="539" y="421"/>
                  </a:lnTo>
                  <a:lnTo>
                    <a:pt x="546" y="393"/>
                  </a:lnTo>
                  <a:lnTo>
                    <a:pt x="553" y="365"/>
                  </a:lnTo>
                  <a:lnTo>
                    <a:pt x="555" y="336"/>
                  </a:lnTo>
                  <a:lnTo>
                    <a:pt x="555" y="306"/>
                  </a:lnTo>
                  <a:lnTo>
                    <a:pt x="553" y="276"/>
                  </a:lnTo>
                  <a:lnTo>
                    <a:pt x="547" y="246"/>
                  </a:lnTo>
                  <a:lnTo>
                    <a:pt x="540" y="218"/>
                  </a:lnTo>
                  <a:lnTo>
                    <a:pt x="530" y="189"/>
                  </a:lnTo>
                  <a:lnTo>
                    <a:pt x="518" y="162"/>
                  </a:lnTo>
                  <a:lnTo>
                    <a:pt x="504" y="136"/>
                  </a:lnTo>
                  <a:lnTo>
                    <a:pt x="487" y="112"/>
                  </a:lnTo>
                  <a:lnTo>
                    <a:pt x="468" y="89"/>
                  </a:lnTo>
                  <a:lnTo>
                    <a:pt x="445" y="70"/>
                  </a:lnTo>
                  <a:lnTo>
                    <a:pt x="423" y="52"/>
                  </a:lnTo>
                  <a:lnTo>
                    <a:pt x="398" y="38"/>
                  </a:lnTo>
                  <a:lnTo>
                    <a:pt x="374" y="26"/>
                  </a:lnTo>
                  <a:lnTo>
                    <a:pt x="349" y="17"/>
                  </a:lnTo>
                  <a:lnTo>
                    <a:pt x="324" y="10"/>
                  </a:lnTo>
                  <a:lnTo>
                    <a:pt x="298" y="4"/>
                  </a:lnTo>
                  <a:lnTo>
                    <a:pt x="273" y="1"/>
                  </a:lnTo>
                  <a:lnTo>
                    <a:pt x="247" y="0"/>
                  </a:lnTo>
                  <a:lnTo>
                    <a:pt x="223" y="1"/>
                  </a:lnTo>
                  <a:lnTo>
                    <a:pt x="198" y="5"/>
                  </a:lnTo>
                  <a:lnTo>
                    <a:pt x="174" y="11"/>
                  </a:lnTo>
                  <a:lnTo>
                    <a:pt x="151" y="18"/>
                  </a:lnTo>
                  <a:lnTo>
                    <a:pt x="129" y="27"/>
                  </a:lnTo>
                  <a:lnTo>
                    <a:pt x="108" y="38"/>
                  </a:lnTo>
                  <a:lnTo>
                    <a:pt x="88" y="50"/>
                  </a:lnTo>
                  <a:lnTo>
                    <a:pt x="70" y="65"/>
                  </a:lnTo>
                  <a:lnTo>
                    <a:pt x="54" y="81"/>
                  </a:lnTo>
                  <a:lnTo>
                    <a:pt x="40" y="99"/>
                  </a:lnTo>
                  <a:lnTo>
                    <a:pt x="29" y="120"/>
                  </a:lnTo>
                  <a:lnTo>
                    <a:pt x="20" y="141"/>
                  </a:lnTo>
                  <a:lnTo>
                    <a:pt x="13" y="165"/>
                  </a:lnTo>
                  <a:lnTo>
                    <a:pt x="6" y="188"/>
                  </a:lnTo>
                  <a:lnTo>
                    <a:pt x="3" y="214"/>
                  </a:lnTo>
                  <a:lnTo>
                    <a:pt x="1" y="239"/>
                  </a:lnTo>
                  <a:lnTo>
                    <a:pt x="0" y="265"/>
                  </a:lnTo>
                  <a:lnTo>
                    <a:pt x="1" y="290"/>
                  </a:lnTo>
                  <a:lnTo>
                    <a:pt x="6" y="341"/>
                  </a:lnTo>
                  <a:lnTo>
                    <a:pt x="16" y="390"/>
                  </a:lnTo>
                  <a:lnTo>
                    <a:pt x="27" y="434"/>
                  </a:lnTo>
                  <a:lnTo>
                    <a:pt x="33" y="451"/>
                  </a:lnTo>
                  <a:lnTo>
                    <a:pt x="41" y="466"/>
                  </a:lnTo>
                  <a:lnTo>
                    <a:pt x="50" y="480"/>
                  </a:lnTo>
                  <a:lnTo>
                    <a:pt x="61" y="494"/>
                  </a:lnTo>
                  <a:lnTo>
                    <a:pt x="72" y="505"/>
                  </a:lnTo>
                  <a:lnTo>
                    <a:pt x="84" y="516"/>
                  </a:lnTo>
                  <a:lnTo>
                    <a:pt x="113" y="535"/>
                  </a:lnTo>
                  <a:lnTo>
                    <a:pt x="144" y="550"/>
                  </a:lnTo>
                  <a:lnTo>
                    <a:pt x="179" y="561"/>
                  </a:lnTo>
                  <a:lnTo>
                    <a:pt x="215" y="569"/>
                  </a:lnTo>
                  <a:lnTo>
                    <a:pt x="251" y="573"/>
                  </a:lnTo>
                  <a:lnTo>
                    <a:pt x="289" y="573"/>
                  </a:lnTo>
                  <a:lnTo>
                    <a:pt x="326" y="570"/>
                  </a:lnTo>
                  <a:lnTo>
                    <a:pt x="363" y="565"/>
                  </a:lnTo>
                  <a:lnTo>
                    <a:pt x="396" y="556"/>
                  </a:lnTo>
                  <a:lnTo>
                    <a:pt x="428" y="544"/>
                  </a:lnTo>
                  <a:lnTo>
                    <a:pt x="457" y="529"/>
                  </a:lnTo>
                  <a:lnTo>
                    <a:pt x="481" y="512"/>
                  </a:lnTo>
                  <a:lnTo>
                    <a:pt x="491" y="503"/>
                  </a:lnTo>
                  <a:lnTo>
                    <a:pt x="499" y="493"/>
                  </a:lnTo>
                  <a:close/>
                </a:path>
              </a:pathLst>
            </a:custGeom>
            <a:solidFill>
              <a:srgbClr val="DFDF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0" name="Freeform 442"/>
            <p:cNvSpPr>
              <a:spLocks/>
            </p:cNvSpPr>
            <p:nvPr/>
          </p:nvSpPr>
          <p:spPr bwMode="auto">
            <a:xfrm>
              <a:off x="2795" y="1415"/>
              <a:ext cx="185" cy="191"/>
            </a:xfrm>
            <a:custGeom>
              <a:avLst/>
              <a:gdLst/>
              <a:ahLst/>
              <a:cxnLst>
                <a:cxn ang="0">
                  <a:pos x="516" y="471"/>
                </a:cxn>
                <a:cxn ang="0">
                  <a:pos x="539" y="421"/>
                </a:cxn>
                <a:cxn ang="0">
                  <a:pos x="553" y="365"/>
                </a:cxn>
                <a:cxn ang="0">
                  <a:pos x="555" y="306"/>
                </a:cxn>
                <a:cxn ang="0">
                  <a:pos x="547" y="246"/>
                </a:cxn>
                <a:cxn ang="0">
                  <a:pos x="530" y="189"/>
                </a:cxn>
                <a:cxn ang="0">
                  <a:pos x="504" y="136"/>
                </a:cxn>
                <a:cxn ang="0">
                  <a:pos x="468" y="89"/>
                </a:cxn>
                <a:cxn ang="0">
                  <a:pos x="423" y="52"/>
                </a:cxn>
                <a:cxn ang="0">
                  <a:pos x="374" y="26"/>
                </a:cxn>
                <a:cxn ang="0">
                  <a:pos x="324" y="10"/>
                </a:cxn>
                <a:cxn ang="0">
                  <a:pos x="273" y="1"/>
                </a:cxn>
                <a:cxn ang="0">
                  <a:pos x="223" y="1"/>
                </a:cxn>
                <a:cxn ang="0">
                  <a:pos x="174" y="11"/>
                </a:cxn>
                <a:cxn ang="0">
                  <a:pos x="129" y="27"/>
                </a:cxn>
                <a:cxn ang="0">
                  <a:pos x="88" y="50"/>
                </a:cxn>
                <a:cxn ang="0">
                  <a:pos x="54" y="81"/>
                </a:cxn>
                <a:cxn ang="0">
                  <a:pos x="29" y="120"/>
                </a:cxn>
                <a:cxn ang="0">
                  <a:pos x="13" y="165"/>
                </a:cxn>
                <a:cxn ang="0">
                  <a:pos x="3" y="214"/>
                </a:cxn>
                <a:cxn ang="0">
                  <a:pos x="0" y="265"/>
                </a:cxn>
                <a:cxn ang="0">
                  <a:pos x="6" y="341"/>
                </a:cxn>
                <a:cxn ang="0">
                  <a:pos x="27" y="434"/>
                </a:cxn>
                <a:cxn ang="0">
                  <a:pos x="41" y="466"/>
                </a:cxn>
                <a:cxn ang="0">
                  <a:pos x="61" y="494"/>
                </a:cxn>
                <a:cxn ang="0">
                  <a:pos x="84" y="516"/>
                </a:cxn>
                <a:cxn ang="0">
                  <a:pos x="144" y="550"/>
                </a:cxn>
                <a:cxn ang="0">
                  <a:pos x="215" y="569"/>
                </a:cxn>
                <a:cxn ang="0">
                  <a:pos x="289" y="573"/>
                </a:cxn>
                <a:cxn ang="0">
                  <a:pos x="363" y="565"/>
                </a:cxn>
                <a:cxn ang="0">
                  <a:pos x="428" y="544"/>
                </a:cxn>
                <a:cxn ang="0">
                  <a:pos x="481" y="512"/>
                </a:cxn>
                <a:cxn ang="0">
                  <a:pos x="499" y="493"/>
                </a:cxn>
              </a:cxnLst>
              <a:rect l="0" t="0" r="r" b="b"/>
              <a:pathLst>
                <a:path w="555" h="573">
                  <a:moveTo>
                    <a:pt x="499" y="493"/>
                  </a:moveTo>
                  <a:lnTo>
                    <a:pt x="516" y="471"/>
                  </a:lnTo>
                  <a:lnTo>
                    <a:pt x="529" y="447"/>
                  </a:lnTo>
                  <a:lnTo>
                    <a:pt x="539" y="421"/>
                  </a:lnTo>
                  <a:lnTo>
                    <a:pt x="546" y="393"/>
                  </a:lnTo>
                  <a:lnTo>
                    <a:pt x="553" y="365"/>
                  </a:lnTo>
                  <a:lnTo>
                    <a:pt x="555" y="336"/>
                  </a:lnTo>
                  <a:lnTo>
                    <a:pt x="555" y="306"/>
                  </a:lnTo>
                  <a:lnTo>
                    <a:pt x="553" y="276"/>
                  </a:lnTo>
                  <a:lnTo>
                    <a:pt x="547" y="246"/>
                  </a:lnTo>
                  <a:lnTo>
                    <a:pt x="540" y="218"/>
                  </a:lnTo>
                  <a:lnTo>
                    <a:pt x="530" y="189"/>
                  </a:lnTo>
                  <a:lnTo>
                    <a:pt x="518" y="162"/>
                  </a:lnTo>
                  <a:lnTo>
                    <a:pt x="504" y="136"/>
                  </a:lnTo>
                  <a:lnTo>
                    <a:pt x="487" y="112"/>
                  </a:lnTo>
                  <a:lnTo>
                    <a:pt x="468" y="89"/>
                  </a:lnTo>
                  <a:lnTo>
                    <a:pt x="445" y="70"/>
                  </a:lnTo>
                  <a:lnTo>
                    <a:pt x="423" y="52"/>
                  </a:lnTo>
                  <a:lnTo>
                    <a:pt x="398" y="38"/>
                  </a:lnTo>
                  <a:lnTo>
                    <a:pt x="374" y="26"/>
                  </a:lnTo>
                  <a:lnTo>
                    <a:pt x="349" y="17"/>
                  </a:lnTo>
                  <a:lnTo>
                    <a:pt x="324" y="10"/>
                  </a:lnTo>
                  <a:lnTo>
                    <a:pt x="298" y="4"/>
                  </a:lnTo>
                  <a:lnTo>
                    <a:pt x="273" y="1"/>
                  </a:lnTo>
                  <a:lnTo>
                    <a:pt x="247" y="0"/>
                  </a:lnTo>
                  <a:lnTo>
                    <a:pt x="223" y="1"/>
                  </a:lnTo>
                  <a:lnTo>
                    <a:pt x="198" y="5"/>
                  </a:lnTo>
                  <a:lnTo>
                    <a:pt x="174" y="11"/>
                  </a:lnTo>
                  <a:lnTo>
                    <a:pt x="151" y="18"/>
                  </a:lnTo>
                  <a:lnTo>
                    <a:pt x="129" y="27"/>
                  </a:lnTo>
                  <a:lnTo>
                    <a:pt x="108" y="38"/>
                  </a:lnTo>
                  <a:lnTo>
                    <a:pt x="88" y="50"/>
                  </a:lnTo>
                  <a:lnTo>
                    <a:pt x="70" y="65"/>
                  </a:lnTo>
                  <a:lnTo>
                    <a:pt x="54" y="81"/>
                  </a:lnTo>
                  <a:lnTo>
                    <a:pt x="40" y="99"/>
                  </a:lnTo>
                  <a:lnTo>
                    <a:pt x="29" y="120"/>
                  </a:lnTo>
                  <a:lnTo>
                    <a:pt x="20" y="141"/>
                  </a:lnTo>
                  <a:lnTo>
                    <a:pt x="13" y="165"/>
                  </a:lnTo>
                  <a:lnTo>
                    <a:pt x="6" y="188"/>
                  </a:lnTo>
                  <a:lnTo>
                    <a:pt x="3" y="214"/>
                  </a:lnTo>
                  <a:lnTo>
                    <a:pt x="1" y="239"/>
                  </a:lnTo>
                  <a:lnTo>
                    <a:pt x="0" y="265"/>
                  </a:lnTo>
                  <a:lnTo>
                    <a:pt x="1" y="290"/>
                  </a:lnTo>
                  <a:lnTo>
                    <a:pt x="6" y="341"/>
                  </a:lnTo>
                  <a:lnTo>
                    <a:pt x="16" y="390"/>
                  </a:lnTo>
                  <a:lnTo>
                    <a:pt x="27" y="434"/>
                  </a:lnTo>
                  <a:lnTo>
                    <a:pt x="33" y="451"/>
                  </a:lnTo>
                  <a:lnTo>
                    <a:pt x="41" y="466"/>
                  </a:lnTo>
                  <a:lnTo>
                    <a:pt x="50" y="480"/>
                  </a:lnTo>
                  <a:lnTo>
                    <a:pt x="61" y="494"/>
                  </a:lnTo>
                  <a:lnTo>
                    <a:pt x="72" y="505"/>
                  </a:lnTo>
                  <a:lnTo>
                    <a:pt x="84" y="516"/>
                  </a:lnTo>
                  <a:lnTo>
                    <a:pt x="113" y="535"/>
                  </a:lnTo>
                  <a:lnTo>
                    <a:pt x="144" y="550"/>
                  </a:lnTo>
                  <a:lnTo>
                    <a:pt x="179" y="561"/>
                  </a:lnTo>
                  <a:lnTo>
                    <a:pt x="215" y="569"/>
                  </a:lnTo>
                  <a:lnTo>
                    <a:pt x="251" y="573"/>
                  </a:lnTo>
                  <a:lnTo>
                    <a:pt x="289" y="573"/>
                  </a:lnTo>
                  <a:lnTo>
                    <a:pt x="326" y="570"/>
                  </a:lnTo>
                  <a:lnTo>
                    <a:pt x="363" y="565"/>
                  </a:lnTo>
                  <a:lnTo>
                    <a:pt x="396" y="556"/>
                  </a:lnTo>
                  <a:lnTo>
                    <a:pt x="428" y="544"/>
                  </a:lnTo>
                  <a:lnTo>
                    <a:pt x="457" y="529"/>
                  </a:lnTo>
                  <a:lnTo>
                    <a:pt x="481" y="512"/>
                  </a:lnTo>
                  <a:lnTo>
                    <a:pt x="491" y="503"/>
                  </a:lnTo>
                  <a:lnTo>
                    <a:pt x="499" y="49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1" name="Freeform 443"/>
            <p:cNvSpPr>
              <a:spLocks noEditPoints="1"/>
            </p:cNvSpPr>
            <p:nvPr/>
          </p:nvSpPr>
          <p:spPr bwMode="auto">
            <a:xfrm>
              <a:off x="2671" y="1390"/>
              <a:ext cx="375" cy="342"/>
            </a:xfrm>
            <a:custGeom>
              <a:avLst/>
              <a:gdLst/>
              <a:ahLst/>
              <a:cxnLst>
                <a:cxn ang="0">
                  <a:pos x="681" y="37"/>
                </a:cxn>
                <a:cxn ang="0">
                  <a:pos x="683" y="41"/>
                </a:cxn>
                <a:cxn ang="0">
                  <a:pos x="764" y="68"/>
                </a:cxn>
                <a:cxn ang="0">
                  <a:pos x="960" y="158"/>
                </a:cxn>
                <a:cxn ang="0">
                  <a:pos x="1032" y="223"/>
                </a:cxn>
                <a:cxn ang="0">
                  <a:pos x="1080" y="365"/>
                </a:cxn>
                <a:cxn ang="0">
                  <a:pos x="1075" y="712"/>
                </a:cxn>
                <a:cxn ang="0">
                  <a:pos x="1081" y="765"/>
                </a:cxn>
                <a:cxn ang="0">
                  <a:pos x="1087" y="771"/>
                </a:cxn>
                <a:cxn ang="0">
                  <a:pos x="1092" y="770"/>
                </a:cxn>
                <a:cxn ang="0">
                  <a:pos x="1106" y="732"/>
                </a:cxn>
                <a:cxn ang="0">
                  <a:pos x="1121" y="432"/>
                </a:cxn>
                <a:cxn ang="0">
                  <a:pos x="1073" y="208"/>
                </a:cxn>
                <a:cxn ang="0">
                  <a:pos x="1006" y="113"/>
                </a:cxn>
                <a:cxn ang="0">
                  <a:pos x="839" y="29"/>
                </a:cxn>
                <a:cxn ang="0">
                  <a:pos x="757" y="12"/>
                </a:cxn>
                <a:cxn ang="0">
                  <a:pos x="706" y="18"/>
                </a:cxn>
                <a:cxn ang="0">
                  <a:pos x="608" y="26"/>
                </a:cxn>
                <a:cxn ang="0">
                  <a:pos x="608" y="16"/>
                </a:cxn>
                <a:cxn ang="0">
                  <a:pos x="601" y="8"/>
                </a:cxn>
                <a:cxn ang="0">
                  <a:pos x="538" y="0"/>
                </a:cxn>
                <a:cxn ang="0">
                  <a:pos x="276" y="49"/>
                </a:cxn>
                <a:cxn ang="0">
                  <a:pos x="125" y="119"/>
                </a:cxn>
                <a:cxn ang="0">
                  <a:pos x="53" y="208"/>
                </a:cxn>
                <a:cxn ang="0">
                  <a:pos x="3" y="394"/>
                </a:cxn>
                <a:cxn ang="0">
                  <a:pos x="8" y="574"/>
                </a:cxn>
                <a:cxn ang="0">
                  <a:pos x="37" y="669"/>
                </a:cxn>
                <a:cxn ang="0">
                  <a:pos x="50" y="679"/>
                </a:cxn>
                <a:cxn ang="0">
                  <a:pos x="58" y="676"/>
                </a:cxn>
                <a:cxn ang="0">
                  <a:pos x="64" y="662"/>
                </a:cxn>
                <a:cxn ang="0">
                  <a:pos x="56" y="426"/>
                </a:cxn>
                <a:cxn ang="0">
                  <a:pos x="86" y="258"/>
                </a:cxn>
                <a:cxn ang="0">
                  <a:pos x="130" y="190"/>
                </a:cxn>
                <a:cxn ang="0">
                  <a:pos x="213" y="136"/>
                </a:cxn>
                <a:cxn ang="0">
                  <a:pos x="419" y="87"/>
                </a:cxn>
                <a:cxn ang="0">
                  <a:pos x="587" y="47"/>
                </a:cxn>
                <a:cxn ang="0">
                  <a:pos x="608" y="26"/>
                </a:cxn>
                <a:cxn ang="0">
                  <a:pos x="97" y="763"/>
                </a:cxn>
                <a:cxn ang="0">
                  <a:pos x="104" y="783"/>
                </a:cxn>
                <a:cxn ang="0">
                  <a:pos x="164" y="850"/>
                </a:cxn>
                <a:cxn ang="0">
                  <a:pos x="294" y="941"/>
                </a:cxn>
                <a:cxn ang="0">
                  <a:pos x="465" y="1011"/>
                </a:cxn>
                <a:cxn ang="0">
                  <a:pos x="654" y="1021"/>
                </a:cxn>
                <a:cxn ang="0">
                  <a:pos x="831" y="975"/>
                </a:cxn>
                <a:cxn ang="0">
                  <a:pos x="966" y="906"/>
                </a:cxn>
                <a:cxn ang="0">
                  <a:pos x="1029" y="851"/>
                </a:cxn>
                <a:cxn ang="0">
                  <a:pos x="1035" y="835"/>
                </a:cxn>
                <a:cxn ang="0">
                  <a:pos x="1031" y="828"/>
                </a:cxn>
                <a:cxn ang="0">
                  <a:pos x="998" y="820"/>
                </a:cxn>
                <a:cxn ang="0">
                  <a:pos x="931" y="841"/>
                </a:cxn>
                <a:cxn ang="0">
                  <a:pos x="746" y="933"/>
                </a:cxn>
                <a:cxn ang="0">
                  <a:pos x="597" y="968"/>
                </a:cxn>
                <a:cxn ang="0">
                  <a:pos x="441" y="937"/>
                </a:cxn>
                <a:cxn ang="0">
                  <a:pos x="156" y="776"/>
                </a:cxn>
                <a:cxn ang="0">
                  <a:pos x="108" y="754"/>
                </a:cxn>
                <a:cxn ang="0">
                  <a:pos x="100" y="757"/>
                </a:cxn>
              </a:cxnLst>
              <a:rect l="0" t="0" r="r" b="b"/>
              <a:pathLst>
                <a:path w="1124" h="1025">
                  <a:moveTo>
                    <a:pt x="684" y="32"/>
                  </a:moveTo>
                  <a:lnTo>
                    <a:pt x="682" y="34"/>
                  </a:lnTo>
                  <a:lnTo>
                    <a:pt x="682" y="35"/>
                  </a:lnTo>
                  <a:lnTo>
                    <a:pt x="681" y="37"/>
                  </a:lnTo>
                  <a:lnTo>
                    <a:pt x="681" y="38"/>
                  </a:lnTo>
                  <a:lnTo>
                    <a:pt x="682" y="39"/>
                  </a:lnTo>
                  <a:lnTo>
                    <a:pt x="682" y="40"/>
                  </a:lnTo>
                  <a:lnTo>
                    <a:pt x="683" y="41"/>
                  </a:lnTo>
                  <a:lnTo>
                    <a:pt x="685" y="43"/>
                  </a:lnTo>
                  <a:lnTo>
                    <a:pt x="688" y="45"/>
                  </a:lnTo>
                  <a:lnTo>
                    <a:pt x="697" y="49"/>
                  </a:lnTo>
                  <a:lnTo>
                    <a:pt x="764" y="68"/>
                  </a:lnTo>
                  <a:lnTo>
                    <a:pt x="813" y="85"/>
                  </a:lnTo>
                  <a:lnTo>
                    <a:pt x="869" y="108"/>
                  </a:lnTo>
                  <a:lnTo>
                    <a:pt x="930" y="139"/>
                  </a:lnTo>
                  <a:lnTo>
                    <a:pt x="960" y="158"/>
                  </a:lnTo>
                  <a:lnTo>
                    <a:pt x="992" y="181"/>
                  </a:lnTo>
                  <a:lnTo>
                    <a:pt x="1007" y="193"/>
                  </a:lnTo>
                  <a:lnTo>
                    <a:pt x="1021" y="207"/>
                  </a:lnTo>
                  <a:lnTo>
                    <a:pt x="1032" y="223"/>
                  </a:lnTo>
                  <a:lnTo>
                    <a:pt x="1043" y="240"/>
                  </a:lnTo>
                  <a:lnTo>
                    <a:pt x="1059" y="279"/>
                  </a:lnTo>
                  <a:lnTo>
                    <a:pt x="1072" y="320"/>
                  </a:lnTo>
                  <a:lnTo>
                    <a:pt x="1080" y="365"/>
                  </a:lnTo>
                  <a:lnTo>
                    <a:pt x="1084" y="411"/>
                  </a:lnTo>
                  <a:lnTo>
                    <a:pt x="1086" y="507"/>
                  </a:lnTo>
                  <a:lnTo>
                    <a:pt x="1076" y="679"/>
                  </a:lnTo>
                  <a:lnTo>
                    <a:pt x="1075" y="712"/>
                  </a:lnTo>
                  <a:lnTo>
                    <a:pt x="1075" y="738"/>
                  </a:lnTo>
                  <a:lnTo>
                    <a:pt x="1076" y="749"/>
                  </a:lnTo>
                  <a:lnTo>
                    <a:pt x="1078" y="757"/>
                  </a:lnTo>
                  <a:lnTo>
                    <a:pt x="1081" y="765"/>
                  </a:lnTo>
                  <a:lnTo>
                    <a:pt x="1082" y="768"/>
                  </a:lnTo>
                  <a:lnTo>
                    <a:pt x="1084" y="770"/>
                  </a:lnTo>
                  <a:lnTo>
                    <a:pt x="1086" y="771"/>
                  </a:lnTo>
                  <a:lnTo>
                    <a:pt x="1087" y="771"/>
                  </a:lnTo>
                  <a:lnTo>
                    <a:pt x="1088" y="772"/>
                  </a:lnTo>
                  <a:lnTo>
                    <a:pt x="1089" y="771"/>
                  </a:lnTo>
                  <a:lnTo>
                    <a:pt x="1090" y="771"/>
                  </a:lnTo>
                  <a:lnTo>
                    <a:pt x="1092" y="770"/>
                  </a:lnTo>
                  <a:lnTo>
                    <a:pt x="1094" y="768"/>
                  </a:lnTo>
                  <a:lnTo>
                    <a:pt x="1095" y="765"/>
                  </a:lnTo>
                  <a:lnTo>
                    <a:pt x="1099" y="756"/>
                  </a:lnTo>
                  <a:lnTo>
                    <a:pt x="1106" y="732"/>
                  </a:lnTo>
                  <a:lnTo>
                    <a:pt x="1113" y="697"/>
                  </a:lnTo>
                  <a:lnTo>
                    <a:pt x="1123" y="604"/>
                  </a:lnTo>
                  <a:lnTo>
                    <a:pt x="1124" y="492"/>
                  </a:lnTo>
                  <a:lnTo>
                    <a:pt x="1121" y="432"/>
                  </a:lnTo>
                  <a:lnTo>
                    <a:pt x="1114" y="373"/>
                  </a:lnTo>
                  <a:lnTo>
                    <a:pt x="1104" y="313"/>
                  </a:lnTo>
                  <a:lnTo>
                    <a:pt x="1090" y="258"/>
                  </a:lnTo>
                  <a:lnTo>
                    <a:pt x="1073" y="208"/>
                  </a:lnTo>
                  <a:lnTo>
                    <a:pt x="1050" y="163"/>
                  </a:lnTo>
                  <a:lnTo>
                    <a:pt x="1037" y="145"/>
                  </a:lnTo>
                  <a:lnTo>
                    <a:pt x="1022" y="127"/>
                  </a:lnTo>
                  <a:lnTo>
                    <a:pt x="1006" y="113"/>
                  </a:lnTo>
                  <a:lnTo>
                    <a:pt x="989" y="101"/>
                  </a:lnTo>
                  <a:lnTo>
                    <a:pt x="923" y="64"/>
                  </a:lnTo>
                  <a:lnTo>
                    <a:pt x="864" y="39"/>
                  </a:lnTo>
                  <a:lnTo>
                    <a:pt x="839" y="29"/>
                  </a:lnTo>
                  <a:lnTo>
                    <a:pt x="815" y="22"/>
                  </a:lnTo>
                  <a:lnTo>
                    <a:pt x="794" y="17"/>
                  </a:lnTo>
                  <a:lnTo>
                    <a:pt x="776" y="13"/>
                  </a:lnTo>
                  <a:lnTo>
                    <a:pt x="757" y="12"/>
                  </a:lnTo>
                  <a:lnTo>
                    <a:pt x="742" y="12"/>
                  </a:lnTo>
                  <a:lnTo>
                    <a:pt x="729" y="13"/>
                  </a:lnTo>
                  <a:lnTo>
                    <a:pt x="716" y="15"/>
                  </a:lnTo>
                  <a:lnTo>
                    <a:pt x="706" y="18"/>
                  </a:lnTo>
                  <a:lnTo>
                    <a:pt x="697" y="22"/>
                  </a:lnTo>
                  <a:lnTo>
                    <a:pt x="690" y="26"/>
                  </a:lnTo>
                  <a:lnTo>
                    <a:pt x="684" y="32"/>
                  </a:lnTo>
                  <a:close/>
                  <a:moveTo>
                    <a:pt x="608" y="26"/>
                  </a:moveTo>
                  <a:lnTo>
                    <a:pt x="609" y="23"/>
                  </a:lnTo>
                  <a:lnTo>
                    <a:pt x="609" y="20"/>
                  </a:lnTo>
                  <a:lnTo>
                    <a:pt x="609" y="18"/>
                  </a:lnTo>
                  <a:lnTo>
                    <a:pt x="608" y="16"/>
                  </a:lnTo>
                  <a:lnTo>
                    <a:pt x="607" y="14"/>
                  </a:lnTo>
                  <a:lnTo>
                    <a:pt x="605" y="12"/>
                  </a:lnTo>
                  <a:lnTo>
                    <a:pt x="603" y="10"/>
                  </a:lnTo>
                  <a:lnTo>
                    <a:pt x="601" y="8"/>
                  </a:lnTo>
                  <a:lnTo>
                    <a:pt x="594" y="5"/>
                  </a:lnTo>
                  <a:lnTo>
                    <a:pt x="586" y="3"/>
                  </a:lnTo>
                  <a:lnTo>
                    <a:pt x="564" y="0"/>
                  </a:lnTo>
                  <a:lnTo>
                    <a:pt x="538" y="0"/>
                  </a:lnTo>
                  <a:lnTo>
                    <a:pt x="507" y="2"/>
                  </a:lnTo>
                  <a:lnTo>
                    <a:pt x="436" y="10"/>
                  </a:lnTo>
                  <a:lnTo>
                    <a:pt x="356" y="26"/>
                  </a:lnTo>
                  <a:lnTo>
                    <a:pt x="276" y="49"/>
                  </a:lnTo>
                  <a:lnTo>
                    <a:pt x="204" y="75"/>
                  </a:lnTo>
                  <a:lnTo>
                    <a:pt x="171" y="90"/>
                  </a:lnTo>
                  <a:lnTo>
                    <a:pt x="144" y="106"/>
                  </a:lnTo>
                  <a:lnTo>
                    <a:pt x="125" y="119"/>
                  </a:lnTo>
                  <a:lnTo>
                    <a:pt x="108" y="134"/>
                  </a:lnTo>
                  <a:lnTo>
                    <a:pt x="92" y="150"/>
                  </a:lnTo>
                  <a:lnTo>
                    <a:pt x="77" y="168"/>
                  </a:lnTo>
                  <a:lnTo>
                    <a:pt x="53" y="208"/>
                  </a:lnTo>
                  <a:lnTo>
                    <a:pt x="33" y="251"/>
                  </a:lnTo>
                  <a:lnTo>
                    <a:pt x="19" y="297"/>
                  </a:lnTo>
                  <a:lnTo>
                    <a:pt x="9" y="346"/>
                  </a:lnTo>
                  <a:lnTo>
                    <a:pt x="3" y="394"/>
                  </a:lnTo>
                  <a:lnTo>
                    <a:pt x="0" y="443"/>
                  </a:lnTo>
                  <a:lnTo>
                    <a:pt x="0" y="490"/>
                  </a:lnTo>
                  <a:lnTo>
                    <a:pt x="3" y="534"/>
                  </a:lnTo>
                  <a:lnTo>
                    <a:pt x="8" y="574"/>
                  </a:lnTo>
                  <a:lnTo>
                    <a:pt x="15" y="609"/>
                  </a:lnTo>
                  <a:lnTo>
                    <a:pt x="23" y="639"/>
                  </a:lnTo>
                  <a:lnTo>
                    <a:pt x="32" y="660"/>
                  </a:lnTo>
                  <a:lnTo>
                    <a:pt x="37" y="669"/>
                  </a:lnTo>
                  <a:lnTo>
                    <a:pt x="42" y="675"/>
                  </a:lnTo>
                  <a:lnTo>
                    <a:pt x="45" y="677"/>
                  </a:lnTo>
                  <a:lnTo>
                    <a:pt x="47" y="678"/>
                  </a:lnTo>
                  <a:lnTo>
                    <a:pt x="50" y="679"/>
                  </a:lnTo>
                  <a:lnTo>
                    <a:pt x="52" y="679"/>
                  </a:lnTo>
                  <a:lnTo>
                    <a:pt x="54" y="678"/>
                  </a:lnTo>
                  <a:lnTo>
                    <a:pt x="56" y="678"/>
                  </a:lnTo>
                  <a:lnTo>
                    <a:pt x="58" y="676"/>
                  </a:lnTo>
                  <a:lnTo>
                    <a:pt x="60" y="674"/>
                  </a:lnTo>
                  <a:lnTo>
                    <a:pt x="61" y="672"/>
                  </a:lnTo>
                  <a:lnTo>
                    <a:pt x="62" y="669"/>
                  </a:lnTo>
                  <a:lnTo>
                    <a:pt x="64" y="662"/>
                  </a:lnTo>
                  <a:lnTo>
                    <a:pt x="65" y="641"/>
                  </a:lnTo>
                  <a:lnTo>
                    <a:pt x="65" y="616"/>
                  </a:lnTo>
                  <a:lnTo>
                    <a:pt x="56" y="469"/>
                  </a:lnTo>
                  <a:lnTo>
                    <a:pt x="56" y="426"/>
                  </a:lnTo>
                  <a:lnTo>
                    <a:pt x="58" y="382"/>
                  </a:lnTo>
                  <a:lnTo>
                    <a:pt x="64" y="339"/>
                  </a:lnTo>
                  <a:lnTo>
                    <a:pt x="73" y="297"/>
                  </a:lnTo>
                  <a:lnTo>
                    <a:pt x="86" y="258"/>
                  </a:lnTo>
                  <a:lnTo>
                    <a:pt x="96" y="240"/>
                  </a:lnTo>
                  <a:lnTo>
                    <a:pt x="106" y="221"/>
                  </a:lnTo>
                  <a:lnTo>
                    <a:pt x="117" y="205"/>
                  </a:lnTo>
                  <a:lnTo>
                    <a:pt x="130" y="190"/>
                  </a:lnTo>
                  <a:lnTo>
                    <a:pt x="146" y="175"/>
                  </a:lnTo>
                  <a:lnTo>
                    <a:pt x="162" y="162"/>
                  </a:lnTo>
                  <a:lnTo>
                    <a:pt x="185" y="148"/>
                  </a:lnTo>
                  <a:lnTo>
                    <a:pt x="213" y="136"/>
                  </a:lnTo>
                  <a:lnTo>
                    <a:pt x="244" y="124"/>
                  </a:lnTo>
                  <a:lnTo>
                    <a:pt x="277" y="115"/>
                  </a:lnTo>
                  <a:lnTo>
                    <a:pt x="348" y="100"/>
                  </a:lnTo>
                  <a:lnTo>
                    <a:pt x="419" y="87"/>
                  </a:lnTo>
                  <a:lnTo>
                    <a:pt x="487" y="74"/>
                  </a:lnTo>
                  <a:lnTo>
                    <a:pt x="545" y="62"/>
                  </a:lnTo>
                  <a:lnTo>
                    <a:pt x="568" y="55"/>
                  </a:lnTo>
                  <a:lnTo>
                    <a:pt x="587" y="47"/>
                  </a:lnTo>
                  <a:lnTo>
                    <a:pt x="595" y="42"/>
                  </a:lnTo>
                  <a:lnTo>
                    <a:pt x="601" y="37"/>
                  </a:lnTo>
                  <a:lnTo>
                    <a:pt x="605" y="32"/>
                  </a:lnTo>
                  <a:lnTo>
                    <a:pt x="608" y="26"/>
                  </a:lnTo>
                  <a:close/>
                  <a:moveTo>
                    <a:pt x="100" y="757"/>
                  </a:moveTo>
                  <a:lnTo>
                    <a:pt x="99" y="759"/>
                  </a:lnTo>
                  <a:lnTo>
                    <a:pt x="98" y="761"/>
                  </a:lnTo>
                  <a:lnTo>
                    <a:pt x="97" y="763"/>
                  </a:lnTo>
                  <a:lnTo>
                    <a:pt x="97" y="765"/>
                  </a:lnTo>
                  <a:lnTo>
                    <a:pt x="98" y="770"/>
                  </a:lnTo>
                  <a:lnTo>
                    <a:pt x="100" y="776"/>
                  </a:lnTo>
                  <a:lnTo>
                    <a:pt x="104" y="783"/>
                  </a:lnTo>
                  <a:lnTo>
                    <a:pt x="109" y="790"/>
                  </a:lnTo>
                  <a:lnTo>
                    <a:pt x="122" y="809"/>
                  </a:lnTo>
                  <a:lnTo>
                    <a:pt x="142" y="828"/>
                  </a:lnTo>
                  <a:lnTo>
                    <a:pt x="164" y="850"/>
                  </a:lnTo>
                  <a:lnTo>
                    <a:pt x="192" y="873"/>
                  </a:lnTo>
                  <a:lnTo>
                    <a:pt x="222" y="896"/>
                  </a:lnTo>
                  <a:lnTo>
                    <a:pt x="257" y="919"/>
                  </a:lnTo>
                  <a:lnTo>
                    <a:pt x="294" y="941"/>
                  </a:lnTo>
                  <a:lnTo>
                    <a:pt x="333" y="963"/>
                  </a:lnTo>
                  <a:lnTo>
                    <a:pt x="376" y="981"/>
                  </a:lnTo>
                  <a:lnTo>
                    <a:pt x="420" y="997"/>
                  </a:lnTo>
                  <a:lnTo>
                    <a:pt x="465" y="1011"/>
                  </a:lnTo>
                  <a:lnTo>
                    <a:pt x="512" y="1020"/>
                  </a:lnTo>
                  <a:lnTo>
                    <a:pt x="559" y="1025"/>
                  </a:lnTo>
                  <a:lnTo>
                    <a:pt x="606" y="1025"/>
                  </a:lnTo>
                  <a:lnTo>
                    <a:pt x="654" y="1021"/>
                  </a:lnTo>
                  <a:lnTo>
                    <a:pt x="700" y="1014"/>
                  </a:lnTo>
                  <a:lnTo>
                    <a:pt x="745" y="1004"/>
                  </a:lnTo>
                  <a:lnTo>
                    <a:pt x="789" y="990"/>
                  </a:lnTo>
                  <a:lnTo>
                    <a:pt x="831" y="975"/>
                  </a:lnTo>
                  <a:lnTo>
                    <a:pt x="869" y="959"/>
                  </a:lnTo>
                  <a:lnTo>
                    <a:pt x="905" y="941"/>
                  </a:lnTo>
                  <a:lnTo>
                    <a:pt x="938" y="924"/>
                  </a:lnTo>
                  <a:lnTo>
                    <a:pt x="966" y="906"/>
                  </a:lnTo>
                  <a:lnTo>
                    <a:pt x="991" y="888"/>
                  </a:lnTo>
                  <a:lnTo>
                    <a:pt x="1010" y="873"/>
                  </a:lnTo>
                  <a:lnTo>
                    <a:pt x="1024" y="858"/>
                  </a:lnTo>
                  <a:lnTo>
                    <a:pt x="1029" y="851"/>
                  </a:lnTo>
                  <a:lnTo>
                    <a:pt x="1033" y="845"/>
                  </a:lnTo>
                  <a:lnTo>
                    <a:pt x="1035" y="839"/>
                  </a:lnTo>
                  <a:lnTo>
                    <a:pt x="1035" y="837"/>
                  </a:lnTo>
                  <a:lnTo>
                    <a:pt x="1035" y="835"/>
                  </a:lnTo>
                  <a:lnTo>
                    <a:pt x="1035" y="833"/>
                  </a:lnTo>
                  <a:lnTo>
                    <a:pt x="1034" y="831"/>
                  </a:lnTo>
                  <a:lnTo>
                    <a:pt x="1033" y="829"/>
                  </a:lnTo>
                  <a:lnTo>
                    <a:pt x="1031" y="828"/>
                  </a:lnTo>
                  <a:lnTo>
                    <a:pt x="1024" y="824"/>
                  </a:lnTo>
                  <a:lnTo>
                    <a:pt x="1015" y="821"/>
                  </a:lnTo>
                  <a:lnTo>
                    <a:pt x="1007" y="820"/>
                  </a:lnTo>
                  <a:lnTo>
                    <a:pt x="998" y="820"/>
                  </a:lnTo>
                  <a:lnTo>
                    <a:pt x="988" y="821"/>
                  </a:lnTo>
                  <a:lnTo>
                    <a:pt x="978" y="823"/>
                  </a:lnTo>
                  <a:lnTo>
                    <a:pt x="955" y="830"/>
                  </a:lnTo>
                  <a:lnTo>
                    <a:pt x="931" y="841"/>
                  </a:lnTo>
                  <a:lnTo>
                    <a:pt x="904" y="854"/>
                  </a:lnTo>
                  <a:lnTo>
                    <a:pt x="846" y="885"/>
                  </a:lnTo>
                  <a:lnTo>
                    <a:pt x="781" y="918"/>
                  </a:lnTo>
                  <a:lnTo>
                    <a:pt x="746" y="933"/>
                  </a:lnTo>
                  <a:lnTo>
                    <a:pt x="710" y="946"/>
                  </a:lnTo>
                  <a:lnTo>
                    <a:pt x="673" y="957"/>
                  </a:lnTo>
                  <a:lnTo>
                    <a:pt x="636" y="965"/>
                  </a:lnTo>
                  <a:lnTo>
                    <a:pt x="597" y="968"/>
                  </a:lnTo>
                  <a:lnTo>
                    <a:pt x="558" y="967"/>
                  </a:lnTo>
                  <a:lnTo>
                    <a:pt x="519" y="961"/>
                  </a:lnTo>
                  <a:lnTo>
                    <a:pt x="479" y="950"/>
                  </a:lnTo>
                  <a:lnTo>
                    <a:pt x="441" y="937"/>
                  </a:lnTo>
                  <a:lnTo>
                    <a:pt x="403" y="921"/>
                  </a:lnTo>
                  <a:lnTo>
                    <a:pt x="330" y="884"/>
                  </a:lnTo>
                  <a:lnTo>
                    <a:pt x="263" y="843"/>
                  </a:lnTo>
                  <a:lnTo>
                    <a:pt x="156" y="776"/>
                  </a:lnTo>
                  <a:lnTo>
                    <a:pt x="136" y="765"/>
                  </a:lnTo>
                  <a:lnTo>
                    <a:pt x="120" y="757"/>
                  </a:lnTo>
                  <a:lnTo>
                    <a:pt x="114" y="755"/>
                  </a:lnTo>
                  <a:lnTo>
                    <a:pt x="108" y="754"/>
                  </a:lnTo>
                  <a:lnTo>
                    <a:pt x="106" y="755"/>
                  </a:lnTo>
                  <a:lnTo>
                    <a:pt x="104" y="755"/>
                  </a:lnTo>
                  <a:lnTo>
                    <a:pt x="102" y="756"/>
                  </a:lnTo>
                  <a:lnTo>
                    <a:pt x="100" y="7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2" name="Freeform 444"/>
            <p:cNvSpPr>
              <a:spLocks/>
            </p:cNvSpPr>
            <p:nvPr/>
          </p:nvSpPr>
          <p:spPr bwMode="auto">
            <a:xfrm>
              <a:off x="2898" y="1394"/>
              <a:ext cx="148" cy="254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7" y="33"/>
                </a:cxn>
                <a:cxn ang="0">
                  <a:pos x="83" y="56"/>
                </a:cxn>
                <a:cxn ang="0">
                  <a:pos x="188" y="96"/>
                </a:cxn>
                <a:cxn ang="0">
                  <a:pos x="279" y="146"/>
                </a:cxn>
                <a:cxn ang="0">
                  <a:pos x="326" y="181"/>
                </a:cxn>
                <a:cxn ang="0">
                  <a:pos x="351" y="211"/>
                </a:cxn>
                <a:cxn ang="0">
                  <a:pos x="378" y="267"/>
                </a:cxn>
                <a:cxn ang="0">
                  <a:pos x="399" y="353"/>
                </a:cxn>
                <a:cxn ang="0">
                  <a:pos x="405" y="495"/>
                </a:cxn>
                <a:cxn ang="0">
                  <a:pos x="394" y="700"/>
                </a:cxn>
                <a:cxn ang="0">
                  <a:pos x="395" y="737"/>
                </a:cxn>
                <a:cxn ang="0">
                  <a:pos x="400" y="753"/>
                </a:cxn>
                <a:cxn ang="0">
                  <a:pos x="403" y="758"/>
                </a:cxn>
                <a:cxn ang="0">
                  <a:pos x="406" y="759"/>
                </a:cxn>
                <a:cxn ang="0">
                  <a:pos x="408" y="759"/>
                </a:cxn>
                <a:cxn ang="0">
                  <a:pos x="411" y="758"/>
                </a:cxn>
                <a:cxn ang="0">
                  <a:pos x="414" y="753"/>
                </a:cxn>
                <a:cxn ang="0">
                  <a:pos x="425" y="720"/>
                </a:cxn>
                <a:cxn ang="0">
                  <a:pos x="442" y="592"/>
                </a:cxn>
                <a:cxn ang="0">
                  <a:pos x="440" y="420"/>
                </a:cxn>
                <a:cxn ang="0">
                  <a:pos x="423" y="301"/>
                </a:cxn>
                <a:cxn ang="0">
                  <a:pos x="392" y="196"/>
                </a:cxn>
                <a:cxn ang="0">
                  <a:pos x="356" y="133"/>
                </a:cxn>
                <a:cxn ang="0">
                  <a:pos x="325" y="101"/>
                </a:cxn>
                <a:cxn ang="0">
                  <a:pos x="242" y="52"/>
                </a:cxn>
                <a:cxn ang="0">
                  <a:pos x="158" y="17"/>
                </a:cxn>
                <a:cxn ang="0">
                  <a:pos x="113" y="5"/>
                </a:cxn>
                <a:cxn ang="0">
                  <a:pos x="76" y="0"/>
                </a:cxn>
                <a:cxn ang="0">
                  <a:pos x="48" y="1"/>
                </a:cxn>
                <a:cxn ang="0">
                  <a:pos x="25" y="6"/>
                </a:cxn>
                <a:cxn ang="0">
                  <a:pos x="9" y="14"/>
                </a:cxn>
              </a:cxnLst>
              <a:rect l="0" t="0" r="r" b="b"/>
              <a:pathLst>
                <a:path w="443" h="760">
                  <a:moveTo>
                    <a:pt x="3" y="20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16" y="37"/>
                  </a:lnTo>
                  <a:lnTo>
                    <a:pt x="83" y="56"/>
                  </a:lnTo>
                  <a:lnTo>
                    <a:pt x="132" y="73"/>
                  </a:lnTo>
                  <a:lnTo>
                    <a:pt x="188" y="96"/>
                  </a:lnTo>
                  <a:lnTo>
                    <a:pt x="249" y="127"/>
                  </a:lnTo>
                  <a:lnTo>
                    <a:pt x="279" y="146"/>
                  </a:lnTo>
                  <a:lnTo>
                    <a:pt x="311" y="169"/>
                  </a:lnTo>
                  <a:lnTo>
                    <a:pt x="326" y="181"/>
                  </a:lnTo>
                  <a:lnTo>
                    <a:pt x="340" y="195"/>
                  </a:lnTo>
                  <a:lnTo>
                    <a:pt x="351" y="211"/>
                  </a:lnTo>
                  <a:lnTo>
                    <a:pt x="362" y="228"/>
                  </a:lnTo>
                  <a:lnTo>
                    <a:pt x="378" y="267"/>
                  </a:lnTo>
                  <a:lnTo>
                    <a:pt x="391" y="308"/>
                  </a:lnTo>
                  <a:lnTo>
                    <a:pt x="399" y="353"/>
                  </a:lnTo>
                  <a:lnTo>
                    <a:pt x="403" y="399"/>
                  </a:lnTo>
                  <a:lnTo>
                    <a:pt x="405" y="495"/>
                  </a:lnTo>
                  <a:lnTo>
                    <a:pt x="395" y="667"/>
                  </a:lnTo>
                  <a:lnTo>
                    <a:pt x="394" y="700"/>
                  </a:lnTo>
                  <a:lnTo>
                    <a:pt x="394" y="726"/>
                  </a:lnTo>
                  <a:lnTo>
                    <a:pt x="395" y="737"/>
                  </a:lnTo>
                  <a:lnTo>
                    <a:pt x="397" y="745"/>
                  </a:lnTo>
                  <a:lnTo>
                    <a:pt x="400" y="753"/>
                  </a:lnTo>
                  <a:lnTo>
                    <a:pt x="401" y="756"/>
                  </a:lnTo>
                  <a:lnTo>
                    <a:pt x="403" y="758"/>
                  </a:lnTo>
                  <a:lnTo>
                    <a:pt x="405" y="759"/>
                  </a:lnTo>
                  <a:lnTo>
                    <a:pt x="406" y="759"/>
                  </a:lnTo>
                  <a:lnTo>
                    <a:pt x="407" y="760"/>
                  </a:lnTo>
                  <a:lnTo>
                    <a:pt x="408" y="759"/>
                  </a:lnTo>
                  <a:lnTo>
                    <a:pt x="409" y="759"/>
                  </a:lnTo>
                  <a:lnTo>
                    <a:pt x="411" y="758"/>
                  </a:lnTo>
                  <a:lnTo>
                    <a:pt x="413" y="756"/>
                  </a:lnTo>
                  <a:lnTo>
                    <a:pt x="414" y="753"/>
                  </a:lnTo>
                  <a:lnTo>
                    <a:pt x="418" y="744"/>
                  </a:lnTo>
                  <a:lnTo>
                    <a:pt x="425" y="720"/>
                  </a:lnTo>
                  <a:lnTo>
                    <a:pt x="432" y="685"/>
                  </a:lnTo>
                  <a:lnTo>
                    <a:pt x="442" y="592"/>
                  </a:lnTo>
                  <a:lnTo>
                    <a:pt x="443" y="480"/>
                  </a:lnTo>
                  <a:lnTo>
                    <a:pt x="440" y="420"/>
                  </a:lnTo>
                  <a:lnTo>
                    <a:pt x="433" y="361"/>
                  </a:lnTo>
                  <a:lnTo>
                    <a:pt x="423" y="301"/>
                  </a:lnTo>
                  <a:lnTo>
                    <a:pt x="409" y="246"/>
                  </a:lnTo>
                  <a:lnTo>
                    <a:pt x="392" y="196"/>
                  </a:lnTo>
                  <a:lnTo>
                    <a:pt x="369" y="151"/>
                  </a:lnTo>
                  <a:lnTo>
                    <a:pt x="356" y="133"/>
                  </a:lnTo>
                  <a:lnTo>
                    <a:pt x="341" y="115"/>
                  </a:lnTo>
                  <a:lnTo>
                    <a:pt x="325" y="101"/>
                  </a:lnTo>
                  <a:lnTo>
                    <a:pt x="308" y="89"/>
                  </a:lnTo>
                  <a:lnTo>
                    <a:pt x="242" y="52"/>
                  </a:lnTo>
                  <a:lnTo>
                    <a:pt x="183" y="27"/>
                  </a:lnTo>
                  <a:lnTo>
                    <a:pt x="158" y="17"/>
                  </a:lnTo>
                  <a:lnTo>
                    <a:pt x="134" y="10"/>
                  </a:lnTo>
                  <a:lnTo>
                    <a:pt x="113" y="5"/>
                  </a:lnTo>
                  <a:lnTo>
                    <a:pt x="95" y="1"/>
                  </a:lnTo>
                  <a:lnTo>
                    <a:pt x="76" y="0"/>
                  </a:lnTo>
                  <a:lnTo>
                    <a:pt x="61" y="0"/>
                  </a:lnTo>
                  <a:lnTo>
                    <a:pt x="48" y="1"/>
                  </a:lnTo>
                  <a:lnTo>
                    <a:pt x="35" y="3"/>
                  </a:lnTo>
                  <a:lnTo>
                    <a:pt x="25" y="6"/>
                  </a:lnTo>
                  <a:lnTo>
                    <a:pt x="16" y="10"/>
                  </a:lnTo>
                  <a:lnTo>
                    <a:pt x="9" y="14"/>
                  </a:lnTo>
                  <a:lnTo>
                    <a:pt x="3" y="2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3" name="Freeform 445"/>
            <p:cNvSpPr>
              <a:spLocks/>
            </p:cNvSpPr>
            <p:nvPr/>
          </p:nvSpPr>
          <p:spPr bwMode="auto">
            <a:xfrm>
              <a:off x="2671" y="1390"/>
              <a:ext cx="203" cy="227"/>
            </a:xfrm>
            <a:custGeom>
              <a:avLst/>
              <a:gdLst/>
              <a:ahLst/>
              <a:cxnLst>
                <a:cxn ang="0">
                  <a:pos x="609" y="23"/>
                </a:cxn>
                <a:cxn ang="0">
                  <a:pos x="609" y="18"/>
                </a:cxn>
                <a:cxn ang="0">
                  <a:pos x="607" y="14"/>
                </a:cxn>
                <a:cxn ang="0">
                  <a:pos x="603" y="10"/>
                </a:cxn>
                <a:cxn ang="0">
                  <a:pos x="594" y="5"/>
                </a:cxn>
                <a:cxn ang="0">
                  <a:pos x="564" y="0"/>
                </a:cxn>
                <a:cxn ang="0">
                  <a:pos x="507" y="2"/>
                </a:cxn>
                <a:cxn ang="0">
                  <a:pos x="356" y="26"/>
                </a:cxn>
                <a:cxn ang="0">
                  <a:pos x="204" y="75"/>
                </a:cxn>
                <a:cxn ang="0">
                  <a:pos x="144" y="106"/>
                </a:cxn>
                <a:cxn ang="0">
                  <a:pos x="108" y="134"/>
                </a:cxn>
                <a:cxn ang="0">
                  <a:pos x="77" y="168"/>
                </a:cxn>
                <a:cxn ang="0">
                  <a:pos x="33" y="251"/>
                </a:cxn>
                <a:cxn ang="0">
                  <a:pos x="9" y="346"/>
                </a:cxn>
                <a:cxn ang="0">
                  <a:pos x="0" y="443"/>
                </a:cxn>
                <a:cxn ang="0">
                  <a:pos x="3" y="534"/>
                </a:cxn>
                <a:cxn ang="0">
                  <a:pos x="15" y="609"/>
                </a:cxn>
                <a:cxn ang="0">
                  <a:pos x="32" y="660"/>
                </a:cxn>
                <a:cxn ang="0">
                  <a:pos x="42" y="675"/>
                </a:cxn>
                <a:cxn ang="0">
                  <a:pos x="47" y="678"/>
                </a:cxn>
                <a:cxn ang="0">
                  <a:pos x="52" y="679"/>
                </a:cxn>
                <a:cxn ang="0">
                  <a:pos x="56" y="678"/>
                </a:cxn>
                <a:cxn ang="0">
                  <a:pos x="60" y="674"/>
                </a:cxn>
                <a:cxn ang="0">
                  <a:pos x="62" y="669"/>
                </a:cxn>
                <a:cxn ang="0">
                  <a:pos x="65" y="641"/>
                </a:cxn>
                <a:cxn ang="0">
                  <a:pos x="56" y="469"/>
                </a:cxn>
                <a:cxn ang="0">
                  <a:pos x="58" y="382"/>
                </a:cxn>
                <a:cxn ang="0">
                  <a:pos x="73" y="297"/>
                </a:cxn>
                <a:cxn ang="0">
                  <a:pos x="96" y="240"/>
                </a:cxn>
                <a:cxn ang="0">
                  <a:pos x="117" y="205"/>
                </a:cxn>
                <a:cxn ang="0">
                  <a:pos x="146" y="175"/>
                </a:cxn>
                <a:cxn ang="0">
                  <a:pos x="185" y="148"/>
                </a:cxn>
                <a:cxn ang="0">
                  <a:pos x="244" y="124"/>
                </a:cxn>
                <a:cxn ang="0">
                  <a:pos x="348" y="100"/>
                </a:cxn>
                <a:cxn ang="0">
                  <a:pos x="487" y="74"/>
                </a:cxn>
                <a:cxn ang="0">
                  <a:pos x="568" y="55"/>
                </a:cxn>
                <a:cxn ang="0">
                  <a:pos x="595" y="42"/>
                </a:cxn>
                <a:cxn ang="0">
                  <a:pos x="605" y="32"/>
                </a:cxn>
              </a:cxnLst>
              <a:rect l="0" t="0" r="r" b="b"/>
              <a:pathLst>
                <a:path w="609" h="679">
                  <a:moveTo>
                    <a:pt x="608" y="26"/>
                  </a:moveTo>
                  <a:lnTo>
                    <a:pt x="609" y="23"/>
                  </a:lnTo>
                  <a:lnTo>
                    <a:pt x="609" y="20"/>
                  </a:lnTo>
                  <a:lnTo>
                    <a:pt x="609" y="18"/>
                  </a:lnTo>
                  <a:lnTo>
                    <a:pt x="608" y="16"/>
                  </a:lnTo>
                  <a:lnTo>
                    <a:pt x="607" y="14"/>
                  </a:lnTo>
                  <a:lnTo>
                    <a:pt x="605" y="12"/>
                  </a:lnTo>
                  <a:lnTo>
                    <a:pt x="603" y="10"/>
                  </a:lnTo>
                  <a:lnTo>
                    <a:pt x="601" y="8"/>
                  </a:lnTo>
                  <a:lnTo>
                    <a:pt x="594" y="5"/>
                  </a:lnTo>
                  <a:lnTo>
                    <a:pt x="586" y="3"/>
                  </a:lnTo>
                  <a:lnTo>
                    <a:pt x="564" y="0"/>
                  </a:lnTo>
                  <a:lnTo>
                    <a:pt x="538" y="0"/>
                  </a:lnTo>
                  <a:lnTo>
                    <a:pt x="507" y="2"/>
                  </a:lnTo>
                  <a:lnTo>
                    <a:pt x="436" y="10"/>
                  </a:lnTo>
                  <a:lnTo>
                    <a:pt x="356" y="26"/>
                  </a:lnTo>
                  <a:lnTo>
                    <a:pt x="276" y="49"/>
                  </a:lnTo>
                  <a:lnTo>
                    <a:pt x="204" y="75"/>
                  </a:lnTo>
                  <a:lnTo>
                    <a:pt x="171" y="90"/>
                  </a:lnTo>
                  <a:lnTo>
                    <a:pt x="144" y="106"/>
                  </a:lnTo>
                  <a:lnTo>
                    <a:pt x="125" y="119"/>
                  </a:lnTo>
                  <a:lnTo>
                    <a:pt x="108" y="134"/>
                  </a:lnTo>
                  <a:lnTo>
                    <a:pt x="92" y="150"/>
                  </a:lnTo>
                  <a:lnTo>
                    <a:pt x="77" y="168"/>
                  </a:lnTo>
                  <a:lnTo>
                    <a:pt x="53" y="208"/>
                  </a:lnTo>
                  <a:lnTo>
                    <a:pt x="33" y="251"/>
                  </a:lnTo>
                  <a:lnTo>
                    <a:pt x="19" y="297"/>
                  </a:lnTo>
                  <a:lnTo>
                    <a:pt x="9" y="346"/>
                  </a:lnTo>
                  <a:lnTo>
                    <a:pt x="3" y="394"/>
                  </a:lnTo>
                  <a:lnTo>
                    <a:pt x="0" y="443"/>
                  </a:lnTo>
                  <a:lnTo>
                    <a:pt x="0" y="490"/>
                  </a:lnTo>
                  <a:lnTo>
                    <a:pt x="3" y="534"/>
                  </a:lnTo>
                  <a:lnTo>
                    <a:pt x="8" y="574"/>
                  </a:lnTo>
                  <a:lnTo>
                    <a:pt x="15" y="609"/>
                  </a:lnTo>
                  <a:lnTo>
                    <a:pt x="23" y="639"/>
                  </a:lnTo>
                  <a:lnTo>
                    <a:pt x="32" y="660"/>
                  </a:lnTo>
                  <a:lnTo>
                    <a:pt x="37" y="669"/>
                  </a:lnTo>
                  <a:lnTo>
                    <a:pt x="42" y="675"/>
                  </a:lnTo>
                  <a:lnTo>
                    <a:pt x="45" y="677"/>
                  </a:lnTo>
                  <a:lnTo>
                    <a:pt x="47" y="678"/>
                  </a:lnTo>
                  <a:lnTo>
                    <a:pt x="50" y="679"/>
                  </a:lnTo>
                  <a:lnTo>
                    <a:pt x="52" y="679"/>
                  </a:lnTo>
                  <a:lnTo>
                    <a:pt x="54" y="678"/>
                  </a:lnTo>
                  <a:lnTo>
                    <a:pt x="56" y="678"/>
                  </a:lnTo>
                  <a:lnTo>
                    <a:pt x="58" y="676"/>
                  </a:lnTo>
                  <a:lnTo>
                    <a:pt x="60" y="674"/>
                  </a:lnTo>
                  <a:lnTo>
                    <a:pt x="61" y="672"/>
                  </a:lnTo>
                  <a:lnTo>
                    <a:pt x="62" y="669"/>
                  </a:lnTo>
                  <a:lnTo>
                    <a:pt x="64" y="662"/>
                  </a:lnTo>
                  <a:lnTo>
                    <a:pt x="65" y="641"/>
                  </a:lnTo>
                  <a:lnTo>
                    <a:pt x="65" y="616"/>
                  </a:lnTo>
                  <a:lnTo>
                    <a:pt x="56" y="469"/>
                  </a:lnTo>
                  <a:lnTo>
                    <a:pt x="56" y="426"/>
                  </a:lnTo>
                  <a:lnTo>
                    <a:pt x="58" y="382"/>
                  </a:lnTo>
                  <a:lnTo>
                    <a:pt x="64" y="339"/>
                  </a:lnTo>
                  <a:lnTo>
                    <a:pt x="73" y="297"/>
                  </a:lnTo>
                  <a:lnTo>
                    <a:pt x="86" y="258"/>
                  </a:lnTo>
                  <a:lnTo>
                    <a:pt x="96" y="240"/>
                  </a:lnTo>
                  <a:lnTo>
                    <a:pt x="106" y="221"/>
                  </a:lnTo>
                  <a:lnTo>
                    <a:pt x="117" y="205"/>
                  </a:lnTo>
                  <a:lnTo>
                    <a:pt x="130" y="190"/>
                  </a:lnTo>
                  <a:lnTo>
                    <a:pt x="146" y="175"/>
                  </a:lnTo>
                  <a:lnTo>
                    <a:pt x="162" y="162"/>
                  </a:lnTo>
                  <a:lnTo>
                    <a:pt x="185" y="148"/>
                  </a:lnTo>
                  <a:lnTo>
                    <a:pt x="213" y="136"/>
                  </a:lnTo>
                  <a:lnTo>
                    <a:pt x="244" y="124"/>
                  </a:lnTo>
                  <a:lnTo>
                    <a:pt x="277" y="115"/>
                  </a:lnTo>
                  <a:lnTo>
                    <a:pt x="348" y="100"/>
                  </a:lnTo>
                  <a:lnTo>
                    <a:pt x="419" y="87"/>
                  </a:lnTo>
                  <a:lnTo>
                    <a:pt x="487" y="74"/>
                  </a:lnTo>
                  <a:lnTo>
                    <a:pt x="545" y="62"/>
                  </a:lnTo>
                  <a:lnTo>
                    <a:pt x="568" y="55"/>
                  </a:lnTo>
                  <a:lnTo>
                    <a:pt x="587" y="47"/>
                  </a:lnTo>
                  <a:lnTo>
                    <a:pt x="595" y="42"/>
                  </a:lnTo>
                  <a:lnTo>
                    <a:pt x="601" y="37"/>
                  </a:lnTo>
                  <a:lnTo>
                    <a:pt x="605" y="32"/>
                  </a:lnTo>
                  <a:lnTo>
                    <a:pt x="608" y="26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4" name="Freeform 446"/>
            <p:cNvSpPr>
              <a:spLocks/>
            </p:cNvSpPr>
            <p:nvPr/>
          </p:nvSpPr>
          <p:spPr bwMode="auto">
            <a:xfrm>
              <a:off x="2704" y="1642"/>
              <a:ext cx="312" cy="90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0" y="9"/>
                </a:cxn>
                <a:cxn ang="0">
                  <a:pos x="1" y="16"/>
                </a:cxn>
                <a:cxn ang="0">
                  <a:pos x="7" y="29"/>
                </a:cxn>
                <a:cxn ang="0">
                  <a:pos x="25" y="55"/>
                </a:cxn>
                <a:cxn ang="0">
                  <a:pos x="67" y="96"/>
                </a:cxn>
                <a:cxn ang="0">
                  <a:pos x="125" y="142"/>
                </a:cxn>
                <a:cxn ang="0">
                  <a:pos x="197" y="187"/>
                </a:cxn>
                <a:cxn ang="0">
                  <a:pos x="279" y="227"/>
                </a:cxn>
                <a:cxn ang="0">
                  <a:pos x="368" y="257"/>
                </a:cxn>
                <a:cxn ang="0">
                  <a:pos x="462" y="271"/>
                </a:cxn>
                <a:cxn ang="0">
                  <a:pos x="557" y="267"/>
                </a:cxn>
                <a:cxn ang="0">
                  <a:pos x="648" y="250"/>
                </a:cxn>
                <a:cxn ang="0">
                  <a:pos x="734" y="221"/>
                </a:cxn>
                <a:cxn ang="0">
                  <a:pos x="808" y="187"/>
                </a:cxn>
                <a:cxn ang="0">
                  <a:pos x="869" y="152"/>
                </a:cxn>
                <a:cxn ang="0">
                  <a:pos x="913" y="119"/>
                </a:cxn>
                <a:cxn ang="0">
                  <a:pos x="932" y="97"/>
                </a:cxn>
                <a:cxn ang="0">
                  <a:pos x="938" y="85"/>
                </a:cxn>
                <a:cxn ang="0">
                  <a:pos x="938" y="81"/>
                </a:cxn>
                <a:cxn ang="0">
                  <a:pos x="937" y="77"/>
                </a:cxn>
                <a:cxn ang="0">
                  <a:pos x="934" y="74"/>
                </a:cxn>
                <a:cxn ang="0">
                  <a:pos x="918" y="67"/>
                </a:cxn>
                <a:cxn ang="0">
                  <a:pos x="901" y="66"/>
                </a:cxn>
                <a:cxn ang="0">
                  <a:pos x="881" y="69"/>
                </a:cxn>
                <a:cxn ang="0">
                  <a:pos x="834" y="87"/>
                </a:cxn>
                <a:cxn ang="0">
                  <a:pos x="749" y="131"/>
                </a:cxn>
                <a:cxn ang="0">
                  <a:pos x="649" y="179"/>
                </a:cxn>
                <a:cxn ang="0">
                  <a:pos x="576" y="203"/>
                </a:cxn>
                <a:cxn ang="0">
                  <a:pos x="500" y="214"/>
                </a:cxn>
                <a:cxn ang="0">
                  <a:pos x="422" y="207"/>
                </a:cxn>
                <a:cxn ang="0">
                  <a:pos x="344" y="183"/>
                </a:cxn>
                <a:cxn ang="0">
                  <a:pos x="233" y="130"/>
                </a:cxn>
                <a:cxn ang="0">
                  <a:pos x="59" y="22"/>
                </a:cxn>
                <a:cxn ang="0">
                  <a:pos x="23" y="3"/>
                </a:cxn>
                <a:cxn ang="0">
                  <a:pos x="11" y="0"/>
                </a:cxn>
                <a:cxn ang="0">
                  <a:pos x="7" y="1"/>
                </a:cxn>
                <a:cxn ang="0">
                  <a:pos x="3" y="3"/>
                </a:cxn>
              </a:cxnLst>
              <a:rect l="0" t="0" r="r" b="b"/>
              <a:pathLst>
                <a:path w="938" h="271">
                  <a:moveTo>
                    <a:pt x="3" y="3"/>
                  </a:moveTo>
                  <a:lnTo>
                    <a:pt x="2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3" y="22"/>
                  </a:lnTo>
                  <a:lnTo>
                    <a:pt x="7" y="29"/>
                  </a:lnTo>
                  <a:lnTo>
                    <a:pt x="12" y="36"/>
                  </a:lnTo>
                  <a:lnTo>
                    <a:pt x="25" y="55"/>
                  </a:lnTo>
                  <a:lnTo>
                    <a:pt x="45" y="74"/>
                  </a:lnTo>
                  <a:lnTo>
                    <a:pt x="67" y="96"/>
                  </a:lnTo>
                  <a:lnTo>
                    <a:pt x="95" y="119"/>
                  </a:lnTo>
                  <a:lnTo>
                    <a:pt x="125" y="142"/>
                  </a:lnTo>
                  <a:lnTo>
                    <a:pt x="160" y="165"/>
                  </a:lnTo>
                  <a:lnTo>
                    <a:pt x="197" y="187"/>
                  </a:lnTo>
                  <a:lnTo>
                    <a:pt x="236" y="209"/>
                  </a:lnTo>
                  <a:lnTo>
                    <a:pt x="279" y="227"/>
                  </a:lnTo>
                  <a:lnTo>
                    <a:pt x="323" y="243"/>
                  </a:lnTo>
                  <a:lnTo>
                    <a:pt x="368" y="257"/>
                  </a:lnTo>
                  <a:lnTo>
                    <a:pt x="415" y="266"/>
                  </a:lnTo>
                  <a:lnTo>
                    <a:pt x="462" y="271"/>
                  </a:lnTo>
                  <a:lnTo>
                    <a:pt x="509" y="271"/>
                  </a:lnTo>
                  <a:lnTo>
                    <a:pt x="557" y="267"/>
                  </a:lnTo>
                  <a:lnTo>
                    <a:pt x="603" y="260"/>
                  </a:lnTo>
                  <a:lnTo>
                    <a:pt x="648" y="250"/>
                  </a:lnTo>
                  <a:lnTo>
                    <a:pt x="692" y="236"/>
                  </a:lnTo>
                  <a:lnTo>
                    <a:pt x="734" y="221"/>
                  </a:lnTo>
                  <a:lnTo>
                    <a:pt x="772" y="205"/>
                  </a:lnTo>
                  <a:lnTo>
                    <a:pt x="808" y="187"/>
                  </a:lnTo>
                  <a:lnTo>
                    <a:pt x="841" y="170"/>
                  </a:lnTo>
                  <a:lnTo>
                    <a:pt x="869" y="152"/>
                  </a:lnTo>
                  <a:lnTo>
                    <a:pt x="894" y="134"/>
                  </a:lnTo>
                  <a:lnTo>
                    <a:pt x="913" y="119"/>
                  </a:lnTo>
                  <a:lnTo>
                    <a:pt x="927" y="104"/>
                  </a:lnTo>
                  <a:lnTo>
                    <a:pt x="932" y="97"/>
                  </a:lnTo>
                  <a:lnTo>
                    <a:pt x="936" y="91"/>
                  </a:lnTo>
                  <a:lnTo>
                    <a:pt x="938" y="85"/>
                  </a:lnTo>
                  <a:lnTo>
                    <a:pt x="938" y="83"/>
                  </a:lnTo>
                  <a:lnTo>
                    <a:pt x="938" y="81"/>
                  </a:lnTo>
                  <a:lnTo>
                    <a:pt x="938" y="79"/>
                  </a:lnTo>
                  <a:lnTo>
                    <a:pt x="937" y="77"/>
                  </a:lnTo>
                  <a:lnTo>
                    <a:pt x="936" y="75"/>
                  </a:lnTo>
                  <a:lnTo>
                    <a:pt x="934" y="74"/>
                  </a:lnTo>
                  <a:lnTo>
                    <a:pt x="927" y="70"/>
                  </a:lnTo>
                  <a:lnTo>
                    <a:pt x="918" y="67"/>
                  </a:lnTo>
                  <a:lnTo>
                    <a:pt x="910" y="66"/>
                  </a:lnTo>
                  <a:lnTo>
                    <a:pt x="901" y="66"/>
                  </a:lnTo>
                  <a:lnTo>
                    <a:pt x="891" y="67"/>
                  </a:lnTo>
                  <a:lnTo>
                    <a:pt x="881" y="69"/>
                  </a:lnTo>
                  <a:lnTo>
                    <a:pt x="858" y="76"/>
                  </a:lnTo>
                  <a:lnTo>
                    <a:pt x="834" y="87"/>
                  </a:lnTo>
                  <a:lnTo>
                    <a:pt x="807" y="100"/>
                  </a:lnTo>
                  <a:lnTo>
                    <a:pt x="749" y="131"/>
                  </a:lnTo>
                  <a:lnTo>
                    <a:pt x="684" y="164"/>
                  </a:lnTo>
                  <a:lnTo>
                    <a:pt x="649" y="179"/>
                  </a:lnTo>
                  <a:lnTo>
                    <a:pt x="613" y="192"/>
                  </a:lnTo>
                  <a:lnTo>
                    <a:pt x="576" y="203"/>
                  </a:lnTo>
                  <a:lnTo>
                    <a:pt x="539" y="211"/>
                  </a:lnTo>
                  <a:lnTo>
                    <a:pt x="500" y="214"/>
                  </a:lnTo>
                  <a:lnTo>
                    <a:pt x="461" y="213"/>
                  </a:lnTo>
                  <a:lnTo>
                    <a:pt x="422" y="207"/>
                  </a:lnTo>
                  <a:lnTo>
                    <a:pt x="382" y="196"/>
                  </a:lnTo>
                  <a:lnTo>
                    <a:pt x="344" y="183"/>
                  </a:lnTo>
                  <a:lnTo>
                    <a:pt x="306" y="167"/>
                  </a:lnTo>
                  <a:lnTo>
                    <a:pt x="233" y="130"/>
                  </a:lnTo>
                  <a:lnTo>
                    <a:pt x="166" y="89"/>
                  </a:lnTo>
                  <a:lnTo>
                    <a:pt x="59" y="22"/>
                  </a:lnTo>
                  <a:lnTo>
                    <a:pt x="39" y="11"/>
                  </a:lnTo>
                  <a:lnTo>
                    <a:pt x="23" y="3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2"/>
                  </a:lnTo>
                  <a:lnTo>
                    <a:pt x="3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5" name="Freeform 447"/>
            <p:cNvSpPr>
              <a:spLocks/>
            </p:cNvSpPr>
            <p:nvPr/>
          </p:nvSpPr>
          <p:spPr bwMode="auto">
            <a:xfrm>
              <a:off x="2782" y="2662"/>
              <a:ext cx="185" cy="191"/>
            </a:xfrm>
            <a:custGeom>
              <a:avLst/>
              <a:gdLst/>
              <a:ahLst/>
              <a:cxnLst>
                <a:cxn ang="0">
                  <a:pos x="515" y="470"/>
                </a:cxn>
                <a:cxn ang="0">
                  <a:pos x="538" y="420"/>
                </a:cxn>
                <a:cxn ang="0">
                  <a:pos x="552" y="364"/>
                </a:cxn>
                <a:cxn ang="0">
                  <a:pos x="555" y="305"/>
                </a:cxn>
                <a:cxn ang="0">
                  <a:pos x="548" y="246"/>
                </a:cxn>
                <a:cxn ang="0">
                  <a:pos x="530" y="189"/>
                </a:cxn>
                <a:cxn ang="0">
                  <a:pos x="504" y="135"/>
                </a:cxn>
                <a:cxn ang="0">
                  <a:pos x="467" y="88"/>
                </a:cxn>
                <a:cxn ang="0">
                  <a:pos x="422" y="52"/>
                </a:cxn>
                <a:cxn ang="0">
                  <a:pos x="374" y="25"/>
                </a:cxn>
                <a:cxn ang="0">
                  <a:pos x="323" y="9"/>
                </a:cxn>
                <a:cxn ang="0">
                  <a:pos x="272" y="1"/>
                </a:cxn>
                <a:cxn ang="0">
                  <a:pos x="222" y="1"/>
                </a:cxn>
                <a:cxn ang="0">
                  <a:pos x="174" y="10"/>
                </a:cxn>
                <a:cxn ang="0">
                  <a:pos x="129" y="26"/>
                </a:cxn>
                <a:cxn ang="0">
                  <a:pos x="88" y="50"/>
                </a:cxn>
                <a:cxn ang="0">
                  <a:pos x="54" y="80"/>
                </a:cxn>
                <a:cxn ang="0">
                  <a:pos x="29" y="119"/>
                </a:cxn>
                <a:cxn ang="0">
                  <a:pos x="12" y="164"/>
                </a:cxn>
                <a:cxn ang="0">
                  <a:pos x="2" y="213"/>
                </a:cxn>
                <a:cxn ang="0">
                  <a:pos x="0" y="264"/>
                </a:cxn>
                <a:cxn ang="0">
                  <a:pos x="7" y="341"/>
                </a:cxn>
                <a:cxn ang="0">
                  <a:pos x="27" y="434"/>
                </a:cxn>
                <a:cxn ang="0">
                  <a:pos x="40" y="465"/>
                </a:cxn>
                <a:cxn ang="0">
                  <a:pos x="60" y="493"/>
                </a:cxn>
                <a:cxn ang="0">
                  <a:pos x="84" y="515"/>
                </a:cxn>
                <a:cxn ang="0">
                  <a:pos x="144" y="549"/>
                </a:cxn>
                <a:cxn ang="0">
                  <a:pos x="214" y="568"/>
                </a:cxn>
                <a:cxn ang="0">
                  <a:pos x="289" y="572"/>
                </a:cxn>
                <a:cxn ang="0">
                  <a:pos x="362" y="564"/>
                </a:cxn>
                <a:cxn ang="0">
                  <a:pos x="428" y="543"/>
                </a:cxn>
                <a:cxn ang="0">
                  <a:pos x="480" y="511"/>
                </a:cxn>
                <a:cxn ang="0">
                  <a:pos x="500" y="492"/>
                </a:cxn>
              </a:cxnLst>
              <a:rect l="0" t="0" r="r" b="b"/>
              <a:pathLst>
                <a:path w="555" h="572">
                  <a:moveTo>
                    <a:pt x="500" y="492"/>
                  </a:moveTo>
                  <a:lnTo>
                    <a:pt x="515" y="470"/>
                  </a:lnTo>
                  <a:lnTo>
                    <a:pt x="528" y="446"/>
                  </a:lnTo>
                  <a:lnTo>
                    <a:pt x="538" y="420"/>
                  </a:lnTo>
                  <a:lnTo>
                    <a:pt x="547" y="393"/>
                  </a:lnTo>
                  <a:lnTo>
                    <a:pt x="552" y="364"/>
                  </a:lnTo>
                  <a:lnTo>
                    <a:pt x="555" y="336"/>
                  </a:lnTo>
                  <a:lnTo>
                    <a:pt x="555" y="305"/>
                  </a:lnTo>
                  <a:lnTo>
                    <a:pt x="553" y="275"/>
                  </a:lnTo>
                  <a:lnTo>
                    <a:pt x="548" y="246"/>
                  </a:lnTo>
                  <a:lnTo>
                    <a:pt x="540" y="217"/>
                  </a:lnTo>
                  <a:lnTo>
                    <a:pt x="530" y="189"/>
                  </a:lnTo>
                  <a:lnTo>
                    <a:pt x="518" y="161"/>
                  </a:lnTo>
                  <a:lnTo>
                    <a:pt x="504" y="135"/>
                  </a:lnTo>
                  <a:lnTo>
                    <a:pt x="486" y="111"/>
                  </a:lnTo>
                  <a:lnTo>
                    <a:pt x="467" y="88"/>
                  </a:lnTo>
                  <a:lnTo>
                    <a:pt x="446" y="69"/>
                  </a:lnTo>
                  <a:lnTo>
                    <a:pt x="422" y="52"/>
                  </a:lnTo>
                  <a:lnTo>
                    <a:pt x="399" y="37"/>
                  </a:lnTo>
                  <a:lnTo>
                    <a:pt x="374" y="25"/>
                  </a:lnTo>
                  <a:lnTo>
                    <a:pt x="349" y="16"/>
                  </a:lnTo>
                  <a:lnTo>
                    <a:pt x="323" y="9"/>
                  </a:lnTo>
                  <a:lnTo>
                    <a:pt x="298" y="4"/>
                  </a:lnTo>
                  <a:lnTo>
                    <a:pt x="272" y="1"/>
                  </a:lnTo>
                  <a:lnTo>
                    <a:pt x="247" y="0"/>
                  </a:lnTo>
                  <a:lnTo>
                    <a:pt x="222" y="1"/>
                  </a:lnTo>
                  <a:lnTo>
                    <a:pt x="197" y="5"/>
                  </a:lnTo>
                  <a:lnTo>
                    <a:pt x="174" y="10"/>
                  </a:lnTo>
                  <a:lnTo>
                    <a:pt x="151" y="17"/>
                  </a:lnTo>
                  <a:lnTo>
                    <a:pt x="129" y="26"/>
                  </a:lnTo>
                  <a:lnTo>
                    <a:pt x="108" y="37"/>
                  </a:lnTo>
                  <a:lnTo>
                    <a:pt x="88" y="50"/>
                  </a:lnTo>
                  <a:lnTo>
                    <a:pt x="70" y="64"/>
                  </a:lnTo>
                  <a:lnTo>
                    <a:pt x="54" y="80"/>
                  </a:lnTo>
                  <a:lnTo>
                    <a:pt x="40" y="99"/>
                  </a:lnTo>
                  <a:lnTo>
                    <a:pt x="29" y="119"/>
                  </a:lnTo>
                  <a:lnTo>
                    <a:pt x="19" y="141"/>
                  </a:lnTo>
                  <a:lnTo>
                    <a:pt x="12" y="164"/>
                  </a:lnTo>
                  <a:lnTo>
                    <a:pt x="7" y="188"/>
                  </a:lnTo>
                  <a:lnTo>
                    <a:pt x="2" y="213"/>
                  </a:lnTo>
                  <a:lnTo>
                    <a:pt x="1" y="239"/>
                  </a:lnTo>
                  <a:lnTo>
                    <a:pt x="0" y="264"/>
                  </a:lnTo>
                  <a:lnTo>
                    <a:pt x="1" y="290"/>
                  </a:lnTo>
                  <a:lnTo>
                    <a:pt x="7" y="341"/>
                  </a:lnTo>
                  <a:lnTo>
                    <a:pt x="16" y="390"/>
                  </a:lnTo>
                  <a:lnTo>
                    <a:pt x="27" y="434"/>
                  </a:lnTo>
                  <a:lnTo>
                    <a:pt x="33" y="450"/>
                  </a:lnTo>
                  <a:lnTo>
                    <a:pt x="40" y="465"/>
                  </a:lnTo>
                  <a:lnTo>
                    <a:pt x="49" y="480"/>
                  </a:lnTo>
                  <a:lnTo>
                    <a:pt x="60" y="493"/>
                  </a:lnTo>
                  <a:lnTo>
                    <a:pt x="72" y="504"/>
                  </a:lnTo>
                  <a:lnTo>
                    <a:pt x="84" y="515"/>
                  </a:lnTo>
                  <a:lnTo>
                    <a:pt x="113" y="535"/>
                  </a:lnTo>
                  <a:lnTo>
                    <a:pt x="144" y="549"/>
                  </a:lnTo>
                  <a:lnTo>
                    <a:pt x="178" y="560"/>
                  </a:lnTo>
                  <a:lnTo>
                    <a:pt x="214" y="568"/>
                  </a:lnTo>
                  <a:lnTo>
                    <a:pt x="252" y="572"/>
                  </a:lnTo>
                  <a:lnTo>
                    <a:pt x="289" y="572"/>
                  </a:lnTo>
                  <a:lnTo>
                    <a:pt x="326" y="569"/>
                  </a:lnTo>
                  <a:lnTo>
                    <a:pt x="362" y="564"/>
                  </a:lnTo>
                  <a:lnTo>
                    <a:pt x="397" y="555"/>
                  </a:lnTo>
                  <a:lnTo>
                    <a:pt x="428" y="543"/>
                  </a:lnTo>
                  <a:lnTo>
                    <a:pt x="456" y="529"/>
                  </a:lnTo>
                  <a:lnTo>
                    <a:pt x="480" y="511"/>
                  </a:lnTo>
                  <a:lnTo>
                    <a:pt x="490" y="502"/>
                  </a:lnTo>
                  <a:lnTo>
                    <a:pt x="500" y="492"/>
                  </a:lnTo>
                  <a:close/>
                </a:path>
              </a:pathLst>
            </a:custGeom>
            <a:solidFill>
              <a:srgbClr val="DFDF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6" name="Freeform 448"/>
            <p:cNvSpPr>
              <a:spLocks/>
            </p:cNvSpPr>
            <p:nvPr/>
          </p:nvSpPr>
          <p:spPr bwMode="auto">
            <a:xfrm>
              <a:off x="2782" y="2662"/>
              <a:ext cx="185" cy="191"/>
            </a:xfrm>
            <a:custGeom>
              <a:avLst/>
              <a:gdLst/>
              <a:ahLst/>
              <a:cxnLst>
                <a:cxn ang="0">
                  <a:pos x="515" y="470"/>
                </a:cxn>
                <a:cxn ang="0">
                  <a:pos x="538" y="420"/>
                </a:cxn>
                <a:cxn ang="0">
                  <a:pos x="552" y="364"/>
                </a:cxn>
                <a:cxn ang="0">
                  <a:pos x="555" y="305"/>
                </a:cxn>
                <a:cxn ang="0">
                  <a:pos x="548" y="246"/>
                </a:cxn>
                <a:cxn ang="0">
                  <a:pos x="530" y="189"/>
                </a:cxn>
                <a:cxn ang="0">
                  <a:pos x="504" y="135"/>
                </a:cxn>
                <a:cxn ang="0">
                  <a:pos x="467" y="88"/>
                </a:cxn>
                <a:cxn ang="0">
                  <a:pos x="422" y="52"/>
                </a:cxn>
                <a:cxn ang="0">
                  <a:pos x="374" y="25"/>
                </a:cxn>
                <a:cxn ang="0">
                  <a:pos x="323" y="9"/>
                </a:cxn>
                <a:cxn ang="0">
                  <a:pos x="272" y="1"/>
                </a:cxn>
                <a:cxn ang="0">
                  <a:pos x="222" y="1"/>
                </a:cxn>
                <a:cxn ang="0">
                  <a:pos x="174" y="10"/>
                </a:cxn>
                <a:cxn ang="0">
                  <a:pos x="129" y="26"/>
                </a:cxn>
                <a:cxn ang="0">
                  <a:pos x="88" y="50"/>
                </a:cxn>
                <a:cxn ang="0">
                  <a:pos x="54" y="80"/>
                </a:cxn>
                <a:cxn ang="0">
                  <a:pos x="29" y="119"/>
                </a:cxn>
                <a:cxn ang="0">
                  <a:pos x="12" y="164"/>
                </a:cxn>
                <a:cxn ang="0">
                  <a:pos x="2" y="213"/>
                </a:cxn>
                <a:cxn ang="0">
                  <a:pos x="0" y="264"/>
                </a:cxn>
                <a:cxn ang="0">
                  <a:pos x="7" y="341"/>
                </a:cxn>
                <a:cxn ang="0">
                  <a:pos x="27" y="434"/>
                </a:cxn>
                <a:cxn ang="0">
                  <a:pos x="40" y="465"/>
                </a:cxn>
                <a:cxn ang="0">
                  <a:pos x="60" y="493"/>
                </a:cxn>
                <a:cxn ang="0">
                  <a:pos x="84" y="515"/>
                </a:cxn>
                <a:cxn ang="0">
                  <a:pos x="144" y="549"/>
                </a:cxn>
                <a:cxn ang="0">
                  <a:pos x="214" y="568"/>
                </a:cxn>
                <a:cxn ang="0">
                  <a:pos x="289" y="572"/>
                </a:cxn>
                <a:cxn ang="0">
                  <a:pos x="362" y="564"/>
                </a:cxn>
                <a:cxn ang="0">
                  <a:pos x="428" y="543"/>
                </a:cxn>
                <a:cxn ang="0">
                  <a:pos x="480" y="511"/>
                </a:cxn>
                <a:cxn ang="0">
                  <a:pos x="500" y="492"/>
                </a:cxn>
              </a:cxnLst>
              <a:rect l="0" t="0" r="r" b="b"/>
              <a:pathLst>
                <a:path w="555" h="572">
                  <a:moveTo>
                    <a:pt x="500" y="492"/>
                  </a:moveTo>
                  <a:lnTo>
                    <a:pt x="515" y="470"/>
                  </a:lnTo>
                  <a:lnTo>
                    <a:pt x="528" y="446"/>
                  </a:lnTo>
                  <a:lnTo>
                    <a:pt x="538" y="420"/>
                  </a:lnTo>
                  <a:lnTo>
                    <a:pt x="547" y="393"/>
                  </a:lnTo>
                  <a:lnTo>
                    <a:pt x="552" y="364"/>
                  </a:lnTo>
                  <a:lnTo>
                    <a:pt x="555" y="336"/>
                  </a:lnTo>
                  <a:lnTo>
                    <a:pt x="555" y="305"/>
                  </a:lnTo>
                  <a:lnTo>
                    <a:pt x="553" y="275"/>
                  </a:lnTo>
                  <a:lnTo>
                    <a:pt x="548" y="246"/>
                  </a:lnTo>
                  <a:lnTo>
                    <a:pt x="540" y="217"/>
                  </a:lnTo>
                  <a:lnTo>
                    <a:pt x="530" y="189"/>
                  </a:lnTo>
                  <a:lnTo>
                    <a:pt x="518" y="161"/>
                  </a:lnTo>
                  <a:lnTo>
                    <a:pt x="504" y="135"/>
                  </a:lnTo>
                  <a:lnTo>
                    <a:pt x="486" y="111"/>
                  </a:lnTo>
                  <a:lnTo>
                    <a:pt x="467" y="88"/>
                  </a:lnTo>
                  <a:lnTo>
                    <a:pt x="446" y="69"/>
                  </a:lnTo>
                  <a:lnTo>
                    <a:pt x="422" y="52"/>
                  </a:lnTo>
                  <a:lnTo>
                    <a:pt x="399" y="37"/>
                  </a:lnTo>
                  <a:lnTo>
                    <a:pt x="374" y="25"/>
                  </a:lnTo>
                  <a:lnTo>
                    <a:pt x="349" y="16"/>
                  </a:lnTo>
                  <a:lnTo>
                    <a:pt x="323" y="9"/>
                  </a:lnTo>
                  <a:lnTo>
                    <a:pt x="298" y="4"/>
                  </a:lnTo>
                  <a:lnTo>
                    <a:pt x="272" y="1"/>
                  </a:lnTo>
                  <a:lnTo>
                    <a:pt x="247" y="0"/>
                  </a:lnTo>
                  <a:lnTo>
                    <a:pt x="222" y="1"/>
                  </a:lnTo>
                  <a:lnTo>
                    <a:pt x="197" y="5"/>
                  </a:lnTo>
                  <a:lnTo>
                    <a:pt x="174" y="10"/>
                  </a:lnTo>
                  <a:lnTo>
                    <a:pt x="151" y="17"/>
                  </a:lnTo>
                  <a:lnTo>
                    <a:pt x="129" y="26"/>
                  </a:lnTo>
                  <a:lnTo>
                    <a:pt x="108" y="37"/>
                  </a:lnTo>
                  <a:lnTo>
                    <a:pt x="88" y="50"/>
                  </a:lnTo>
                  <a:lnTo>
                    <a:pt x="70" y="64"/>
                  </a:lnTo>
                  <a:lnTo>
                    <a:pt x="54" y="80"/>
                  </a:lnTo>
                  <a:lnTo>
                    <a:pt x="40" y="99"/>
                  </a:lnTo>
                  <a:lnTo>
                    <a:pt x="29" y="119"/>
                  </a:lnTo>
                  <a:lnTo>
                    <a:pt x="19" y="141"/>
                  </a:lnTo>
                  <a:lnTo>
                    <a:pt x="12" y="164"/>
                  </a:lnTo>
                  <a:lnTo>
                    <a:pt x="7" y="188"/>
                  </a:lnTo>
                  <a:lnTo>
                    <a:pt x="2" y="213"/>
                  </a:lnTo>
                  <a:lnTo>
                    <a:pt x="1" y="239"/>
                  </a:lnTo>
                  <a:lnTo>
                    <a:pt x="0" y="264"/>
                  </a:lnTo>
                  <a:lnTo>
                    <a:pt x="1" y="290"/>
                  </a:lnTo>
                  <a:lnTo>
                    <a:pt x="7" y="341"/>
                  </a:lnTo>
                  <a:lnTo>
                    <a:pt x="16" y="390"/>
                  </a:lnTo>
                  <a:lnTo>
                    <a:pt x="27" y="434"/>
                  </a:lnTo>
                  <a:lnTo>
                    <a:pt x="33" y="450"/>
                  </a:lnTo>
                  <a:lnTo>
                    <a:pt x="40" y="465"/>
                  </a:lnTo>
                  <a:lnTo>
                    <a:pt x="49" y="480"/>
                  </a:lnTo>
                  <a:lnTo>
                    <a:pt x="60" y="493"/>
                  </a:lnTo>
                  <a:lnTo>
                    <a:pt x="72" y="504"/>
                  </a:lnTo>
                  <a:lnTo>
                    <a:pt x="84" y="515"/>
                  </a:lnTo>
                  <a:lnTo>
                    <a:pt x="113" y="535"/>
                  </a:lnTo>
                  <a:lnTo>
                    <a:pt x="144" y="549"/>
                  </a:lnTo>
                  <a:lnTo>
                    <a:pt x="178" y="560"/>
                  </a:lnTo>
                  <a:lnTo>
                    <a:pt x="214" y="568"/>
                  </a:lnTo>
                  <a:lnTo>
                    <a:pt x="252" y="572"/>
                  </a:lnTo>
                  <a:lnTo>
                    <a:pt x="289" y="572"/>
                  </a:lnTo>
                  <a:lnTo>
                    <a:pt x="326" y="569"/>
                  </a:lnTo>
                  <a:lnTo>
                    <a:pt x="362" y="564"/>
                  </a:lnTo>
                  <a:lnTo>
                    <a:pt x="397" y="555"/>
                  </a:lnTo>
                  <a:lnTo>
                    <a:pt x="428" y="543"/>
                  </a:lnTo>
                  <a:lnTo>
                    <a:pt x="456" y="529"/>
                  </a:lnTo>
                  <a:lnTo>
                    <a:pt x="480" y="511"/>
                  </a:lnTo>
                  <a:lnTo>
                    <a:pt x="490" y="502"/>
                  </a:lnTo>
                  <a:lnTo>
                    <a:pt x="500" y="49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7" name="Freeform 449"/>
            <p:cNvSpPr>
              <a:spLocks noEditPoints="1"/>
            </p:cNvSpPr>
            <p:nvPr/>
          </p:nvSpPr>
          <p:spPr bwMode="auto">
            <a:xfrm>
              <a:off x="2658" y="2637"/>
              <a:ext cx="374" cy="342"/>
            </a:xfrm>
            <a:custGeom>
              <a:avLst/>
              <a:gdLst/>
              <a:ahLst/>
              <a:cxnLst>
                <a:cxn ang="0">
                  <a:pos x="681" y="37"/>
                </a:cxn>
                <a:cxn ang="0">
                  <a:pos x="683" y="41"/>
                </a:cxn>
                <a:cxn ang="0">
                  <a:pos x="726" y="58"/>
                </a:cxn>
                <a:cxn ang="0">
                  <a:pos x="898" y="123"/>
                </a:cxn>
                <a:cxn ang="0">
                  <a:pos x="1006" y="193"/>
                </a:cxn>
                <a:cxn ang="0">
                  <a:pos x="1059" y="279"/>
                </a:cxn>
                <a:cxn ang="0">
                  <a:pos x="1085" y="508"/>
                </a:cxn>
                <a:cxn ang="0">
                  <a:pos x="1076" y="750"/>
                </a:cxn>
                <a:cxn ang="0">
                  <a:pos x="1084" y="770"/>
                </a:cxn>
                <a:cxn ang="0">
                  <a:pos x="1089" y="772"/>
                </a:cxn>
                <a:cxn ang="0">
                  <a:pos x="1095" y="765"/>
                </a:cxn>
                <a:cxn ang="0">
                  <a:pos x="1123" y="606"/>
                </a:cxn>
                <a:cxn ang="0">
                  <a:pos x="1104" y="315"/>
                </a:cxn>
                <a:cxn ang="0">
                  <a:pos x="1037" y="145"/>
                </a:cxn>
                <a:cxn ang="0">
                  <a:pos x="923" y="64"/>
                </a:cxn>
                <a:cxn ang="0">
                  <a:pos x="794" y="17"/>
                </a:cxn>
                <a:cxn ang="0">
                  <a:pos x="729" y="13"/>
                </a:cxn>
                <a:cxn ang="0">
                  <a:pos x="690" y="27"/>
                </a:cxn>
                <a:cxn ang="0">
                  <a:pos x="609" y="21"/>
                </a:cxn>
                <a:cxn ang="0">
                  <a:pos x="605" y="12"/>
                </a:cxn>
                <a:cxn ang="0">
                  <a:pos x="586" y="3"/>
                </a:cxn>
                <a:cxn ang="0">
                  <a:pos x="436" y="10"/>
                </a:cxn>
                <a:cxn ang="0">
                  <a:pos x="171" y="90"/>
                </a:cxn>
                <a:cxn ang="0">
                  <a:pos x="92" y="150"/>
                </a:cxn>
                <a:cxn ang="0">
                  <a:pos x="19" y="298"/>
                </a:cxn>
                <a:cxn ang="0">
                  <a:pos x="0" y="490"/>
                </a:cxn>
                <a:cxn ang="0">
                  <a:pos x="23" y="639"/>
                </a:cxn>
                <a:cxn ang="0">
                  <a:pos x="45" y="677"/>
                </a:cxn>
                <a:cxn ang="0">
                  <a:pos x="54" y="679"/>
                </a:cxn>
                <a:cxn ang="0">
                  <a:pos x="61" y="672"/>
                </a:cxn>
                <a:cxn ang="0">
                  <a:pos x="65" y="616"/>
                </a:cxn>
                <a:cxn ang="0">
                  <a:pos x="64" y="339"/>
                </a:cxn>
                <a:cxn ang="0">
                  <a:pos x="106" y="222"/>
                </a:cxn>
                <a:cxn ang="0">
                  <a:pos x="162" y="162"/>
                </a:cxn>
                <a:cxn ang="0">
                  <a:pos x="277" y="115"/>
                </a:cxn>
                <a:cxn ang="0">
                  <a:pos x="545" y="62"/>
                </a:cxn>
                <a:cxn ang="0">
                  <a:pos x="601" y="37"/>
                </a:cxn>
                <a:cxn ang="0">
                  <a:pos x="99" y="759"/>
                </a:cxn>
                <a:cxn ang="0">
                  <a:pos x="98" y="770"/>
                </a:cxn>
                <a:cxn ang="0">
                  <a:pos x="122" y="809"/>
                </a:cxn>
                <a:cxn ang="0">
                  <a:pos x="222" y="897"/>
                </a:cxn>
                <a:cxn ang="0">
                  <a:pos x="375" y="981"/>
                </a:cxn>
                <a:cxn ang="0">
                  <a:pos x="559" y="1025"/>
                </a:cxn>
                <a:cxn ang="0">
                  <a:pos x="745" y="1004"/>
                </a:cxn>
                <a:cxn ang="0">
                  <a:pos x="905" y="943"/>
                </a:cxn>
                <a:cxn ang="0">
                  <a:pos x="1010" y="873"/>
                </a:cxn>
                <a:cxn ang="0">
                  <a:pos x="1035" y="840"/>
                </a:cxn>
                <a:cxn ang="0">
                  <a:pos x="1034" y="831"/>
                </a:cxn>
                <a:cxn ang="0">
                  <a:pos x="1016" y="821"/>
                </a:cxn>
                <a:cxn ang="0">
                  <a:pos x="979" y="824"/>
                </a:cxn>
                <a:cxn ang="0">
                  <a:pos x="846" y="886"/>
                </a:cxn>
                <a:cxn ang="0">
                  <a:pos x="674" y="958"/>
                </a:cxn>
                <a:cxn ang="0">
                  <a:pos x="519" y="961"/>
                </a:cxn>
                <a:cxn ang="0">
                  <a:pos x="331" y="884"/>
                </a:cxn>
                <a:cxn ang="0">
                  <a:pos x="120" y="758"/>
                </a:cxn>
                <a:cxn ang="0">
                  <a:pos x="104" y="756"/>
                </a:cxn>
              </a:cxnLst>
              <a:rect l="0" t="0" r="r" b="b"/>
              <a:pathLst>
                <a:path w="1124" h="1025">
                  <a:moveTo>
                    <a:pt x="684" y="32"/>
                  </a:moveTo>
                  <a:lnTo>
                    <a:pt x="682" y="34"/>
                  </a:lnTo>
                  <a:lnTo>
                    <a:pt x="682" y="36"/>
                  </a:lnTo>
                  <a:lnTo>
                    <a:pt x="681" y="37"/>
                  </a:lnTo>
                  <a:lnTo>
                    <a:pt x="681" y="38"/>
                  </a:lnTo>
                  <a:lnTo>
                    <a:pt x="682" y="39"/>
                  </a:lnTo>
                  <a:lnTo>
                    <a:pt x="682" y="40"/>
                  </a:lnTo>
                  <a:lnTo>
                    <a:pt x="683" y="41"/>
                  </a:lnTo>
                  <a:lnTo>
                    <a:pt x="685" y="43"/>
                  </a:lnTo>
                  <a:lnTo>
                    <a:pt x="688" y="45"/>
                  </a:lnTo>
                  <a:lnTo>
                    <a:pt x="697" y="49"/>
                  </a:lnTo>
                  <a:lnTo>
                    <a:pt x="726" y="58"/>
                  </a:lnTo>
                  <a:lnTo>
                    <a:pt x="764" y="70"/>
                  </a:lnTo>
                  <a:lnTo>
                    <a:pt x="813" y="86"/>
                  </a:lnTo>
                  <a:lnTo>
                    <a:pt x="869" y="108"/>
                  </a:lnTo>
                  <a:lnTo>
                    <a:pt x="898" y="123"/>
                  </a:lnTo>
                  <a:lnTo>
                    <a:pt x="929" y="139"/>
                  </a:lnTo>
                  <a:lnTo>
                    <a:pt x="959" y="158"/>
                  </a:lnTo>
                  <a:lnTo>
                    <a:pt x="991" y="181"/>
                  </a:lnTo>
                  <a:lnTo>
                    <a:pt x="1006" y="193"/>
                  </a:lnTo>
                  <a:lnTo>
                    <a:pt x="1020" y="207"/>
                  </a:lnTo>
                  <a:lnTo>
                    <a:pt x="1032" y="224"/>
                  </a:lnTo>
                  <a:lnTo>
                    <a:pt x="1042" y="240"/>
                  </a:lnTo>
                  <a:lnTo>
                    <a:pt x="1059" y="279"/>
                  </a:lnTo>
                  <a:lnTo>
                    <a:pt x="1071" y="321"/>
                  </a:lnTo>
                  <a:lnTo>
                    <a:pt x="1079" y="366"/>
                  </a:lnTo>
                  <a:lnTo>
                    <a:pt x="1084" y="412"/>
                  </a:lnTo>
                  <a:lnTo>
                    <a:pt x="1085" y="508"/>
                  </a:lnTo>
                  <a:lnTo>
                    <a:pt x="1076" y="679"/>
                  </a:lnTo>
                  <a:lnTo>
                    <a:pt x="1075" y="712"/>
                  </a:lnTo>
                  <a:lnTo>
                    <a:pt x="1075" y="738"/>
                  </a:lnTo>
                  <a:lnTo>
                    <a:pt x="1076" y="750"/>
                  </a:lnTo>
                  <a:lnTo>
                    <a:pt x="1078" y="758"/>
                  </a:lnTo>
                  <a:lnTo>
                    <a:pt x="1081" y="765"/>
                  </a:lnTo>
                  <a:lnTo>
                    <a:pt x="1082" y="768"/>
                  </a:lnTo>
                  <a:lnTo>
                    <a:pt x="1084" y="770"/>
                  </a:lnTo>
                  <a:lnTo>
                    <a:pt x="1086" y="771"/>
                  </a:lnTo>
                  <a:lnTo>
                    <a:pt x="1087" y="772"/>
                  </a:lnTo>
                  <a:lnTo>
                    <a:pt x="1088" y="772"/>
                  </a:lnTo>
                  <a:lnTo>
                    <a:pt x="1089" y="772"/>
                  </a:lnTo>
                  <a:lnTo>
                    <a:pt x="1090" y="771"/>
                  </a:lnTo>
                  <a:lnTo>
                    <a:pt x="1092" y="770"/>
                  </a:lnTo>
                  <a:lnTo>
                    <a:pt x="1094" y="768"/>
                  </a:lnTo>
                  <a:lnTo>
                    <a:pt x="1095" y="765"/>
                  </a:lnTo>
                  <a:lnTo>
                    <a:pt x="1099" y="757"/>
                  </a:lnTo>
                  <a:lnTo>
                    <a:pt x="1106" y="732"/>
                  </a:lnTo>
                  <a:lnTo>
                    <a:pt x="1114" y="698"/>
                  </a:lnTo>
                  <a:lnTo>
                    <a:pt x="1123" y="606"/>
                  </a:lnTo>
                  <a:lnTo>
                    <a:pt x="1124" y="492"/>
                  </a:lnTo>
                  <a:lnTo>
                    <a:pt x="1121" y="433"/>
                  </a:lnTo>
                  <a:lnTo>
                    <a:pt x="1115" y="373"/>
                  </a:lnTo>
                  <a:lnTo>
                    <a:pt x="1104" y="315"/>
                  </a:lnTo>
                  <a:lnTo>
                    <a:pt x="1090" y="258"/>
                  </a:lnTo>
                  <a:lnTo>
                    <a:pt x="1073" y="208"/>
                  </a:lnTo>
                  <a:lnTo>
                    <a:pt x="1050" y="163"/>
                  </a:lnTo>
                  <a:lnTo>
                    <a:pt x="1037" y="145"/>
                  </a:lnTo>
                  <a:lnTo>
                    <a:pt x="1022" y="128"/>
                  </a:lnTo>
                  <a:lnTo>
                    <a:pt x="1006" y="113"/>
                  </a:lnTo>
                  <a:lnTo>
                    <a:pt x="989" y="101"/>
                  </a:lnTo>
                  <a:lnTo>
                    <a:pt x="923" y="64"/>
                  </a:lnTo>
                  <a:lnTo>
                    <a:pt x="865" y="39"/>
                  </a:lnTo>
                  <a:lnTo>
                    <a:pt x="839" y="30"/>
                  </a:lnTo>
                  <a:lnTo>
                    <a:pt x="816" y="23"/>
                  </a:lnTo>
                  <a:lnTo>
                    <a:pt x="794" y="17"/>
                  </a:lnTo>
                  <a:lnTo>
                    <a:pt x="776" y="13"/>
                  </a:lnTo>
                  <a:lnTo>
                    <a:pt x="757" y="12"/>
                  </a:lnTo>
                  <a:lnTo>
                    <a:pt x="742" y="12"/>
                  </a:lnTo>
                  <a:lnTo>
                    <a:pt x="729" y="13"/>
                  </a:lnTo>
                  <a:lnTo>
                    <a:pt x="716" y="15"/>
                  </a:lnTo>
                  <a:lnTo>
                    <a:pt x="706" y="18"/>
                  </a:lnTo>
                  <a:lnTo>
                    <a:pt x="697" y="23"/>
                  </a:lnTo>
                  <a:lnTo>
                    <a:pt x="690" y="27"/>
                  </a:lnTo>
                  <a:lnTo>
                    <a:pt x="684" y="32"/>
                  </a:lnTo>
                  <a:close/>
                  <a:moveTo>
                    <a:pt x="608" y="27"/>
                  </a:moveTo>
                  <a:lnTo>
                    <a:pt x="609" y="24"/>
                  </a:lnTo>
                  <a:lnTo>
                    <a:pt x="609" y="21"/>
                  </a:lnTo>
                  <a:lnTo>
                    <a:pt x="609" y="18"/>
                  </a:lnTo>
                  <a:lnTo>
                    <a:pt x="608" y="16"/>
                  </a:lnTo>
                  <a:lnTo>
                    <a:pt x="607" y="14"/>
                  </a:lnTo>
                  <a:lnTo>
                    <a:pt x="605" y="12"/>
                  </a:lnTo>
                  <a:lnTo>
                    <a:pt x="603" y="10"/>
                  </a:lnTo>
                  <a:lnTo>
                    <a:pt x="600" y="8"/>
                  </a:lnTo>
                  <a:lnTo>
                    <a:pt x="594" y="5"/>
                  </a:lnTo>
                  <a:lnTo>
                    <a:pt x="586" y="3"/>
                  </a:lnTo>
                  <a:lnTo>
                    <a:pt x="564" y="0"/>
                  </a:lnTo>
                  <a:lnTo>
                    <a:pt x="538" y="0"/>
                  </a:lnTo>
                  <a:lnTo>
                    <a:pt x="507" y="2"/>
                  </a:lnTo>
                  <a:lnTo>
                    <a:pt x="436" y="10"/>
                  </a:lnTo>
                  <a:lnTo>
                    <a:pt x="356" y="27"/>
                  </a:lnTo>
                  <a:lnTo>
                    <a:pt x="276" y="49"/>
                  </a:lnTo>
                  <a:lnTo>
                    <a:pt x="204" y="76"/>
                  </a:lnTo>
                  <a:lnTo>
                    <a:pt x="171" y="90"/>
                  </a:lnTo>
                  <a:lnTo>
                    <a:pt x="144" y="106"/>
                  </a:lnTo>
                  <a:lnTo>
                    <a:pt x="125" y="120"/>
                  </a:lnTo>
                  <a:lnTo>
                    <a:pt x="108" y="134"/>
                  </a:lnTo>
                  <a:lnTo>
                    <a:pt x="92" y="150"/>
                  </a:lnTo>
                  <a:lnTo>
                    <a:pt x="77" y="169"/>
                  </a:lnTo>
                  <a:lnTo>
                    <a:pt x="53" y="208"/>
                  </a:lnTo>
                  <a:lnTo>
                    <a:pt x="34" y="251"/>
                  </a:lnTo>
                  <a:lnTo>
                    <a:pt x="19" y="298"/>
                  </a:lnTo>
                  <a:lnTo>
                    <a:pt x="9" y="346"/>
                  </a:lnTo>
                  <a:lnTo>
                    <a:pt x="3" y="395"/>
                  </a:lnTo>
                  <a:lnTo>
                    <a:pt x="0" y="443"/>
                  </a:lnTo>
                  <a:lnTo>
                    <a:pt x="0" y="490"/>
                  </a:lnTo>
                  <a:lnTo>
                    <a:pt x="3" y="534"/>
                  </a:lnTo>
                  <a:lnTo>
                    <a:pt x="8" y="575"/>
                  </a:lnTo>
                  <a:lnTo>
                    <a:pt x="15" y="610"/>
                  </a:lnTo>
                  <a:lnTo>
                    <a:pt x="23" y="639"/>
                  </a:lnTo>
                  <a:lnTo>
                    <a:pt x="32" y="662"/>
                  </a:lnTo>
                  <a:lnTo>
                    <a:pt x="38" y="670"/>
                  </a:lnTo>
                  <a:lnTo>
                    <a:pt x="42" y="675"/>
                  </a:lnTo>
                  <a:lnTo>
                    <a:pt x="45" y="677"/>
                  </a:lnTo>
                  <a:lnTo>
                    <a:pt x="47" y="679"/>
                  </a:lnTo>
                  <a:lnTo>
                    <a:pt x="50" y="680"/>
                  </a:lnTo>
                  <a:lnTo>
                    <a:pt x="52" y="680"/>
                  </a:lnTo>
                  <a:lnTo>
                    <a:pt x="54" y="679"/>
                  </a:lnTo>
                  <a:lnTo>
                    <a:pt x="56" y="678"/>
                  </a:lnTo>
                  <a:lnTo>
                    <a:pt x="58" y="677"/>
                  </a:lnTo>
                  <a:lnTo>
                    <a:pt x="60" y="675"/>
                  </a:lnTo>
                  <a:lnTo>
                    <a:pt x="61" y="672"/>
                  </a:lnTo>
                  <a:lnTo>
                    <a:pt x="62" y="669"/>
                  </a:lnTo>
                  <a:lnTo>
                    <a:pt x="64" y="662"/>
                  </a:lnTo>
                  <a:lnTo>
                    <a:pt x="65" y="642"/>
                  </a:lnTo>
                  <a:lnTo>
                    <a:pt x="65" y="616"/>
                  </a:lnTo>
                  <a:lnTo>
                    <a:pt x="56" y="469"/>
                  </a:lnTo>
                  <a:lnTo>
                    <a:pt x="56" y="426"/>
                  </a:lnTo>
                  <a:lnTo>
                    <a:pt x="58" y="382"/>
                  </a:lnTo>
                  <a:lnTo>
                    <a:pt x="64" y="339"/>
                  </a:lnTo>
                  <a:lnTo>
                    <a:pt x="73" y="298"/>
                  </a:lnTo>
                  <a:lnTo>
                    <a:pt x="87" y="258"/>
                  </a:lnTo>
                  <a:lnTo>
                    <a:pt x="96" y="240"/>
                  </a:lnTo>
                  <a:lnTo>
                    <a:pt x="106" y="222"/>
                  </a:lnTo>
                  <a:lnTo>
                    <a:pt x="117" y="205"/>
                  </a:lnTo>
                  <a:lnTo>
                    <a:pt x="130" y="190"/>
                  </a:lnTo>
                  <a:lnTo>
                    <a:pt x="146" y="176"/>
                  </a:lnTo>
                  <a:lnTo>
                    <a:pt x="162" y="162"/>
                  </a:lnTo>
                  <a:lnTo>
                    <a:pt x="186" y="148"/>
                  </a:lnTo>
                  <a:lnTo>
                    <a:pt x="213" y="136"/>
                  </a:lnTo>
                  <a:lnTo>
                    <a:pt x="244" y="125"/>
                  </a:lnTo>
                  <a:lnTo>
                    <a:pt x="277" y="115"/>
                  </a:lnTo>
                  <a:lnTo>
                    <a:pt x="348" y="100"/>
                  </a:lnTo>
                  <a:lnTo>
                    <a:pt x="419" y="87"/>
                  </a:lnTo>
                  <a:lnTo>
                    <a:pt x="487" y="75"/>
                  </a:lnTo>
                  <a:lnTo>
                    <a:pt x="545" y="62"/>
                  </a:lnTo>
                  <a:lnTo>
                    <a:pt x="568" y="55"/>
                  </a:lnTo>
                  <a:lnTo>
                    <a:pt x="587" y="47"/>
                  </a:lnTo>
                  <a:lnTo>
                    <a:pt x="595" y="42"/>
                  </a:lnTo>
                  <a:lnTo>
                    <a:pt x="601" y="37"/>
                  </a:lnTo>
                  <a:lnTo>
                    <a:pt x="605" y="32"/>
                  </a:lnTo>
                  <a:lnTo>
                    <a:pt x="608" y="27"/>
                  </a:lnTo>
                  <a:close/>
                  <a:moveTo>
                    <a:pt x="100" y="758"/>
                  </a:moveTo>
                  <a:lnTo>
                    <a:pt x="99" y="759"/>
                  </a:lnTo>
                  <a:lnTo>
                    <a:pt x="98" y="761"/>
                  </a:lnTo>
                  <a:lnTo>
                    <a:pt x="97" y="763"/>
                  </a:lnTo>
                  <a:lnTo>
                    <a:pt x="97" y="765"/>
                  </a:lnTo>
                  <a:lnTo>
                    <a:pt x="98" y="770"/>
                  </a:lnTo>
                  <a:lnTo>
                    <a:pt x="100" y="776"/>
                  </a:lnTo>
                  <a:lnTo>
                    <a:pt x="104" y="783"/>
                  </a:lnTo>
                  <a:lnTo>
                    <a:pt x="109" y="790"/>
                  </a:lnTo>
                  <a:lnTo>
                    <a:pt x="122" y="809"/>
                  </a:lnTo>
                  <a:lnTo>
                    <a:pt x="141" y="828"/>
                  </a:lnTo>
                  <a:lnTo>
                    <a:pt x="164" y="851"/>
                  </a:lnTo>
                  <a:lnTo>
                    <a:pt x="192" y="873"/>
                  </a:lnTo>
                  <a:lnTo>
                    <a:pt x="222" y="897"/>
                  </a:lnTo>
                  <a:lnTo>
                    <a:pt x="257" y="919"/>
                  </a:lnTo>
                  <a:lnTo>
                    <a:pt x="294" y="942"/>
                  </a:lnTo>
                  <a:lnTo>
                    <a:pt x="334" y="963"/>
                  </a:lnTo>
                  <a:lnTo>
                    <a:pt x="375" y="981"/>
                  </a:lnTo>
                  <a:lnTo>
                    <a:pt x="419" y="998"/>
                  </a:lnTo>
                  <a:lnTo>
                    <a:pt x="465" y="1011"/>
                  </a:lnTo>
                  <a:lnTo>
                    <a:pt x="512" y="1020"/>
                  </a:lnTo>
                  <a:lnTo>
                    <a:pt x="559" y="1025"/>
                  </a:lnTo>
                  <a:lnTo>
                    <a:pt x="606" y="1025"/>
                  </a:lnTo>
                  <a:lnTo>
                    <a:pt x="654" y="1021"/>
                  </a:lnTo>
                  <a:lnTo>
                    <a:pt x="700" y="1014"/>
                  </a:lnTo>
                  <a:lnTo>
                    <a:pt x="745" y="1004"/>
                  </a:lnTo>
                  <a:lnTo>
                    <a:pt x="789" y="992"/>
                  </a:lnTo>
                  <a:lnTo>
                    <a:pt x="831" y="976"/>
                  </a:lnTo>
                  <a:lnTo>
                    <a:pt x="870" y="960"/>
                  </a:lnTo>
                  <a:lnTo>
                    <a:pt x="905" y="943"/>
                  </a:lnTo>
                  <a:lnTo>
                    <a:pt x="938" y="925"/>
                  </a:lnTo>
                  <a:lnTo>
                    <a:pt x="967" y="907"/>
                  </a:lnTo>
                  <a:lnTo>
                    <a:pt x="991" y="889"/>
                  </a:lnTo>
                  <a:lnTo>
                    <a:pt x="1010" y="873"/>
                  </a:lnTo>
                  <a:lnTo>
                    <a:pt x="1024" y="859"/>
                  </a:lnTo>
                  <a:lnTo>
                    <a:pt x="1029" y="852"/>
                  </a:lnTo>
                  <a:lnTo>
                    <a:pt x="1033" y="846"/>
                  </a:lnTo>
                  <a:lnTo>
                    <a:pt x="1035" y="840"/>
                  </a:lnTo>
                  <a:lnTo>
                    <a:pt x="1035" y="837"/>
                  </a:lnTo>
                  <a:lnTo>
                    <a:pt x="1035" y="835"/>
                  </a:lnTo>
                  <a:lnTo>
                    <a:pt x="1035" y="833"/>
                  </a:lnTo>
                  <a:lnTo>
                    <a:pt x="1034" y="831"/>
                  </a:lnTo>
                  <a:lnTo>
                    <a:pt x="1033" y="829"/>
                  </a:lnTo>
                  <a:lnTo>
                    <a:pt x="1031" y="828"/>
                  </a:lnTo>
                  <a:lnTo>
                    <a:pt x="1024" y="824"/>
                  </a:lnTo>
                  <a:lnTo>
                    <a:pt x="1016" y="821"/>
                  </a:lnTo>
                  <a:lnTo>
                    <a:pt x="1007" y="820"/>
                  </a:lnTo>
                  <a:lnTo>
                    <a:pt x="998" y="820"/>
                  </a:lnTo>
                  <a:lnTo>
                    <a:pt x="989" y="821"/>
                  </a:lnTo>
                  <a:lnTo>
                    <a:pt x="979" y="824"/>
                  </a:lnTo>
                  <a:lnTo>
                    <a:pt x="956" y="831"/>
                  </a:lnTo>
                  <a:lnTo>
                    <a:pt x="932" y="841"/>
                  </a:lnTo>
                  <a:lnTo>
                    <a:pt x="905" y="855"/>
                  </a:lnTo>
                  <a:lnTo>
                    <a:pt x="846" y="886"/>
                  </a:lnTo>
                  <a:lnTo>
                    <a:pt x="781" y="919"/>
                  </a:lnTo>
                  <a:lnTo>
                    <a:pt x="746" y="934"/>
                  </a:lnTo>
                  <a:lnTo>
                    <a:pt x="710" y="947"/>
                  </a:lnTo>
                  <a:lnTo>
                    <a:pt x="674" y="958"/>
                  </a:lnTo>
                  <a:lnTo>
                    <a:pt x="636" y="965"/>
                  </a:lnTo>
                  <a:lnTo>
                    <a:pt x="597" y="968"/>
                  </a:lnTo>
                  <a:lnTo>
                    <a:pt x="558" y="967"/>
                  </a:lnTo>
                  <a:lnTo>
                    <a:pt x="519" y="961"/>
                  </a:lnTo>
                  <a:lnTo>
                    <a:pt x="480" y="951"/>
                  </a:lnTo>
                  <a:lnTo>
                    <a:pt x="441" y="937"/>
                  </a:lnTo>
                  <a:lnTo>
                    <a:pt x="403" y="921"/>
                  </a:lnTo>
                  <a:lnTo>
                    <a:pt x="331" y="884"/>
                  </a:lnTo>
                  <a:lnTo>
                    <a:pt x="263" y="844"/>
                  </a:lnTo>
                  <a:lnTo>
                    <a:pt x="156" y="776"/>
                  </a:lnTo>
                  <a:lnTo>
                    <a:pt x="137" y="765"/>
                  </a:lnTo>
                  <a:lnTo>
                    <a:pt x="120" y="758"/>
                  </a:lnTo>
                  <a:lnTo>
                    <a:pt x="114" y="756"/>
                  </a:lnTo>
                  <a:lnTo>
                    <a:pt x="108" y="755"/>
                  </a:lnTo>
                  <a:lnTo>
                    <a:pt x="106" y="756"/>
                  </a:lnTo>
                  <a:lnTo>
                    <a:pt x="104" y="756"/>
                  </a:lnTo>
                  <a:lnTo>
                    <a:pt x="102" y="757"/>
                  </a:lnTo>
                  <a:lnTo>
                    <a:pt x="100" y="7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8" name="Freeform 450"/>
            <p:cNvSpPr>
              <a:spLocks/>
            </p:cNvSpPr>
            <p:nvPr/>
          </p:nvSpPr>
          <p:spPr bwMode="auto">
            <a:xfrm>
              <a:off x="2885" y="2641"/>
              <a:ext cx="147" cy="254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7" y="33"/>
                </a:cxn>
                <a:cxn ang="0">
                  <a:pos x="45" y="46"/>
                </a:cxn>
                <a:cxn ang="0">
                  <a:pos x="132" y="74"/>
                </a:cxn>
                <a:cxn ang="0">
                  <a:pos x="217" y="111"/>
                </a:cxn>
                <a:cxn ang="0">
                  <a:pos x="278" y="146"/>
                </a:cxn>
                <a:cxn ang="0">
                  <a:pos x="325" y="181"/>
                </a:cxn>
                <a:cxn ang="0">
                  <a:pos x="351" y="212"/>
                </a:cxn>
                <a:cxn ang="0">
                  <a:pos x="378" y="267"/>
                </a:cxn>
                <a:cxn ang="0">
                  <a:pos x="398" y="354"/>
                </a:cxn>
                <a:cxn ang="0">
                  <a:pos x="404" y="496"/>
                </a:cxn>
                <a:cxn ang="0">
                  <a:pos x="394" y="700"/>
                </a:cxn>
                <a:cxn ang="0">
                  <a:pos x="395" y="738"/>
                </a:cxn>
                <a:cxn ang="0">
                  <a:pos x="400" y="753"/>
                </a:cxn>
                <a:cxn ang="0">
                  <a:pos x="403" y="758"/>
                </a:cxn>
                <a:cxn ang="0">
                  <a:pos x="406" y="760"/>
                </a:cxn>
                <a:cxn ang="0">
                  <a:pos x="408" y="760"/>
                </a:cxn>
                <a:cxn ang="0">
                  <a:pos x="411" y="758"/>
                </a:cxn>
                <a:cxn ang="0">
                  <a:pos x="414" y="753"/>
                </a:cxn>
                <a:cxn ang="0">
                  <a:pos x="425" y="720"/>
                </a:cxn>
                <a:cxn ang="0">
                  <a:pos x="442" y="594"/>
                </a:cxn>
                <a:cxn ang="0">
                  <a:pos x="440" y="421"/>
                </a:cxn>
                <a:cxn ang="0">
                  <a:pos x="423" y="303"/>
                </a:cxn>
                <a:cxn ang="0">
                  <a:pos x="392" y="196"/>
                </a:cxn>
                <a:cxn ang="0">
                  <a:pos x="356" y="133"/>
                </a:cxn>
                <a:cxn ang="0">
                  <a:pos x="325" y="101"/>
                </a:cxn>
                <a:cxn ang="0">
                  <a:pos x="242" y="52"/>
                </a:cxn>
                <a:cxn ang="0">
                  <a:pos x="158" y="18"/>
                </a:cxn>
                <a:cxn ang="0">
                  <a:pos x="113" y="5"/>
                </a:cxn>
                <a:cxn ang="0">
                  <a:pos x="76" y="0"/>
                </a:cxn>
                <a:cxn ang="0">
                  <a:pos x="48" y="1"/>
                </a:cxn>
                <a:cxn ang="0">
                  <a:pos x="25" y="6"/>
                </a:cxn>
                <a:cxn ang="0">
                  <a:pos x="9" y="15"/>
                </a:cxn>
              </a:cxnLst>
              <a:rect l="0" t="0" r="r" b="b"/>
              <a:pathLst>
                <a:path w="443" h="760">
                  <a:moveTo>
                    <a:pt x="3" y="20"/>
                  </a:moveTo>
                  <a:lnTo>
                    <a:pt x="1" y="22"/>
                  </a:lnTo>
                  <a:lnTo>
                    <a:pt x="1" y="24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16" y="37"/>
                  </a:lnTo>
                  <a:lnTo>
                    <a:pt x="45" y="46"/>
                  </a:lnTo>
                  <a:lnTo>
                    <a:pt x="83" y="58"/>
                  </a:lnTo>
                  <a:lnTo>
                    <a:pt x="132" y="74"/>
                  </a:lnTo>
                  <a:lnTo>
                    <a:pt x="188" y="96"/>
                  </a:lnTo>
                  <a:lnTo>
                    <a:pt x="217" y="111"/>
                  </a:lnTo>
                  <a:lnTo>
                    <a:pt x="248" y="127"/>
                  </a:lnTo>
                  <a:lnTo>
                    <a:pt x="278" y="146"/>
                  </a:lnTo>
                  <a:lnTo>
                    <a:pt x="310" y="169"/>
                  </a:lnTo>
                  <a:lnTo>
                    <a:pt x="325" y="181"/>
                  </a:lnTo>
                  <a:lnTo>
                    <a:pt x="339" y="195"/>
                  </a:lnTo>
                  <a:lnTo>
                    <a:pt x="351" y="212"/>
                  </a:lnTo>
                  <a:lnTo>
                    <a:pt x="361" y="228"/>
                  </a:lnTo>
                  <a:lnTo>
                    <a:pt x="378" y="267"/>
                  </a:lnTo>
                  <a:lnTo>
                    <a:pt x="390" y="309"/>
                  </a:lnTo>
                  <a:lnTo>
                    <a:pt x="398" y="354"/>
                  </a:lnTo>
                  <a:lnTo>
                    <a:pt x="403" y="400"/>
                  </a:lnTo>
                  <a:lnTo>
                    <a:pt x="404" y="496"/>
                  </a:lnTo>
                  <a:lnTo>
                    <a:pt x="395" y="667"/>
                  </a:lnTo>
                  <a:lnTo>
                    <a:pt x="394" y="700"/>
                  </a:lnTo>
                  <a:lnTo>
                    <a:pt x="394" y="726"/>
                  </a:lnTo>
                  <a:lnTo>
                    <a:pt x="395" y="738"/>
                  </a:lnTo>
                  <a:lnTo>
                    <a:pt x="397" y="746"/>
                  </a:lnTo>
                  <a:lnTo>
                    <a:pt x="400" y="753"/>
                  </a:lnTo>
                  <a:lnTo>
                    <a:pt x="401" y="756"/>
                  </a:lnTo>
                  <a:lnTo>
                    <a:pt x="403" y="758"/>
                  </a:lnTo>
                  <a:lnTo>
                    <a:pt x="405" y="759"/>
                  </a:lnTo>
                  <a:lnTo>
                    <a:pt x="406" y="760"/>
                  </a:lnTo>
                  <a:lnTo>
                    <a:pt x="407" y="760"/>
                  </a:lnTo>
                  <a:lnTo>
                    <a:pt x="408" y="760"/>
                  </a:lnTo>
                  <a:lnTo>
                    <a:pt x="409" y="759"/>
                  </a:lnTo>
                  <a:lnTo>
                    <a:pt x="411" y="758"/>
                  </a:lnTo>
                  <a:lnTo>
                    <a:pt x="413" y="756"/>
                  </a:lnTo>
                  <a:lnTo>
                    <a:pt x="414" y="753"/>
                  </a:lnTo>
                  <a:lnTo>
                    <a:pt x="418" y="745"/>
                  </a:lnTo>
                  <a:lnTo>
                    <a:pt x="425" y="720"/>
                  </a:lnTo>
                  <a:lnTo>
                    <a:pt x="433" y="686"/>
                  </a:lnTo>
                  <a:lnTo>
                    <a:pt x="442" y="594"/>
                  </a:lnTo>
                  <a:lnTo>
                    <a:pt x="443" y="480"/>
                  </a:lnTo>
                  <a:lnTo>
                    <a:pt x="440" y="421"/>
                  </a:lnTo>
                  <a:lnTo>
                    <a:pt x="434" y="361"/>
                  </a:lnTo>
                  <a:lnTo>
                    <a:pt x="423" y="303"/>
                  </a:lnTo>
                  <a:lnTo>
                    <a:pt x="409" y="246"/>
                  </a:lnTo>
                  <a:lnTo>
                    <a:pt x="392" y="196"/>
                  </a:lnTo>
                  <a:lnTo>
                    <a:pt x="369" y="151"/>
                  </a:lnTo>
                  <a:lnTo>
                    <a:pt x="356" y="133"/>
                  </a:lnTo>
                  <a:lnTo>
                    <a:pt x="341" y="116"/>
                  </a:lnTo>
                  <a:lnTo>
                    <a:pt x="325" y="101"/>
                  </a:lnTo>
                  <a:lnTo>
                    <a:pt x="308" y="89"/>
                  </a:lnTo>
                  <a:lnTo>
                    <a:pt x="242" y="52"/>
                  </a:lnTo>
                  <a:lnTo>
                    <a:pt x="184" y="27"/>
                  </a:lnTo>
                  <a:lnTo>
                    <a:pt x="158" y="18"/>
                  </a:lnTo>
                  <a:lnTo>
                    <a:pt x="135" y="11"/>
                  </a:lnTo>
                  <a:lnTo>
                    <a:pt x="113" y="5"/>
                  </a:lnTo>
                  <a:lnTo>
                    <a:pt x="95" y="1"/>
                  </a:lnTo>
                  <a:lnTo>
                    <a:pt x="76" y="0"/>
                  </a:lnTo>
                  <a:lnTo>
                    <a:pt x="61" y="0"/>
                  </a:lnTo>
                  <a:lnTo>
                    <a:pt x="48" y="1"/>
                  </a:lnTo>
                  <a:lnTo>
                    <a:pt x="35" y="3"/>
                  </a:lnTo>
                  <a:lnTo>
                    <a:pt x="25" y="6"/>
                  </a:lnTo>
                  <a:lnTo>
                    <a:pt x="16" y="11"/>
                  </a:lnTo>
                  <a:lnTo>
                    <a:pt x="9" y="15"/>
                  </a:lnTo>
                  <a:lnTo>
                    <a:pt x="3" y="2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99" name="Freeform 451"/>
            <p:cNvSpPr>
              <a:spLocks/>
            </p:cNvSpPr>
            <p:nvPr/>
          </p:nvSpPr>
          <p:spPr bwMode="auto">
            <a:xfrm>
              <a:off x="2658" y="2637"/>
              <a:ext cx="203" cy="227"/>
            </a:xfrm>
            <a:custGeom>
              <a:avLst/>
              <a:gdLst/>
              <a:ahLst/>
              <a:cxnLst>
                <a:cxn ang="0">
                  <a:pos x="609" y="24"/>
                </a:cxn>
                <a:cxn ang="0">
                  <a:pos x="609" y="18"/>
                </a:cxn>
                <a:cxn ang="0">
                  <a:pos x="607" y="14"/>
                </a:cxn>
                <a:cxn ang="0">
                  <a:pos x="603" y="10"/>
                </a:cxn>
                <a:cxn ang="0">
                  <a:pos x="594" y="5"/>
                </a:cxn>
                <a:cxn ang="0">
                  <a:pos x="564" y="0"/>
                </a:cxn>
                <a:cxn ang="0">
                  <a:pos x="507" y="2"/>
                </a:cxn>
                <a:cxn ang="0">
                  <a:pos x="356" y="27"/>
                </a:cxn>
                <a:cxn ang="0">
                  <a:pos x="204" y="76"/>
                </a:cxn>
                <a:cxn ang="0">
                  <a:pos x="144" y="106"/>
                </a:cxn>
                <a:cxn ang="0">
                  <a:pos x="108" y="134"/>
                </a:cxn>
                <a:cxn ang="0">
                  <a:pos x="77" y="169"/>
                </a:cxn>
                <a:cxn ang="0">
                  <a:pos x="34" y="251"/>
                </a:cxn>
                <a:cxn ang="0">
                  <a:pos x="9" y="346"/>
                </a:cxn>
                <a:cxn ang="0">
                  <a:pos x="0" y="443"/>
                </a:cxn>
                <a:cxn ang="0">
                  <a:pos x="3" y="534"/>
                </a:cxn>
                <a:cxn ang="0">
                  <a:pos x="15" y="610"/>
                </a:cxn>
                <a:cxn ang="0">
                  <a:pos x="32" y="662"/>
                </a:cxn>
                <a:cxn ang="0">
                  <a:pos x="42" y="675"/>
                </a:cxn>
                <a:cxn ang="0">
                  <a:pos x="47" y="679"/>
                </a:cxn>
                <a:cxn ang="0">
                  <a:pos x="52" y="680"/>
                </a:cxn>
                <a:cxn ang="0">
                  <a:pos x="56" y="678"/>
                </a:cxn>
                <a:cxn ang="0">
                  <a:pos x="60" y="675"/>
                </a:cxn>
                <a:cxn ang="0">
                  <a:pos x="62" y="669"/>
                </a:cxn>
                <a:cxn ang="0">
                  <a:pos x="65" y="642"/>
                </a:cxn>
                <a:cxn ang="0">
                  <a:pos x="56" y="469"/>
                </a:cxn>
                <a:cxn ang="0">
                  <a:pos x="58" y="382"/>
                </a:cxn>
                <a:cxn ang="0">
                  <a:pos x="73" y="298"/>
                </a:cxn>
                <a:cxn ang="0">
                  <a:pos x="96" y="240"/>
                </a:cxn>
                <a:cxn ang="0">
                  <a:pos x="117" y="205"/>
                </a:cxn>
                <a:cxn ang="0">
                  <a:pos x="146" y="176"/>
                </a:cxn>
                <a:cxn ang="0">
                  <a:pos x="186" y="148"/>
                </a:cxn>
                <a:cxn ang="0">
                  <a:pos x="244" y="125"/>
                </a:cxn>
                <a:cxn ang="0">
                  <a:pos x="348" y="100"/>
                </a:cxn>
                <a:cxn ang="0">
                  <a:pos x="487" y="75"/>
                </a:cxn>
                <a:cxn ang="0">
                  <a:pos x="568" y="55"/>
                </a:cxn>
                <a:cxn ang="0">
                  <a:pos x="595" y="42"/>
                </a:cxn>
                <a:cxn ang="0">
                  <a:pos x="605" y="32"/>
                </a:cxn>
              </a:cxnLst>
              <a:rect l="0" t="0" r="r" b="b"/>
              <a:pathLst>
                <a:path w="609" h="680">
                  <a:moveTo>
                    <a:pt x="608" y="27"/>
                  </a:moveTo>
                  <a:lnTo>
                    <a:pt x="609" y="24"/>
                  </a:lnTo>
                  <a:lnTo>
                    <a:pt x="609" y="21"/>
                  </a:lnTo>
                  <a:lnTo>
                    <a:pt x="609" y="18"/>
                  </a:lnTo>
                  <a:lnTo>
                    <a:pt x="608" y="16"/>
                  </a:lnTo>
                  <a:lnTo>
                    <a:pt x="607" y="14"/>
                  </a:lnTo>
                  <a:lnTo>
                    <a:pt x="605" y="12"/>
                  </a:lnTo>
                  <a:lnTo>
                    <a:pt x="603" y="10"/>
                  </a:lnTo>
                  <a:lnTo>
                    <a:pt x="600" y="8"/>
                  </a:lnTo>
                  <a:lnTo>
                    <a:pt x="594" y="5"/>
                  </a:lnTo>
                  <a:lnTo>
                    <a:pt x="586" y="3"/>
                  </a:lnTo>
                  <a:lnTo>
                    <a:pt x="564" y="0"/>
                  </a:lnTo>
                  <a:lnTo>
                    <a:pt x="538" y="0"/>
                  </a:lnTo>
                  <a:lnTo>
                    <a:pt x="507" y="2"/>
                  </a:lnTo>
                  <a:lnTo>
                    <a:pt x="436" y="10"/>
                  </a:lnTo>
                  <a:lnTo>
                    <a:pt x="356" y="27"/>
                  </a:lnTo>
                  <a:lnTo>
                    <a:pt x="276" y="49"/>
                  </a:lnTo>
                  <a:lnTo>
                    <a:pt x="204" y="76"/>
                  </a:lnTo>
                  <a:lnTo>
                    <a:pt x="171" y="90"/>
                  </a:lnTo>
                  <a:lnTo>
                    <a:pt x="144" y="106"/>
                  </a:lnTo>
                  <a:lnTo>
                    <a:pt x="125" y="120"/>
                  </a:lnTo>
                  <a:lnTo>
                    <a:pt x="108" y="134"/>
                  </a:lnTo>
                  <a:lnTo>
                    <a:pt x="92" y="150"/>
                  </a:lnTo>
                  <a:lnTo>
                    <a:pt x="77" y="169"/>
                  </a:lnTo>
                  <a:lnTo>
                    <a:pt x="53" y="208"/>
                  </a:lnTo>
                  <a:lnTo>
                    <a:pt x="34" y="251"/>
                  </a:lnTo>
                  <a:lnTo>
                    <a:pt x="19" y="298"/>
                  </a:lnTo>
                  <a:lnTo>
                    <a:pt x="9" y="346"/>
                  </a:lnTo>
                  <a:lnTo>
                    <a:pt x="3" y="395"/>
                  </a:lnTo>
                  <a:lnTo>
                    <a:pt x="0" y="443"/>
                  </a:lnTo>
                  <a:lnTo>
                    <a:pt x="0" y="490"/>
                  </a:lnTo>
                  <a:lnTo>
                    <a:pt x="3" y="534"/>
                  </a:lnTo>
                  <a:lnTo>
                    <a:pt x="8" y="575"/>
                  </a:lnTo>
                  <a:lnTo>
                    <a:pt x="15" y="610"/>
                  </a:lnTo>
                  <a:lnTo>
                    <a:pt x="23" y="639"/>
                  </a:lnTo>
                  <a:lnTo>
                    <a:pt x="32" y="662"/>
                  </a:lnTo>
                  <a:lnTo>
                    <a:pt x="38" y="670"/>
                  </a:lnTo>
                  <a:lnTo>
                    <a:pt x="42" y="675"/>
                  </a:lnTo>
                  <a:lnTo>
                    <a:pt x="45" y="677"/>
                  </a:lnTo>
                  <a:lnTo>
                    <a:pt x="47" y="679"/>
                  </a:lnTo>
                  <a:lnTo>
                    <a:pt x="50" y="680"/>
                  </a:lnTo>
                  <a:lnTo>
                    <a:pt x="52" y="680"/>
                  </a:lnTo>
                  <a:lnTo>
                    <a:pt x="54" y="679"/>
                  </a:lnTo>
                  <a:lnTo>
                    <a:pt x="56" y="678"/>
                  </a:lnTo>
                  <a:lnTo>
                    <a:pt x="58" y="677"/>
                  </a:lnTo>
                  <a:lnTo>
                    <a:pt x="60" y="675"/>
                  </a:lnTo>
                  <a:lnTo>
                    <a:pt x="61" y="672"/>
                  </a:lnTo>
                  <a:lnTo>
                    <a:pt x="62" y="669"/>
                  </a:lnTo>
                  <a:lnTo>
                    <a:pt x="64" y="662"/>
                  </a:lnTo>
                  <a:lnTo>
                    <a:pt x="65" y="642"/>
                  </a:lnTo>
                  <a:lnTo>
                    <a:pt x="65" y="616"/>
                  </a:lnTo>
                  <a:lnTo>
                    <a:pt x="56" y="469"/>
                  </a:lnTo>
                  <a:lnTo>
                    <a:pt x="56" y="426"/>
                  </a:lnTo>
                  <a:lnTo>
                    <a:pt x="58" y="382"/>
                  </a:lnTo>
                  <a:lnTo>
                    <a:pt x="64" y="339"/>
                  </a:lnTo>
                  <a:lnTo>
                    <a:pt x="73" y="298"/>
                  </a:lnTo>
                  <a:lnTo>
                    <a:pt x="87" y="258"/>
                  </a:lnTo>
                  <a:lnTo>
                    <a:pt x="96" y="240"/>
                  </a:lnTo>
                  <a:lnTo>
                    <a:pt x="106" y="222"/>
                  </a:lnTo>
                  <a:lnTo>
                    <a:pt x="117" y="205"/>
                  </a:lnTo>
                  <a:lnTo>
                    <a:pt x="130" y="190"/>
                  </a:lnTo>
                  <a:lnTo>
                    <a:pt x="146" y="176"/>
                  </a:lnTo>
                  <a:lnTo>
                    <a:pt x="162" y="162"/>
                  </a:lnTo>
                  <a:lnTo>
                    <a:pt x="186" y="148"/>
                  </a:lnTo>
                  <a:lnTo>
                    <a:pt x="213" y="136"/>
                  </a:lnTo>
                  <a:lnTo>
                    <a:pt x="244" y="125"/>
                  </a:lnTo>
                  <a:lnTo>
                    <a:pt x="277" y="115"/>
                  </a:lnTo>
                  <a:lnTo>
                    <a:pt x="348" y="100"/>
                  </a:lnTo>
                  <a:lnTo>
                    <a:pt x="419" y="87"/>
                  </a:lnTo>
                  <a:lnTo>
                    <a:pt x="487" y="75"/>
                  </a:lnTo>
                  <a:lnTo>
                    <a:pt x="545" y="62"/>
                  </a:lnTo>
                  <a:lnTo>
                    <a:pt x="568" y="55"/>
                  </a:lnTo>
                  <a:lnTo>
                    <a:pt x="587" y="47"/>
                  </a:lnTo>
                  <a:lnTo>
                    <a:pt x="595" y="42"/>
                  </a:lnTo>
                  <a:lnTo>
                    <a:pt x="601" y="37"/>
                  </a:lnTo>
                  <a:lnTo>
                    <a:pt x="605" y="32"/>
                  </a:lnTo>
                  <a:lnTo>
                    <a:pt x="608" y="2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0" name="Freeform 452"/>
            <p:cNvSpPr>
              <a:spLocks/>
            </p:cNvSpPr>
            <p:nvPr/>
          </p:nvSpPr>
          <p:spPr bwMode="auto">
            <a:xfrm>
              <a:off x="2690" y="2889"/>
              <a:ext cx="313" cy="9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8"/>
                </a:cxn>
                <a:cxn ang="0">
                  <a:pos x="1" y="15"/>
                </a:cxn>
                <a:cxn ang="0">
                  <a:pos x="7" y="28"/>
                </a:cxn>
                <a:cxn ang="0">
                  <a:pos x="25" y="54"/>
                </a:cxn>
                <a:cxn ang="0">
                  <a:pos x="67" y="96"/>
                </a:cxn>
                <a:cxn ang="0">
                  <a:pos x="125" y="142"/>
                </a:cxn>
                <a:cxn ang="0">
                  <a:pos x="197" y="187"/>
                </a:cxn>
                <a:cxn ang="0">
                  <a:pos x="278" y="226"/>
                </a:cxn>
                <a:cxn ang="0">
                  <a:pos x="368" y="256"/>
                </a:cxn>
                <a:cxn ang="0">
                  <a:pos x="462" y="270"/>
                </a:cxn>
                <a:cxn ang="0">
                  <a:pos x="557" y="266"/>
                </a:cxn>
                <a:cxn ang="0">
                  <a:pos x="648" y="249"/>
                </a:cxn>
                <a:cxn ang="0">
                  <a:pos x="734" y="221"/>
                </a:cxn>
                <a:cxn ang="0">
                  <a:pos x="808" y="188"/>
                </a:cxn>
                <a:cxn ang="0">
                  <a:pos x="870" y="152"/>
                </a:cxn>
                <a:cxn ang="0">
                  <a:pos x="913" y="118"/>
                </a:cxn>
                <a:cxn ang="0">
                  <a:pos x="932" y="97"/>
                </a:cxn>
                <a:cxn ang="0">
                  <a:pos x="938" y="85"/>
                </a:cxn>
                <a:cxn ang="0">
                  <a:pos x="938" y="80"/>
                </a:cxn>
                <a:cxn ang="0">
                  <a:pos x="937" y="76"/>
                </a:cxn>
                <a:cxn ang="0">
                  <a:pos x="934" y="73"/>
                </a:cxn>
                <a:cxn ang="0">
                  <a:pos x="919" y="66"/>
                </a:cxn>
                <a:cxn ang="0">
                  <a:pos x="901" y="65"/>
                </a:cxn>
                <a:cxn ang="0">
                  <a:pos x="882" y="69"/>
                </a:cxn>
                <a:cxn ang="0">
                  <a:pos x="835" y="86"/>
                </a:cxn>
                <a:cxn ang="0">
                  <a:pos x="749" y="131"/>
                </a:cxn>
                <a:cxn ang="0">
                  <a:pos x="649" y="179"/>
                </a:cxn>
                <a:cxn ang="0">
                  <a:pos x="577" y="203"/>
                </a:cxn>
                <a:cxn ang="0">
                  <a:pos x="500" y="213"/>
                </a:cxn>
                <a:cxn ang="0">
                  <a:pos x="422" y="206"/>
                </a:cxn>
                <a:cxn ang="0">
                  <a:pos x="344" y="182"/>
                </a:cxn>
                <a:cxn ang="0">
                  <a:pos x="234" y="129"/>
                </a:cxn>
                <a:cxn ang="0">
                  <a:pos x="59" y="21"/>
                </a:cxn>
                <a:cxn ang="0">
                  <a:pos x="23" y="3"/>
                </a:cxn>
                <a:cxn ang="0">
                  <a:pos x="11" y="0"/>
                </a:cxn>
                <a:cxn ang="0">
                  <a:pos x="7" y="1"/>
                </a:cxn>
                <a:cxn ang="0">
                  <a:pos x="3" y="3"/>
                </a:cxn>
              </a:cxnLst>
              <a:rect l="0" t="0" r="r" b="b"/>
              <a:pathLst>
                <a:path w="938" h="270">
                  <a:moveTo>
                    <a:pt x="3" y="3"/>
                  </a:moveTo>
                  <a:lnTo>
                    <a:pt x="2" y="4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3" y="21"/>
                  </a:lnTo>
                  <a:lnTo>
                    <a:pt x="7" y="28"/>
                  </a:lnTo>
                  <a:lnTo>
                    <a:pt x="12" y="35"/>
                  </a:lnTo>
                  <a:lnTo>
                    <a:pt x="25" y="54"/>
                  </a:lnTo>
                  <a:lnTo>
                    <a:pt x="44" y="73"/>
                  </a:lnTo>
                  <a:lnTo>
                    <a:pt x="67" y="96"/>
                  </a:lnTo>
                  <a:lnTo>
                    <a:pt x="95" y="118"/>
                  </a:lnTo>
                  <a:lnTo>
                    <a:pt x="125" y="142"/>
                  </a:lnTo>
                  <a:lnTo>
                    <a:pt x="160" y="164"/>
                  </a:lnTo>
                  <a:lnTo>
                    <a:pt x="197" y="187"/>
                  </a:lnTo>
                  <a:lnTo>
                    <a:pt x="237" y="208"/>
                  </a:lnTo>
                  <a:lnTo>
                    <a:pt x="278" y="226"/>
                  </a:lnTo>
                  <a:lnTo>
                    <a:pt x="322" y="243"/>
                  </a:lnTo>
                  <a:lnTo>
                    <a:pt x="368" y="256"/>
                  </a:lnTo>
                  <a:lnTo>
                    <a:pt x="415" y="265"/>
                  </a:lnTo>
                  <a:lnTo>
                    <a:pt x="462" y="270"/>
                  </a:lnTo>
                  <a:lnTo>
                    <a:pt x="509" y="270"/>
                  </a:lnTo>
                  <a:lnTo>
                    <a:pt x="557" y="266"/>
                  </a:lnTo>
                  <a:lnTo>
                    <a:pt x="603" y="259"/>
                  </a:lnTo>
                  <a:lnTo>
                    <a:pt x="648" y="249"/>
                  </a:lnTo>
                  <a:lnTo>
                    <a:pt x="692" y="237"/>
                  </a:lnTo>
                  <a:lnTo>
                    <a:pt x="734" y="221"/>
                  </a:lnTo>
                  <a:lnTo>
                    <a:pt x="773" y="205"/>
                  </a:lnTo>
                  <a:lnTo>
                    <a:pt x="808" y="188"/>
                  </a:lnTo>
                  <a:lnTo>
                    <a:pt x="841" y="170"/>
                  </a:lnTo>
                  <a:lnTo>
                    <a:pt x="870" y="152"/>
                  </a:lnTo>
                  <a:lnTo>
                    <a:pt x="894" y="134"/>
                  </a:lnTo>
                  <a:lnTo>
                    <a:pt x="913" y="118"/>
                  </a:lnTo>
                  <a:lnTo>
                    <a:pt x="927" y="104"/>
                  </a:lnTo>
                  <a:lnTo>
                    <a:pt x="932" y="97"/>
                  </a:lnTo>
                  <a:lnTo>
                    <a:pt x="936" y="91"/>
                  </a:lnTo>
                  <a:lnTo>
                    <a:pt x="938" y="85"/>
                  </a:lnTo>
                  <a:lnTo>
                    <a:pt x="938" y="82"/>
                  </a:lnTo>
                  <a:lnTo>
                    <a:pt x="938" y="80"/>
                  </a:lnTo>
                  <a:lnTo>
                    <a:pt x="938" y="78"/>
                  </a:lnTo>
                  <a:lnTo>
                    <a:pt x="937" y="76"/>
                  </a:lnTo>
                  <a:lnTo>
                    <a:pt x="936" y="74"/>
                  </a:lnTo>
                  <a:lnTo>
                    <a:pt x="934" y="73"/>
                  </a:lnTo>
                  <a:lnTo>
                    <a:pt x="927" y="69"/>
                  </a:lnTo>
                  <a:lnTo>
                    <a:pt x="919" y="66"/>
                  </a:lnTo>
                  <a:lnTo>
                    <a:pt x="910" y="65"/>
                  </a:lnTo>
                  <a:lnTo>
                    <a:pt x="901" y="65"/>
                  </a:lnTo>
                  <a:lnTo>
                    <a:pt x="892" y="66"/>
                  </a:lnTo>
                  <a:lnTo>
                    <a:pt x="882" y="69"/>
                  </a:lnTo>
                  <a:lnTo>
                    <a:pt x="859" y="76"/>
                  </a:lnTo>
                  <a:lnTo>
                    <a:pt x="835" y="86"/>
                  </a:lnTo>
                  <a:lnTo>
                    <a:pt x="808" y="100"/>
                  </a:lnTo>
                  <a:lnTo>
                    <a:pt x="749" y="131"/>
                  </a:lnTo>
                  <a:lnTo>
                    <a:pt x="684" y="164"/>
                  </a:lnTo>
                  <a:lnTo>
                    <a:pt x="649" y="179"/>
                  </a:lnTo>
                  <a:lnTo>
                    <a:pt x="613" y="192"/>
                  </a:lnTo>
                  <a:lnTo>
                    <a:pt x="577" y="203"/>
                  </a:lnTo>
                  <a:lnTo>
                    <a:pt x="539" y="210"/>
                  </a:lnTo>
                  <a:lnTo>
                    <a:pt x="500" y="213"/>
                  </a:lnTo>
                  <a:lnTo>
                    <a:pt x="461" y="212"/>
                  </a:lnTo>
                  <a:lnTo>
                    <a:pt x="422" y="206"/>
                  </a:lnTo>
                  <a:lnTo>
                    <a:pt x="383" y="196"/>
                  </a:lnTo>
                  <a:lnTo>
                    <a:pt x="344" y="182"/>
                  </a:lnTo>
                  <a:lnTo>
                    <a:pt x="306" y="166"/>
                  </a:lnTo>
                  <a:lnTo>
                    <a:pt x="234" y="129"/>
                  </a:lnTo>
                  <a:lnTo>
                    <a:pt x="166" y="89"/>
                  </a:lnTo>
                  <a:lnTo>
                    <a:pt x="59" y="21"/>
                  </a:lnTo>
                  <a:lnTo>
                    <a:pt x="40" y="10"/>
                  </a:lnTo>
                  <a:lnTo>
                    <a:pt x="23" y="3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2"/>
                  </a:lnTo>
                  <a:lnTo>
                    <a:pt x="3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1" name="Freeform 453"/>
            <p:cNvSpPr>
              <a:spLocks/>
            </p:cNvSpPr>
            <p:nvPr/>
          </p:nvSpPr>
          <p:spPr bwMode="auto">
            <a:xfrm>
              <a:off x="1832" y="1682"/>
              <a:ext cx="193" cy="239"/>
            </a:xfrm>
            <a:custGeom>
              <a:avLst/>
              <a:gdLst/>
              <a:ahLst/>
              <a:cxnLst>
                <a:cxn ang="0">
                  <a:pos x="579" y="19"/>
                </a:cxn>
                <a:cxn ang="0">
                  <a:pos x="579" y="14"/>
                </a:cxn>
                <a:cxn ang="0">
                  <a:pos x="577" y="10"/>
                </a:cxn>
                <a:cxn ang="0">
                  <a:pos x="573" y="6"/>
                </a:cxn>
                <a:cxn ang="0">
                  <a:pos x="563" y="3"/>
                </a:cxn>
                <a:cxn ang="0">
                  <a:pos x="533" y="0"/>
                </a:cxn>
                <a:cxn ang="0">
                  <a:pos x="476" y="5"/>
                </a:cxn>
                <a:cxn ang="0">
                  <a:pos x="326" y="42"/>
                </a:cxn>
                <a:cxn ang="0">
                  <a:pos x="177" y="101"/>
                </a:cxn>
                <a:cxn ang="0">
                  <a:pos x="121" y="136"/>
                </a:cxn>
                <a:cxn ang="0">
                  <a:pos x="86" y="166"/>
                </a:cxn>
                <a:cxn ang="0">
                  <a:pos x="58" y="203"/>
                </a:cxn>
                <a:cxn ang="0">
                  <a:pos x="21" y="289"/>
                </a:cxn>
                <a:cxn ang="0">
                  <a:pos x="3" y="385"/>
                </a:cxn>
                <a:cxn ang="0">
                  <a:pos x="1" y="483"/>
                </a:cxn>
                <a:cxn ang="0">
                  <a:pos x="10" y="574"/>
                </a:cxn>
                <a:cxn ang="0">
                  <a:pos x="28" y="648"/>
                </a:cxn>
                <a:cxn ang="0">
                  <a:pos x="49" y="698"/>
                </a:cxn>
                <a:cxn ang="0">
                  <a:pos x="60" y="712"/>
                </a:cxn>
                <a:cxn ang="0">
                  <a:pos x="65" y="716"/>
                </a:cxn>
                <a:cxn ang="0">
                  <a:pos x="71" y="716"/>
                </a:cxn>
                <a:cxn ang="0">
                  <a:pos x="75" y="715"/>
                </a:cxn>
                <a:cxn ang="0">
                  <a:pos x="78" y="711"/>
                </a:cxn>
                <a:cxn ang="0">
                  <a:pos x="81" y="697"/>
                </a:cxn>
                <a:cxn ang="0">
                  <a:pos x="78" y="651"/>
                </a:cxn>
                <a:cxn ang="0">
                  <a:pos x="55" y="462"/>
                </a:cxn>
                <a:cxn ang="0">
                  <a:pos x="56" y="376"/>
                </a:cxn>
                <a:cxn ang="0">
                  <a:pos x="74" y="294"/>
                </a:cxn>
                <a:cxn ang="0">
                  <a:pos x="90" y="256"/>
                </a:cxn>
                <a:cxn ang="0">
                  <a:pos x="112" y="223"/>
                </a:cxn>
                <a:cxn ang="0">
                  <a:pos x="142" y="193"/>
                </a:cxn>
                <a:cxn ang="0">
                  <a:pos x="191" y="162"/>
                </a:cxn>
                <a:cxn ang="0">
                  <a:pos x="252" y="138"/>
                </a:cxn>
                <a:cxn ang="0">
                  <a:pos x="393" y="98"/>
                </a:cxn>
                <a:cxn ang="0">
                  <a:pos x="518" y="63"/>
                </a:cxn>
                <a:cxn ang="0">
                  <a:pos x="559" y="44"/>
                </a:cxn>
                <a:cxn ang="0">
                  <a:pos x="572" y="34"/>
                </a:cxn>
                <a:cxn ang="0">
                  <a:pos x="579" y="21"/>
                </a:cxn>
              </a:cxnLst>
              <a:rect l="0" t="0" r="r" b="b"/>
              <a:pathLst>
                <a:path w="579" h="716">
                  <a:moveTo>
                    <a:pt x="579" y="21"/>
                  </a:moveTo>
                  <a:lnTo>
                    <a:pt x="579" y="19"/>
                  </a:lnTo>
                  <a:lnTo>
                    <a:pt x="579" y="16"/>
                  </a:lnTo>
                  <a:lnTo>
                    <a:pt x="579" y="14"/>
                  </a:lnTo>
                  <a:lnTo>
                    <a:pt x="578" y="11"/>
                  </a:lnTo>
                  <a:lnTo>
                    <a:pt x="577" y="10"/>
                  </a:lnTo>
                  <a:lnTo>
                    <a:pt x="575" y="8"/>
                  </a:lnTo>
                  <a:lnTo>
                    <a:pt x="573" y="6"/>
                  </a:lnTo>
                  <a:lnTo>
                    <a:pt x="570" y="5"/>
                  </a:lnTo>
                  <a:lnTo>
                    <a:pt x="563" y="3"/>
                  </a:lnTo>
                  <a:lnTo>
                    <a:pt x="554" y="1"/>
                  </a:lnTo>
                  <a:lnTo>
                    <a:pt x="533" y="0"/>
                  </a:lnTo>
                  <a:lnTo>
                    <a:pt x="506" y="2"/>
                  </a:lnTo>
                  <a:lnTo>
                    <a:pt x="476" y="5"/>
                  </a:lnTo>
                  <a:lnTo>
                    <a:pt x="404" y="20"/>
                  </a:lnTo>
                  <a:lnTo>
                    <a:pt x="326" y="42"/>
                  </a:lnTo>
                  <a:lnTo>
                    <a:pt x="248" y="69"/>
                  </a:lnTo>
                  <a:lnTo>
                    <a:pt x="177" y="101"/>
                  </a:lnTo>
                  <a:lnTo>
                    <a:pt x="146" y="118"/>
                  </a:lnTo>
                  <a:lnTo>
                    <a:pt x="121" y="136"/>
                  </a:lnTo>
                  <a:lnTo>
                    <a:pt x="102" y="151"/>
                  </a:lnTo>
                  <a:lnTo>
                    <a:pt x="86" y="166"/>
                  </a:lnTo>
                  <a:lnTo>
                    <a:pt x="72" y="185"/>
                  </a:lnTo>
                  <a:lnTo>
                    <a:pt x="58" y="203"/>
                  </a:lnTo>
                  <a:lnTo>
                    <a:pt x="37" y="244"/>
                  </a:lnTo>
                  <a:lnTo>
                    <a:pt x="21" y="289"/>
                  </a:lnTo>
                  <a:lnTo>
                    <a:pt x="9" y="337"/>
                  </a:lnTo>
                  <a:lnTo>
                    <a:pt x="3" y="385"/>
                  </a:lnTo>
                  <a:lnTo>
                    <a:pt x="0" y="435"/>
                  </a:lnTo>
                  <a:lnTo>
                    <a:pt x="1" y="483"/>
                  </a:lnTo>
                  <a:lnTo>
                    <a:pt x="4" y="530"/>
                  </a:lnTo>
                  <a:lnTo>
                    <a:pt x="10" y="574"/>
                  </a:lnTo>
                  <a:lnTo>
                    <a:pt x="18" y="614"/>
                  </a:lnTo>
                  <a:lnTo>
                    <a:pt x="28" y="648"/>
                  </a:lnTo>
                  <a:lnTo>
                    <a:pt x="38" y="677"/>
                  </a:lnTo>
                  <a:lnTo>
                    <a:pt x="49" y="698"/>
                  </a:lnTo>
                  <a:lnTo>
                    <a:pt x="54" y="707"/>
                  </a:lnTo>
                  <a:lnTo>
                    <a:pt x="60" y="712"/>
                  </a:lnTo>
                  <a:lnTo>
                    <a:pt x="62" y="714"/>
                  </a:lnTo>
                  <a:lnTo>
                    <a:pt x="65" y="716"/>
                  </a:lnTo>
                  <a:lnTo>
                    <a:pt x="67" y="716"/>
                  </a:lnTo>
                  <a:lnTo>
                    <a:pt x="71" y="716"/>
                  </a:lnTo>
                  <a:lnTo>
                    <a:pt x="73" y="716"/>
                  </a:lnTo>
                  <a:lnTo>
                    <a:pt x="75" y="715"/>
                  </a:lnTo>
                  <a:lnTo>
                    <a:pt x="76" y="713"/>
                  </a:lnTo>
                  <a:lnTo>
                    <a:pt x="78" y="711"/>
                  </a:lnTo>
                  <a:lnTo>
                    <a:pt x="80" y="704"/>
                  </a:lnTo>
                  <a:lnTo>
                    <a:pt x="81" y="697"/>
                  </a:lnTo>
                  <a:lnTo>
                    <a:pt x="80" y="677"/>
                  </a:lnTo>
                  <a:lnTo>
                    <a:pt x="78" y="651"/>
                  </a:lnTo>
                  <a:lnTo>
                    <a:pt x="58" y="505"/>
                  </a:lnTo>
                  <a:lnTo>
                    <a:pt x="55" y="462"/>
                  </a:lnTo>
                  <a:lnTo>
                    <a:pt x="54" y="420"/>
                  </a:lnTo>
                  <a:lnTo>
                    <a:pt x="56" y="376"/>
                  </a:lnTo>
                  <a:lnTo>
                    <a:pt x="62" y="334"/>
                  </a:lnTo>
                  <a:lnTo>
                    <a:pt x="74" y="294"/>
                  </a:lnTo>
                  <a:lnTo>
                    <a:pt x="81" y="275"/>
                  </a:lnTo>
                  <a:lnTo>
                    <a:pt x="90" y="256"/>
                  </a:lnTo>
                  <a:lnTo>
                    <a:pt x="100" y="239"/>
                  </a:lnTo>
                  <a:lnTo>
                    <a:pt x="112" y="223"/>
                  </a:lnTo>
                  <a:lnTo>
                    <a:pt x="126" y="207"/>
                  </a:lnTo>
                  <a:lnTo>
                    <a:pt x="142" y="193"/>
                  </a:lnTo>
                  <a:lnTo>
                    <a:pt x="164" y="177"/>
                  </a:lnTo>
                  <a:lnTo>
                    <a:pt x="191" y="162"/>
                  </a:lnTo>
                  <a:lnTo>
                    <a:pt x="221" y="149"/>
                  </a:lnTo>
                  <a:lnTo>
                    <a:pt x="252" y="138"/>
                  </a:lnTo>
                  <a:lnTo>
                    <a:pt x="323" y="116"/>
                  </a:lnTo>
                  <a:lnTo>
                    <a:pt x="393" y="98"/>
                  </a:lnTo>
                  <a:lnTo>
                    <a:pt x="461" y="81"/>
                  </a:lnTo>
                  <a:lnTo>
                    <a:pt x="518" y="63"/>
                  </a:lnTo>
                  <a:lnTo>
                    <a:pt x="541" y="54"/>
                  </a:lnTo>
                  <a:lnTo>
                    <a:pt x="559" y="44"/>
                  </a:lnTo>
                  <a:lnTo>
                    <a:pt x="566" y="39"/>
                  </a:lnTo>
                  <a:lnTo>
                    <a:pt x="572" y="34"/>
                  </a:lnTo>
                  <a:lnTo>
                    <a:pt x="576" y="27"/>
                  </a:lnTo>
                  <a:lnTo>
                    <a:pt x="579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2" name="Freeform 454"/>
            <p:cNvSpPr>
              <a:spLocks/>
            </p:cNvSpPr>
            <p:nvPr/>
          </p:nvSpPr>
          <p:spPr bwMode="auto">
            <a:xfrm>
              <a:off x="1832" y="1682"/>
              <a:ext cx="193" cy="239"/>
            </a:xfrm>
            <a:custGeom>
              <a:avLst/>
              <a:gdLst/>
              <a:ahLst/>
              <a:cxnLst>
                <a:cxn ang="0">
                  <a:pos x="579" y="19"/>
                </a:cxn>
                <a:cxn ang="0">
                  <a:pos x="579" y="14"/>
                </a:cxn>
                <a:cxn ang="0">
                  <a:pos x="577" y="10"/>
                </a:cxn>
                <a:cxn ang="0">
                  <a:pos x="573" y="6"/>
                </a:cxn>
                <a:cxn ang="0">
                  <a:pos x="563" y="3"/>
                </a:cxn>
                <a:cxn ang="0">
                  <a:pos x="533" y="0"/>
                </a:cxn>
                <a:cxn ang="0">
                  <a:pos x="476" y="5"/>
                </a:cxn>
                <a:cxn ang="0">
                  <a:pos x="326" y="42"/>
                </a:cxn>
                <a:cxn ang="0">
                  <a:pos x="177" y="101"/>
                </a:cxn>
                <a:cxn ang="0">
                  <a:pos x="121" y="136"/>
                </a:cxn>
                <a:cxn ang="0">
                  <a:pos x="86" y="166"/>
                </a:cxn>
                <a:cxn ang="0">
                  <a:pos x="58" y="203"/>
                </a:cxn>
                <a:cxn ang="0">
                  <a:pos x="21" y="289"/>
                </a:cxn>
                <a:cxn ang="0">
                  <a:pos x="3" y="385"/>
                </a:cxn>
                <a:cxn ang="0">
                  <a:pos x="1" y="483"/>
                </a:cxn>
                <a:cxn ang="0">
                  <a:pos x="10" y="574"/>
                </a:cxn>
                <a:cxn ang="0">
                  <a:pos x="28" y="648"/>
                </a:cxn>
                <a:cxn ang="0">
                  <a:pos x="49" y="698"/>
                </a:cxn>
                <a:cxn ang="0">
                  <a:pos x="60" y="712"/>
                </a:cxn>
                <a:cxn ang="0">
                  <a:pos x="65" y="716"/>
                </a:cxn>
                <a:cxn ang="0">
                  <a:pos x="71" y="716"/>
                </a:cxn>
                <a:cxn ang="0">
                  <a:pos x="75" y="715"/>
                </a:cxn>
                <a:cxn ang="0">
                  <a:pos x="78" y="711"/>
                </a:cxn>
                <a:cxn ang="0">
                  <a:pos x="81" y="697"/>
                </a:cxn>
                <a:cxn ang="0">
                  <a:pos x="78" y="651"/>
                </a:cxn>
                <a:cxn ang="0">
                  <a:pos x="55" y="462"/>
                </a:cxn>
                <a:cxn ang="0">
                  <a:pos x="56" y="376"/>
                </a:cxn>
                <a:cxn ang="0">
                  <a:pos x="74" y="294"/>
                </a:cxn>
                <a:cxn ang="0">
                  <a:pos x="90" y="256"/>
                </a:cxn>
                <a:cxn ang="0">
                  <a:pos x="112" y="223"/>
                </a:cxn>
                <a:cxn ang="0">
                  <a:pos x="142" y="193"/>
                </a:cxn>
                <a:cxn ang="0">
                  <a:pos x="191" y="162"/>
                </a:cxn>
                <a:cxn ang="0">
                  <a:pos x="252" y="138"/>
                </a:cxn>
                <a:cxn ang="0">
                  <a:pos x="393" y="98"/>
                </a:cxn>
                <a:cxn ang="0">
                  <a:pos x="518" y="63"/>
                </a:cxn>
                <a:cxn ang="0">
                  <a:pos x="559" y="44"/>
                </a:cxn>
                <a:cxn ang="0">
                  <a:pos x="572" y="34"/>
                </a:cxn>
                <a:cxn ang="0">
                  <a:pos x="579" y="21"/>
                </a:cxn>
              </a:cxnLst>
              <a:rect l="0" t="0" r="r" b="b"/>
              <a:pathLst>
                <a:path w="579" h="716">
                  <a:moveTo>
                    <a:pt x="579" y="21"/>
                  </a:moveTo>
                  <a:lnTo>
                    <a:pt x="579" y="19"/>
                  </a:lnTo>
                  <a:lnTo>
                    <a:pt x="579" y="16"/>
                  </a:lnTo>
                  <a:lnTo>
                    <a:pt x="579" y="14"/>
                  </a:lnTo>
                  <a:lnTo>
                    <a:pt x="578" y="11"/>
                  </a:lnTo>
                  <a:lnTo>
                    <a:pt x="577" y="10"/>
                  </a:lnTo>
                  <a:lnTo>
                    <a:pt x="575" y="8"/>
                  </a:lnTo>
                  <a:lnTo>
                    <a:pt x="573" y="6"/>
                  </a:lnTo>
                  <a:lnTo>
                    <a:pt x="570" y="5"/>
                  </a:lnTo>
                  <a:lnTo>
                    <a:pt x="563" y="3"/>
                  </a:lnTo>
                  <a:lnTo>
                    <a:pt x="554" y="1"/>
                  </a:lnTo>
                  <a:lnTo>
                    <a:pt x="533" y="0"/>
                  </a:lnTo>
                  <a:lnTo>
                    <a:pt x="506" y="2"/>
                  </a:lnTo>
                  <a:lnTo>
                    <a:pt x="476" y="5"/>
                  </a:lnTo>
                  <a:lnTo>
                    <a:pt x="404" y="20"/>
                  </a:lnTo>
                  <a:lnTo>
                    <a:pt x="326" y="42"/>
                  </a:lnTo>
                  <a:lnTo>
                    <a:pt x="248" y="69"/>
                  </a:lnTo>
                  <a:lnTo>
                    <a:pt x="177" y="101"/>
                  </a:lnTo>
                  <a:lnTo>
                    <a:pt x="146" y="118"/>
                  </a:lnTo>
                  <a:lnTo>
                    <a:pt x="121" y="136"/>
                  </a:lnTo>
                  <a:lnTo>
                    <a:pt x="102" y="151"/>
                  </a:lnTo>
                  <a:lnTo>
                    <a:pt x="86" y="166"/>
                  </a:lnTo>
                  <a:lnTo>
                    <a:pt x="72" y="185"/>
                  </a:lnTo>
                  <a:lnTo>
                    <a:pt x="58" y="203"/>
                  </a:lnTo>
                  <a:lnTo>
                    <a:pt x="37" y="244"/>
                  </a:lnTo>
                  <a:lnTo>
                    <a:pt x="21" y="289"/>
                  </a:lnTo>
                  <a:lnTo>
                    <a:pt x="9" y="337"/>
                  </a:lnTo>
                  <a:lnTo>
                    <a:pt x="3" y="385"/>
                  </a:lnTo>
                  <a:lnTo>
                    <a:pt x="0" y="435"/>
                  </a:lnTo>
                  <a:lnTo>
                    <a:pt x="1" y="483"/>
                  </a:lnTo>
                  <a:lnTo>
                    <a:pt x="4" y="530"/>
                  </a:lnTo>
                  <a:lnTo>
                    <a:pt x="10" y="574"/>
                  </a:lnTo>
                  <a:lnTo>
                    <a:pt x="18" y="614"/>
                  </a:lnTo>
                  <a:lnTo>
                    <a:pt x="28" y="648"/>
                  </a:lnTo>
                  <a:lnTo>
                    <a:pt x="38" y="677"/>
                  </a:lnTo>
                  <a:lnTo>
                    <a:pt x="49" y="698"/>
                  </a:lnTo>
                  <a:lnTo>
                    <a:pt x="54" y="707"/>
                  </a:lnTo>
                  <a:lnTo>
                    <a:pt x="60" y="712"/>
                  </a:lnTo>
                  <a:lnTo>
                    <a:pt x="62" y="714"/>
                  </a:lnTo>
                  <a:lnTo>
                    <a:pt x="65" y="716"/>
                  </a:lnTo>
                  <a:lnTo>
                    <a:pt x="67" y="716"/>
                  </a:lnTo>
                  <a:lnTo>
                    <a:pt x="71" y="716"/>
                  </a:lnTo>
                  <a:lnTo>
                    <a:pt x="73" y="716"/>
                  </a:lnTo>
                  <a:lnTo>
                    <a:pt x="75" y="715"/>
                  </a:lnTo>
                  <a:lnTo>
                    <a:pt x="76" y="713"/>
                  </a:lnTo>
                  <a:lnTo>
                    <a:pt x="78" y="711"/>
                  </a:lnTo>
                  <a:lnTo>
                    <a:pt x="80" y="704"/>
                  </a:lnTo>
                  <a:lnTo>
                    <a:pt x="81" y="697"/>
                  </a:lnTo>
                  <a:lnTo>
                    <a:pt x="80" y="677"/>
                  </a:lnTo>
                  <a:lnTo>
                    <a:pt x="78" y="651"/>
                  </a:lnTo>
                  <a:lnTo>
                    <a:pt x="58" y="505"/>
                  </a:lnTo>
                  <a:lnTo>
                    <a:pt x="55" y="462"/>
                  </a:lnTo>
                  <a:lnTo>
                    <a:pt x="54" y="420"/>
                  </a:lnTo>
                  <a:lnTo>
                    <a:pt x="56" y="376"/>
                  </a:lnTo>
                  <a:lnTo>
                    <a:pt x="62" y="334"/>
                  </a:lnTo>
                  <a:lnTo>
                    <a:pt x="74" y="294"/>
                  </a:lnTo>
                  <a:lnTo>
                    <a:pt x="81" y="275"/>
                  </a:lnTo>
                  <a:lnTo>
                    <a:pt x="90" y="256"/>
                  </a:lnTo>
                  <a:lnTo>
                    <a:pt x="100" y="239"/>
                  </a:lnTo>
                  <a:lnTo>
                    <a:pt x="112" y="223"/>
                  </a:lnTo>
                  <a:lnTo>
                    <a:pt x="126" y="207"/>
                  </a:lnTo>
                  <a:lnTo>
                    <a:pt x="142" y="193"/>
                  </a:lnTo>
                  <a:lnTo>
                    <a:pt x="164" y="177"/>
                  </a:lnTo>
                  <a:lnTo>
                    <a:pt x="191" y="162"/>
                  </a:lnTo>
                  <a:lnTo>
                    <a:pt x="221" y="149"/>
                  </a:lnTo>
                  <a:lnTo>
                    <a:pt x="252" y="138"/>
                  </a:lnTo>
                  <a:lnTo>
                    <a:pt x="323" y="116"/>
                  </a:lnTo>
                  <a:lnTo>
                    <a:pt x="393" y="98"/>
                  </a:lnTo>
                  <a:lnTo>
                    <a:pt x="461" y="81"/>
                  </a:lnTo>
                  <a:lnTo>
                    <a:pt x="518" y="63"/>
                  </a:lnTo>
                  <a:lnTo>
                    <a:pt x="541" y="54"/>
                  </a:lnTo>
                  <a:lnTo>
                    <a:pt x="559" y="44"/>
                  </a:lnTo>
                  <a:lnTo>
                    <a:pt x="566" y="39"/>
                  </a:lnTo>
                  <a:lnTo>
                    <a:pt x="572" y="34"/>
                  </a:lnTo>
                  <a:lnTo>
                    <a:pt x="576" y="27"/>
                  </a:lnTo>
                  <a:lnTo>
                    <a:pt x="579" y="2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3" name="Freeform 455"/>
            <p:cNvSpPr>
              <a:spLocks/>
            </p:cNvSpPr>
            <p:nvPr/>
          </p:nvSpPr>
          <p:spPr bwMode="auto">
            <a:xfrm>
              <a:off x="3787" y="2295"/>
              <a:ext cx="193" cy="239"/>
            </a:xfrm>
            <a:custGeom>
              <a:avLst/>
              <a:gdLst/>
              <a:ahLst/>
              <a:cxnLst>
                <a:cxn ang="0">
                  <a:pos x="578" y="19"/>
                </a:cxn>
                <a:cxn ang="0">
                  <a:pos x="578" y="14"/>
                </a:cxn>
                <a:cxn ang="0">
                  <a:pos x="576" y="10"/>
                </a:cxn>
                <a:cxn ang="0">
                  <a:pos x="572" y="6"/>
                </a:cxn>
                <a:cxn ang="0">
                  <a:pos x="563" y="3"/>
                </a:cxn>
                <a:cxn ang="0">
                  <a:pos x="533" y="0"/>
                </a:cxn>
                <a:cxn ang="0">
                  <a:pos x="475" y="5"/>
                </a:cxn>
                <a:cxn ang="0">
                  <a:pos x="326" y="42"/>
                </a:cxn>
                <a:cxn ang="0">
                  <a:pos x="177" y="101"/>
                </a:cxn>
                <a:cxn ang="0">
                  <a:pos x="121" y="136"/>
                </a:cxn>
                <a:cxn ang="0">
                  <a:pos x="86" y="166"/>
                </a:cxn>
                <a:cxn ang="0">
                  <a:pos x="58" y="203"/>
                </a:cxn>
                <a:cxn ang="0">
                  <a:pos x="21" y="289"/>
                </a:cxn>
                <a:cxn ang="0">
                  <a:pos x="3" y="385"/>
                </a:cxn>
                <a:cxn ang="0">
                  <a:pos x="1" y="483"/>
                </a:cxn>
                <a:cxn ang="0">
                  <a:pos x="10" y="574"/>
                </a:cxn>
                <a:cxn ang="0">
                  <a:pos x="28" y="648"/>
                </a:cxn>
                <a:cxn ang="0">
                  <a:pos x="49" y="698"/>
                </a:cxn>
                <a:cxn ang="0">
                  <a:pos x="60" y="712"/>
                </a:cxn>
                <a:cxn ang="0">
                  <a:pos x="65" y="716"/>
                </a:cxn>
                <a:cxn ang="0">
                  <a:pos x="71" y="716"/>
                </a:cxn>
                <a:cxn ang="0">
                  <a:pos x="75" y="715"/>
                </a:cxn>
                <a:cxn ang="0">
                  <a:pos x="78" y="711"/>
                </a:cxn>
                <a:cxn ang="0">
                  <a:pos x="80" y="704"/>
                </a:cxn>
                <a:cxn ang="0">
                  <a:pos x="81" y="677"/>
                </a:cxn>
                <a:cxn ang="0">
                  <a:pos x="58" y="505"/>
                </a:cxn>
                <a:cxn ang="0">
                  <a:pos x="54" y="420"/>
                </a:cxn>
                <a:cxn ang="0">
                  <a:pos x="62" y="334"/>
                </a:cxn>
                <a:cxn ang="0">
                  <a:pos x="81" y="275"/>
                </a:cxn>
                <a:cxn ang="0">
                  <a:pos x="100" y="239"/>
                </a:cxn>
                <a:cxn ang="0">
                  <a:pos x="126" y="207"/>
                </a:cxn>
                <a:cxn ang="0">
                  <a:pos x="165" y="177"/>
                </a:cxn>
                <a:cxn ang="0">
                  <a:pos x="221" y="149"/>
                </a:cxn>
                <a:cxn ang="0">
                  <a:pos x="322" y="116"/>
                </a:cxn>
                <a:cxn ang="0">
                  <a:pos x="461" y="81"/>
                </a:cxn>
                <a:cxn ang="0">
                  <a:pos x="540" y="54"/>
                </a:cxn>
                <a:cxn ang="0">
                  <a:pos x="566" y="39"/>
                </a:cxn>
                <a:cxn ang="0">
                  <a:pos x="575" y="27"/>
                </a:cxn>
              </a:cxnLst>
              <a:rect l="0" t="0" r="r" b="b"/>
              <a:pathLst>
                <a:path w="579" h="716">
                  <a:moveTo>
                    <a:pt x="578" y="21"/>
                  </a:moveTo>
                  <a:lnTo>
                    <a:pt x="578" y="19"/>
                  </a:lnTo>
                  <a:lnTo>
                    <a:pt x="579" y="16"/>
                  </a:lnTo>
                  <a:lnTo>
                    <a:pt x="578" y="14"/>
                  </a:lnTo>
                  <a:lnTo>
                    <a:pt x="577" y="11"/>
                  </a:lnTo>
                  <a:lnTo>
                    <a:pt x="576" y="10"/>
                  </a:lnTo>
                  <a:lnTo>
                    <a:pt x="574" y="8"/>
                  </a:lnTo>
                  <a:lnTo>
                    <a:pt x="572" y="6"/>
                  </a:lnTo>
                  <a:lnTo>
                    <a:pt x="569" y="5"/>
                  </a:lnTo>
                  <a:lnTo>
                    <a:pt x="563" y="3"/>
                  </a:lnTo>
                  <a:lnTo>
                    <a:pt x="553" y="1"/>
                  </a:lnTo>
                  <a:lnTo>
                    <a:pt x="533" y="0"/>
                  </a:lnTo>
                  <a:lnTo>
                    <a:pt x="507" y="2"/>
                  </a:lnTo>
                  <a:lnTo>
                    <a:pt x="475" y="5"/>
                  </a:lnTo>
                  <a:lnTo>
                    <a:pt x="404" y="20"/>
                  </a:lnTo>
                  <a:lnTo>
                    <a:pt x="326" y="42"/>
                  </a:lnTo>
                  <a:lnTo>
                    <a:pt x="248" y="69"/>
                  </a:lnTo>
                  <a:lnTo>
                    <a:pt x="177" y="101"/>
                  </a:lnTo>
                  <a:lnTo>
                    <a:pt x="146" y="118"/>
                  </a:lnTo>
                  <a:lnTo>
                    <a:pt x="121" y="136"/>
                  </a:lnTo>
                  <a:lnTo>
                    <a:pt x="102" y="151"/>
                  </a:lnTo>
                  <a:lnTo>
                    <a:pt x="86" y="166"/>
                  </a:lnTo>
                  <a:lnTo>
                    <a:pt x="72" y="185"/>
                  </a:lnTo>
                  <a:lnTo>
                    <a:pt x="58" y="203"/>
                  </a:lnTo>
                  <a:lnTo>
                    <a:pt x="37" y="244"/>
                  </a:lnTo>
                  <a:lnTo>
                    <a:pt x="21" y="289"/>
                  </a:lnTo>
                  <a:lnTo>
                    <a:pt x="9" y="337"/>
                  </a:lnTo>
                  <a:lnTo>
                    <a:pt x="3" y="385"/>
                  </a:lnTo>
                  <a:lnTo>
                    <a:pt x="0" y="435"/>
                  </a:lnTo>
                  <a:lnTo>
                    <a:pt x="1" y="483"/>
                  </a:lnTo>
                  <a:lnTo>
                    <a:pt x="4" y="530"/>
                  </a:lnTo>
                  <a:lnTo>
                    <a:pt x="10" y="574"/>
                  </a:lnTo>
                  <a:lnTo>
                    <a:pt x="19" y="614"/>
                  </a:lnTo>
                  <a:lnTo>
                    <a:pt x="28" y="648"/>
                  </a:lnTo>
                  <a:lnTo>
                    <a:pt x="38" y="677"/>
                  </a:lnTo>
                  <a:lnTo>
                    <a:pt x="49" y="698"/>
                  </a:lnTo>
                  <a:lnTo>
                    <a:pt x="54" y="707"/>
                  </a:lnTo>
                  <a:lnTo>
                    <a:pt x="60" y="712"/>
                  </a:lnTo>
                  <a:lnTo>
                    <a:pt x="62" y="714"/>
                  </a:lnTo>
                  <a:lnTo>
                    <a:pt x="65" y="716"/>
                  </a:lnTo>
                  <a:lnTo>
                    <a:pt x="68" y="716"/>
                  </a:lnTo>
                  <a:lnTo>
                    <a:pt x="71" y="716"/>
                  </a:lnTo>
                  <a:lnTo>
                    <a:pt x="73" y="716"/>
                  </a:lnTo>
                  <a:lnTo>
                    <a:pt x="75" y="715"/>
                  </a:lnTo>
                  <a:lnTo>
                    <a:pt x="76" y="713"/>
                  </a:lnTo>
                  <a:lnTo>
                    <a:pt x="78" y="711"/>
                  </a:lnTo>
                  <a:lnTo>
                    <a:pt x="79" y="708"/>
                  </a:lnTo>
                  <a:lnTo>
                    <a:pt x="80" y="704"/>
                  </a:lnTo>
                  <a:lnTo>
                    <a:pt x="81" y="697"/>
                  </a:lnTo>
                  <a:lnTo>
                    <a:pt x="81" y="677"/>
                  </a:lnTo>
                  <a:lnTo>
                    <a:pt x="78" y="651"/>
                  </a:lnTo>
                  <a:lnTo>
                    <a:pt x="58" y="505"/>
                  </a:lnTo>
                  <a:lnTo>
                    <a:pt x="55" y="462"/>
                  </a:lnTo>
                  <a:lnTo>
                    <a:pt x="54" y="420"/>
                  </a:lnTo>
                  <a:lnTo>
                    <a:pt x="56" y="376"/>
                  </a:lnTo>
                  <a:lnTo>
                    <a:pt x="62" y="334"/>
                  </a:lnTo>
                  <a:lnTo>
                    <a:pt x="74" y="294"/>
                  </a:lnTo>
                  <a:lnTo>
                    <a:pt x="81" y="275"/>
                  </a:lnTo>
                  <a:lnTo>
                    <a:pt x="90" y="256"/>
                  </a:lnTo>
                  <a:lnTo>
                    <a:pt x="100" y="239"/>
                  </a:lnTo>
                  <a:lnTo>
                    <a:pt x="112" y="223"/>
                  </a:lnTo>
                  <a:lnTo>
                    <a:pt x="126" y="207"/>
                  </a:lnTo>
                  <a:lnTo>
                    <a:pt x="142" y="193"/>
                  </a:lnTo>
                  <a:lnTo>
                    <a:pt x="165" y="177"/>
                  </a:lnTo>
                  <a:lnTo>
                    <a:pt x="191" y="162"/>
                  </a:lnTo>
                  <a:lnTo>
                    <a:pt x="221" y="149"/>
                  </a:lnTo>
                  <a:lnTo>
                    <a:pt x="252" y="138"/>
                  </a:lnTo>
                  <a:lnTo>
                    <a:pt x="322" y="116"/>
                  </a:lnTo>
                  <a:lnTo>
                    <a:pt x="393" y="98"/>
                  </a:lnTo>
                  <a:lnTo>
                    <a:pt x="461" y="81"/>
                  </a:lnTo>
                  <a:lnTo>
                    <a:pt x="518" y="63"/>
                  </a:lnTo>
                  <a:lnTo>
                    <a:pt x="540" y="54"/>
                  </a:lnTo>
                  <a:lnTo>
                    <a:pt x="559" y="44"/>
                  </a:lnTo>
                  <a:lnTo>
                    <a:pt x="566" y="39"/>
                  </a:lnTo>
                  <a:lnTo>
                    <a:pt x="571" y="34"/>
                  </a:lnTo>
                  <a:lnTo>
                    <a:pt x="575" y="27"/>
                  </a:lnTo>
                  <a:lnTo>
                    <a:pt x="578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4" name="Freeform 456"/>
            <p:cNvSpPr>
              <a:spLocks/>
            </p:cNvSpPr>
            <p:nvPr/>
          </p:nvSpPr>
          <p:spPr bwMode="auto">
            <a:xfrm>
              <a:off x="3787" y="2295"/>
              <a:ext cx="193" cy="239"/>
            </a:xfrm>
            <a:custGeom>
              <a:avLst/>
              <a:gdLst/>
              <a:ahLst/>
              <a:cxnLst>
                <a:cxn ang="0">
                  <a:pos x="578" y="19"/>
                </a:cxn>
                <a:cxn ang="0">
                  <a:pos x="578" y="14"/>
                </a:cxn>
                <a:cxn ang="0">
                  <a:pos x="576" y="10"/>
                </a:cxn>
                <a:cxn ang="0">
                  <a:pos x="572" y="6"/>
                </a:cxn>
                <a:cxn ang="0">
                  <a:pos x="563" y="3"/>
                </a:cxn>
                <a:cxn ang="0">
                  <a:pos x="533" y="0"/>
                </a:cxn>
                <a:cxn ang="0">
                  <a:pos x="475" y="5"/>
                </a:cxn>
                <a:cxn ang="0">
                  <a:pos x="326" y="42"/>
                </a:cxn>
                <a:cxn ang="0">
                  <a:pos x="177" y="101"/>
                </a:cxn>
                <a:cxn ang="0">
                  <a:pos x="121" y="136"/>
                </a:cxn>
                <a:cxn ang="0">
                  <a:pos x="86" y="166"/>
                </a:cxn>
                <a:cxn ang="0">
                  <a:pos x="58" y="203"/>
                </a:cxn>
                <a:cxn ang="0">
                  <a:pos x="21" y="289"/>
                </a:cxn>
                <a:cxn ang="0">
                  <a:pos x="3" y="385"/>
                </a:cxn>
                <a:cxn ang="0">
                  <a:pos x="1" y="483"/>
                </a:cxn>
                <a:cxn ang="0">
                  <a:pos x="10" y="574"/>
                </a:cxn>
                <a:cxn ang="0">
                  <a:pos x="28" y="648"/>
                </a:cxn>
                <a:cxn ang="0">
                  <a:pos x="49" y="698"/>
                </a:cxn>
                <a:cxn ang="0">
                  <a:pos x="60" y="712"/>
                </a:cxn>
                <a:cxn ang="0">
                  <a:pos x="65" y="716"/>
                </a:cxn>
                <a:cxn ang="0">
                  <a:pos x="71" y="716"/>
                </a:cxn>
                <a:cxn ang="0">
                  <a:pos x="75" y="715"/>
                </a:cxn>
                <a:cxn ang="0">
                  <a:pos x="78" y="711"/>
                </a:cxn>
                <a:cxn ang="0">
                  <a:pos x="80" y="704"/>
                </a:cxn>
                <a:cxn ang="0">
                  <a:pos x="81" y="677"/>
                </a:cxn>
                <a:cxn ang="0">
                  <a:pos x="58" y="505"/>
                </a:cxn>
                <a:cxn ang="0">
                  <a:pos x="54" y="420"/>
                </a:cxn>
                <a:cxn ang="0">
                  <a:pos x="62" y="334"/>
                </a:cxn>
                <a:cxn ang="0">
                  <a:pos x="81" y="275"/>
                </a:cxn>
                <a:cxn ang="0">
                  <a:pos x="100" y="239"/>
                </a:cxn>
                <a:cxn ang="0">
                  <a:pos x="126" y="207"/>
                </a:cxn>
                <a:cxn ang="0">
                  <a:pos x="165" y="177"/>
                </a:cxn>
                <a:cxn ang="0">
                  <a:pos x="221" y="149"/>
                </a:cxn>
                <a:cxn ang="0">
                  <a:pos x="322" y="116"/>
                </a:cxn>
                <a:cxn ang="0">
                  <a:pos x="461" y="81"/>
                </a:cxn>
                <a:cxn ang="0">
                  <a:pos x="540" y="54"/>
                </a:cxn>
                <a:cxn ang="0">
                  <a:pos x="566" y="39"/>
                </a:cxn>
                <a:cxn ang="0">
                  <a:pos x="575" y="27"/>
                </a:cxn>
              </a:cxnLst>
              <a:rect l="0" t="0" r="r" b="b"/>
              <a:pathLst>
                <a:path w="579" h="716">
                  <a:moveTo>
                    <a:pt x="578" y="21"/>
                  </a:moveTo>
                  <a:lnTo>
                    <a:pt x="578" y="19"/>
                  </a:lnTo>
                  <a:lnTo>
                    <a:pt x="579" y="16"/>
                  </a:lnTo>
                  <a:lnTo>
                    <a:pt x="578" y="14"/>
                  </a:lnTo>
                  <a:lnTo>
                    <a:pt x="577" y="11"/>
                  </a:lnTo>
                  <a:lnTo>
                    <a:pt x="576" y="10"/>
                  </a:lnTo>
                  <a:lnTo>
                    <a:pt x="574" y="8"/>
                  </a:lnTo>
                  <a:lnTo>
                    <a:pt x="572" y="6"/>
                  </a:lnTo>
                  <a:lnTo>
                    <a:pt x="569" y="5"/>
                  </a:lnTo>
                  <a:lnTo>
                    <a:pt x="563" y="3"/>
                  </a:lnTo>
                  <a:lnTo>
                    <a:pt x="553" y="1"/>
                  </a:lnTo>
                  <a:lnTo>
                    <a:pt x="533" y="0"/>
                  </a:lnTo>
                  <a:lnTo>
                    <a:pt x="507" y="2"/>
                  </a:lnTo>
                  <a:lnTo>
                    <a:pt x="475" y="5"/>
                  </a:lnTo>
                  <a:lnTo>
                    <a:pt x="404" y="20"/>
                  </a:lnTo>
                  <a:lnTo>
                    <a:pt x="326" y="42"/>
                  </a:lnTo>
                  <a:lnTo>
                    <a:pt x="248" y="69"/>
                  </a:lnTo>
                  <a:lnTo>
                    <a:pt x="177" y="101"/>
                  </a:lnTo>
                  <a:lnTo>
                    <a:pt x="146" y="118"/>
                  </a:lnTo>
                  <a:lnTo>
                    <a:pt x="121" y="136"/>
                  </a:lnTo>
                  <a:lnTo>
                    <a:pt x="102" y="151"/>
                  </a:lnTo>
                  <a:lnTo>
                    <a:pt x="86" y="166"/>
                  </a:lnTo>
                  <a:lnTo>
                    <a:pt x="72" y="185"/>
                  </a:lnTo>
                  <a:lnTo>
                    <a:pt x="58" y="203"/>
                  </a:lnTo>
                  <a:lnTo>
                    <a:pt x="37" y="244"/>
                  </a:lnTo>
                  <a:lnTo>
                    <a:pt x="21" y="289"/>
                  </a:lnTo>
                  <a:lnTo>
                    <a:pt x="9" y="337"/>
                  </a:lnTo>
                  <a:lnTo>
                    <a:pt x="3" y="385"/>
                  </a:lnTo>
                  <a:lnTo>
                    <a:pt x="0" y="435"/>
                  </a:lnTo>
                  <a:lnTo>
                    <a:pt x="1" y="483"/>
                  </a:lnTo>
                  <a:lnTo>
                    <a:pt x="4" y="530"/>
                  </a:lnTo>
                  <a:lnTo>
                    <a:pt x="10" y="574"/>
                  </a:lnTo>
                  <a:lnTo>
                    <a:pt x="19" y="614"/>
                  </a:lnTo>
                  <a:lnTo>
                    <a:pt x="28" y="648"/>
                  </a:lnTo>
                  <a:lnTo>
                    <a:pt x="38" y="677"/>
                  </a:lnTo>
                  <a:lnTo>
                    <a:pt x="49" y="698"/>
                  </a:lnTo>
                  <a:lnTo>
                    <a:pt x="54" y="707"/>
                  </a:lnTo>
                  <a:lnTo>
                    <a:pt x="60" y="712"/>
                  </a:lnTo>
                  <a:lnTo>
                    <a:pt x="62" y="714"/>
                  </a:lnTo>
                  <a:lnTo>
                    <a:pt x="65" y="716"/>
                  </a:lnTo>
                  <a:lnTo>
                    <a:pt x="68" y="716"/>
                  </a:lnTo>
                  <a:lnTo>
                    <a:pt x="71" y="716"/>
                  </a:lnTo>
                  <a:lnTo>
                    <a:pt x="73" y="716"/>
                  </a:lnTo>
                  <a:lnTo>
                    <a:pt x="75" y="715"/>
                  </a:lnTo>
                  <a:lnTo>
                    <a:pt x="76" y="713"/>
                  </a:lnTo>
                  <a:lnTo>
                    <a:pt x="78" y="711"/>
                  </a:lnTo>
                  <a:lnTo>
                    <a:pt x="79" y="708"/>
                  </a:lnTo>
                  <a:lnTo>
                    <a:pt x="80" y="704"/>
                  </a:lnTo>
                  <a:lnTo>
                    <a:pt x="81" y="697"/>
                  </a:lnTo>
                  <a:lnTo>
                    <a:pt x="81" y="677"/>
                  </a:lnTo>
                  <a:lnTo>
                    <a:pt x="78" y="651"/>
                  </a:lnTo>
                  <a:lnTo>
                    <a:pt x="58" y="505"/>
                  </a:lnTo>
                  <a:lnTo>
                    <a:pt x="55" y="462"/>
                  </a:lnTo>
                  <a:lnTo>
                    <a:pt x="54" y="420"/>
                  </a:lnTo>
                  <a:lnTo>
                    <a:pt x="56" y="376"/>
                  </a:lnTo>
                  <a:lnTo>
                    <a:pt x="62" y="334"/>
                  </a:lnTo>
                  <a:lnTo>
                    <a:pt x="74" y="294"/>
                  </a:lnTo>
                  <a:lnTo>
                    <a:pt x="81" y="275"/>
                  </a:lnTo>
                  <a:lnTo>
                    <a:pt x="90" y="256"/>
                  </a:lnTo>
                  <a:lnTo>
                    <a:pt x="100" y="239"/>
                  </a:lnTo>
                  <a:lnTo>
                    <a:pt x="112" y="223"/>
                  </a:lnTo>
                  <a:lnTo>
                    <a:pt x="126" y="207"/>
                  </a:lnTo>
                  <a:lnTo>
                    <a:pt x="142" y="193"/>
                  </a:lnTo>
                  <a:lnTo>
                    <a:pt x="165" y="177"/>
                  </a:lnTo>
                  <a:lnTo>
                    <a:pt x="191" y="162"/>
                  </a:lnTo>
                  <a:lnTo>
                    <a:pt x="221" y="149"/>
                  </a:lnTo>
                  <a:lnTo>
                    <a:pt x="252" y="138"/>
                  </a:lnTo>
                  <a:lnTo>
                    <a:pt x="322" y="116"/>
                  </a:lnTo>
                  <a:lnTo>
                    <a:pt x="393" y="98"/>
                  </a:lnTo>
                  <a:lnTo>
                    <a:pt x="461" y="81"/>
                  </a:lnTo>
                  <a:lnTo>
                    <a:pt x="518" y="63"/>
                  </a:lnTo>
                  <a:lnTo>
                    <a:pt x="540" y="54"/>
                  </a:lnTo>
                  <a:lnTo>
                    <a:pt x="559" y="44"/>
                  </a:lnTo>
                  <a:lnTo>
                    <a:pt x="566" y="39"/>
                  </a:lnTo>
                  <a:lnTo>
                    <a:pt x="571" y="34"/>
                  </a:lnTo>
                  <a:lnTo>
                    <a:pt x="575" y="27"/>
                  </a:lnTo>
                  <a:lnTo>
                    <a:pt x="578" y="2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5" name="Freeform 457"/>
            <p:cNvSpPr>
              <a:spLocks/>
            </p:cNvSpPr>
            <p:nvPr/>
          </p:nvSpPr>
          <p:spPr bwMode="auto">
            <a:xfrm>
              <a:off x="1981" y="1483"/>
              <a:ext cx="581" cy="160"/>
            </a:xfrm>
            <a:custGeom>
              <a:avLst/>
              <a:gdLst/>
              <a:ahLst/>
              <a:cxnLst>
                <a:cxn ang="0">
                  <a:pos x="1628" y="247"/>
                </a:cxn>
                <a:cxn ang="0">
                  <a:pos x="1660" y="233"/>
                </a:cxn>
                <a:cxn ang="0">
                  <a:pos x="1687" y="215"/>
                </a:cxn>
                <a:cxn ang="0">
                  <a:pos x="1707" y="194"/>
                </a:cxn>
                <a:cxn ang="0">
                  <a:pos x="1724" y="171"/>
                </a:cxn>
                <a:cxn ang="0">
                  <a:pos x="1734" y="148"/>
                </a:cxn>
                <a:cxn ang="0">
                  <a:pos x="1741" y="123"/>
                </a:cxn>
                <a:cxn ang="0">
                  <a:pos x="1743" y="102"/>
                </a:cxn>
                <a:cxn ang="0">
                  <a:pos x="1741" y="81"/>
                </a:cxn>
                <a:cxn ang="0">
                  <a:pos x="1736" y="65"/>
                </a:cxn>
                <a:cxn ang="0">
                  <a:pos x="1728" y="52"/>
                </a:cxn>
                <a:cxn ang="0">
                  <a:pos x="1720" y="47"/>
                </a:cxn>
                <a:cxn ang="0">
                  <a:pos x="1714" y="45"/>
                </a:cxn>
                <a:cxn ang="0">
                  <a:pos x="1704" y="45"/>
                </a:cxn>
                <a:cxn ang="0">
                  <a:pos x="1689" y="52"/>
                </a:cxn>
                <a:cxn ang="0">
                  <a:pos x="1671" y="67"/>
                </a:cxn>
                <a:cxn ang="0">
                  <a:pos x="1644" y="109"/>
                </a:cxn>
                <a:cxn ang="0">
                  <a:pos x="1621" y="139"/>
                </a:cxn>
                <a:cxn ang="0">
                  <a:pos x="1592" y="164"/>
                </a:cxn>
                <a:cxn ang="0">
                  <a:pos x="1557" y="180"/>
                </a:cxn>
                <a:cxn ang="0">
                  <a:pos x="1516" y="191"/>
                </a:cxn>
                <a:cxn ang="0">
                  <a:pos x="1420" y="195"/>
                </a:cxn>
                <a:cxn ang="0">
                  <a:pos x="1307" y="179"/>
                </a:cxn>
                <a:cxn ang="0">
                  <a:pos x="1045" y="111"/>
                </a:cxn>
                <a:cxn ang="0">
                  <a:pos x="691" y="6"/>
                </a:cxn>
                <a:cxn ang="0">
                  <a:pos x="570" y="2"/>
                </a:cxn>
                <a:cxn ang="0">
                  <a:pos x="467" y="29"/>
                </a:cxn>
                <a:cxn ang="0">
                  <a:pos x="378" y="79"/>
                </a:cxn>
                <a:cxn ang="0">
                  <a:pos x="301" y="145"/>
                </a:cxn>
                <a:cxn ang="0">
                  <a:pos x="199" y="252"/>
                </a:cxn>
                <a:cxn ang="0">
                  <a:pos x="104" y="347"/>
                </a:cxn>
                <a:cxn ang="0">
                  <a:pos x="44" y="392"/>
                </a:cxn>
                <a:cxn ang="0">
                  <a:pos x="16" y="418"/>
                </a:cxn>
                <a:cxn ang="0">
                  <a:pos x="5" y="435"/>
                </a:cxn>
                <a:cxn ang="0">
                  <a:pos x="0" y="448"/>
                </a:cxn>
                <a:cxn ang="0">
                  <a:pos x="1" y="460"/>
                </a:cxn>
                <a:cxn ang="0">
                  <a:pos x="7" y="468"/>
                </a:cxn>
                <a:cxn ang="0">
                  <a:pos x="18" y="475"/>
                </a:cxn>
                <a:cxn ang="0">
                  <a:pos x="32" y="478"/>
                </a:cxn>
                <a:cxn ang="0">
                  <a:pos x="48" y="479"/>
                </a:cxn>
                <a:cxn ang="0">
                  <a:pos x="79" y="473"/>
                </a:cxn>
                <a:cxn ang="0">
                  <a:pos x="125" y="454"/>
                </a:cxn>
                <a:cxn ang="0">
                  <a:pos x="173" y="418"/>
                </a:cxn>
                <a:cxn ang="0">
                  <a:pos x="299" y="279"/>
                </a:cxn>
                <a:cxn ang="0">
                  <a:pos x="394" y="192"/>
                </a:cxn>
                <a:cxn ang="0">
                  <a:pos x="465" y="140"/>
                </a:cxn>
                <a:cxn ang="0">
                  <a:pos x="541" y="100"/>
                </a:cxn>
                <a:cxn ang="0">
                  <a:pos x="624" y="74"/>
                </a:cxn>
                <a:cxn ang="0">
                  <a:pos x="714" y="68"/>
                </a:cxn>
                <a:cxn ang="0">
                  <a:pos x="862" y="97"/>
                </a:cxn>
                <a:cxn ang="0">
                  <a:pos x="1204" y="199"/>
                </a:cxn>
                <a:cxn ang="0">
                  <a:pos x="1426" y="252"/>
                </a:cxn>
                <a:cxn ang="0">
                  <a:pos x="1524" y="261"/>
                </a:cxn>
                <a:cxn ang="0">
                  <a:pos x="1609" y="253"/>
                </a:cxn>
              </a:cxnLst>
              <a:rect l="0" t="0" r="r" b="b"/>
              <a:pathLst>
                <a:path w="1743" h="479">
                  <a:moveTo>
                    <a:pt x="1609" y="253"/>
                  </a:moveTo>
                  <a:lnTo>
                    <a:pt x="1628" y="247"/>
                  </a:lnTo>
                  <a:lnTo>
                    <a:pt x="1645" y="241"/>
                  </a:lnTo>
                  <a:lnTo>
                    <a:pt x="1660" y="233"/>
                  </a:lnTo>
                  <a:lnTo>
                    <a:pt x="1674" y="224"/>
                  </a:lnTo>
                  <a:lnTo>
                    <a:pt x="1687" y="215"/>
                  </a:lnTo>
                  <a:lnTo>
                    <a:pt x="1698" y="205"/>
                  </a:lnTo>
                  <a:lnTo>
                    <a:pt x="1707" y="194"/>
                  </a:lnTo>
                  <a:lnTo>
                    <a:pt x="1716" y="182"/>
                  </a:lnTo>
                  <a:lnTo>
                    <a:pt x="1724" y="171"/>
                  </a:lnTo>
                  <a:lnTo>
                    <a:pt x="1730" y="159"/>
                  </a:lnTo>
                  <a:lnTo>
                    <a:pt x="1734" y="148"/>
                  </a:lnTo>
                  <a:lnTo>
                    <a:pt x="1738" y="135"/>
                  </a:lnTo>
                  <a:lnTo>
                    <a:pt x="1741" y="123"/>
                  </a:lnTo>
                  <a:lnTo>
                    <a:pt x="1742" y="112"/>
                  </a:lnTo>
                  <a:lnTo>
                    <a:pt x="1743" y="102"/>
                  </a:lnTo>
                  <a:lnTo>
                    <a:pt x="1742" y="90"/>
                  </a:lnTo>
                  <a:lnTo>
                    <a:pt x="1741" y="81"/>
                  </a:lnTo>
                  <a:lnTo>
                    <a:pt x="1739" y="72"/>
                  </a:lnTo>
                  <a:lnTo>
                    <a:pt x="1736" y="65"/>
                  </a:lnTo>
                  <a:lnTo>
                    <a:pt x="1733" y="58"/>
                  </a:lnTo>
                  <a:lnTo>
                    <a:pt x="1728" y="52"/>
                  </a:lnTo>
                  <a:lnTo>
                    <a:pt x="1723" y="48"/>
                  </a:lnTo>
                  <a:lnTo>
                    <a:pt x="1720" y="47"/>
                  </a:lnTo>
                  <a:lnTo>
                    <a:pt x="1717" y="46"/>
                  </a:lnTo>
                  <a:lnTo>
                    <a:pt x="1714" y="45"/>
                  </a:lnTo>
                  <a:lnTo>
                    <a:pt x="1710" y="43"/>
                  </a:lnTo>
                  <a:lnTo>
                    <a:pt x="1704" y="45"/>
                  </a:lnTo>
                  <a:lnTo>
                    <a:pt x="1696" y="47"/>
                  </a:lnTo>
                  <a:lnTo>
                    <a:pt x="1689" y="52"/>
                  </a:lnTo>
                  <a:lnTo>
                    <a:pt x="1681" y="58"/>
                  </a:lnTo>
                  <a:lnTo>
                    <a:pt x="1671" y="67"/>
                  </a:lnTo>
                  <a:lnTo>
                    <a:pt x="1662" y="78"/>
                  </a:lnTo>
                  <a:lnTo>
                    <a:pt x="1644" y="109"/>
                  </a:lnTo>
                  <a:lnTo>
                    <a:pt x="1634" y="125"/>
                  </a:lnTo>
                  <a:lnTo>
                    <a:pt x="1621" y="139"/>
                  </a:lnTo>
                  <a:lnTo>
                    <a:pt x="1607" y="153"/>
                  </a:lnTo>
                  <a:lnTo>
                    <a:pt x="1592" y="164"/>
                  </a:lnTo>
                  <a:lnTo>
                    <a:pt x="1576" y="173"/>
                  </a:lnTo>
                  <a:lnTo>
                    <a:pt x="1557" y="180"/>
                  </a:lnTo>
                  <a:lnTo>
                    <a:pt x="1538" y="186"/>
                  </a:lnTo>
                  <a:lnTo>
                    <a:pt x="1516" y="191"/>
                  </a:lnTo>
                  <a:lnTo>
                    <a:pt x="1470" y="196"/>
                  </a:lnTo>
                  <a:lnTo>
                    <a:pt x="1420" y="195"/>
                  </a:lnTo>
                  <a:lnTo>
                    <a:pt x="1365" y="190"/>
                  </a:lnTo>
                  <a:lnTo>
                    <a:pt x="1307" y="179"/>
                  </a:lnTo>
                  <a:lnTo>
                    <a:pt x="1180" y="151"/>
                  </a:lnTo>
                  <a:lnTo>
                    <a:pt x="1045" y="111"/>
                  </a:lnTo>
                  <a:lnTo>
                    <a:pt x="760" y="23"/>
                  </a:lnTo>
                  <a:lnTo>
                    <a:pt x="691" y="6"/>
                  </a:lnTo>
                  <a:lnTo>
                    <a:pt x="628" y="0"/>
                  </a:lnTo>
                  <a:lnTo>
                    <a:pt x="570" y="2"/>
                  </a:lnTo>
                  <a:lnTo>
                    <a:pt x="516" y="12"/>
                  </a:lnTo>
                  <a:lnTo>
                    <a:pt x="467" y="29"/>
                  </a:lnTo>
                  <a:lnTo>
                    <a:pt x="421" y="52"/>
                  </a:lnTo>
                  <a:lnTo>
                    <a:pt x="378" y="79"/>
                  </a:lnTo>
                  <a:lnTo>
                    <a:pt x="338" y="111"/>
                  </a:lnTo>
                  <a:lnTo>
                    <a:pt x="301" y="145"/>
                  </a:lnTo>
                  <a:lnTo>
                    <a:pt x="266" y="180"/>
                  </a:lnTo>
                  <a:lnTo>
                    <a:pt x="199" y="252"/>
                  </a:lnTo>
                  <a:lnTo>
                    <a:pt x="136" y="318"/>
                  </a:lnTo>
                  <a:lnTo>
                    <a:pt x="104" y="347"/>
                  </a:lnTo>
                  <a:lnTo>
                    <a:pt x="73" y="371"/>
                  </a:lnTo>
                  <a:lnTo>
                    <a:pt x="44" y="392"/>
                  </a:lnTo>
                  <a:lnTo>
                    <a:pt x="24" y="410"/>
                  </a:lnTo>
                  <a:lnTo>
                    <a:pt x="16" y="418"/>
                  </a:lnTo>
                  <a:lnTo>
                    <a:pt x="9" y="426"/>
                  </a:lnTo>
                  <a:lnTo>
                    <a:pt x="5" y="435"/>
                  </a:lnTo>
                  <a:lnTo>
                    <a:pt x="2" y="442"/>
                  </a:lnTo>
                  <a:lnTo>
                    <a:pt x="0" y="448"/>
                  </a:lnTo>
                  <a:lnTo>
                    <a:pt x="0" y="454"/>
                  </a:lnTo>
                  <a:lnTo>
                    <a:pt x="1" y="460"/>
                  </a:lnTo>
                  <a:lnTo>
                    <a:pt x="3" y="464"/>
                  </a:lnTo>
                  <a:lnTo>
                    <a:pt x="7" y="468"/>
                  </a:lnTo>
                  <a:lnTo>
                    <a:pt x="12" y="472"/>
                  </a:lnTo>
                  <a:lnTo>
                    <a:pt x="18" y="475"/>
                  </a:lnTo>
                  <a:lnTo>
                    <a:pt x="24" y="477"/>
                  </a:lnTo>
                  <a:lnTo>
                    <a:pt x="32" y="478"/>
                  </a:lnTo>
                  <a:lnTo>
                    <a:pt x="40" y="479"/>
                  </a:lnTo>
                  <a:lnTo>
                    <a:pt x="48" y="479"/>
                  </a:lnTo>
                  <a:lnTo>
                    <a:pt x="58" y="478"/>
                  </a:lnTo>
                  <a:lnTo>
                    <a:pt x="79" y="473"/>
                  </a:lnTo>
                  <a:lnTo>
                    <a:pt x="101" y="465"/>
                  </a:lnTo>
                  <a:lnTo>
                    <a:pt x="125" y="454"/>
                  </a:lnTo>
                  <a:lnTo>
                    <a:pt x="148" y="438"/>
                  </a:lnTo>
                  <a:lnTo>
                    <a:pt x="173" y="418"/>
                  </a:lnTo>
                  <a:lnTo>
                    <a:pt x="196" y="395"/>
                  </a:lnTo>
                  <a:lnTo>
                    <a:pt x="299" y="279"/>
                  </a:lnTo>
                  <a:lnTo>
                    <a:pt x="361" y="220"/>
                  </a:lnTo>
                  <a:lnTo>
                    <a:pt x="394" y="192"/>
                  </a:lnTo>
                  <a:lnTo>
                    <a:pt x="429" y="165"/>
                  </a:lnTo>
                  <a:lnTo>
                    <a:pt x="465" y="140"/>
                  </a:lnTo>
                  <a:lnTo>
                    <a:pt x="503" y="118"/>
                  </a:lnTo>
                  <a:lnTo>
                    <a:pt x="541" y="100"/>
                  </a:lnTo>
                  <a:lnTo>
                    <a:pt x="582" y="85"/>
                  </a:lnTo>
                  <a:lnTo>
                    <a:pt x="624" y="74"/>
                  </a:lnTo>
                  <a:lnTo>
                    <a:pt x="668" y="69"/>
                  </a:lnTo>
                  <a:lnTo>
                    <a:pt x="714" y="68"/>
                  </a:lnTo>
                  <a:lnTo>
                    <a:pt x="761" y="74"/>
                  </a:lnTo>
                  <a:lnTo>
                    <a:pt x="862" y="97"/>
                  </a:lnTo>
                  <a:lnTo>
                    <a:pt x="972" y="128"/>
                  </a:lnTo>
                  <a:lnTo>
                    <a:pt x="1204" y="199"/>
                  </a:lnTo>
                  <a:lnTo>
                    <a:pt x="1318" y="229"/>
                  </a:lnTo>
                  <a:lnTo>
                    <a:pt x="1426" y="252"/>
                  </a:lnTo>
                  <a:lnTo>
                    <a:pt x="1476" y="258"/>
                  </a:lnTo>
                  <a:lnTo>
                    <a:pt x="1524" y="261"/>
                  </a:lnTo>
                  <a:lnTo>
                    <a:pt x="1568" y="259"/>
                  </a:lnTo>
                  <a:lnTo>
                    <a:pt x="1609" y="2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6" name="Freeform 458"/>
            <p:cNvSpPr>
              <a:spLocks/>
            </p:cNvSpPr>
            <p:nvPr/>
          </p:nvSpPr>
          <p:spPr bwMode="auto">
            <a:xfrm>
              <a:off x="1981" y="1483"/>
              <a:ext cx="581" cy="160"/>
            </a:xfrm>
            <a:custGeom>
              <a:avLst/>
              <a:gdLst/>
              <a:ahLst/>
              <a:cxnLst>
                <a:cxn ang="0">
                  <a:pos x="1628" y="247"/>
                </a:cxn>
                <a:cxn ang="0">
                  <a:pos x="1660" y="233"/>
                </a:cxn>
                <a:cxn ang="0">
                  <a:pos x="1687" y="215"/>
                </a:cxn>
                <a:cxn ang="0">
                  <a:pos x="1707" y="194"/>
                </a:cxn>
                <a:cxn ang="0">
                  <a:pos x="1724" y="171"/>
                </a:cxn>
                <a:cxn ang="0">
                  <a:pos x="1734" y="148"/>
                </a:cxn>
                <a:cxn ang="0">
                  <a:pos x="1741" y="123"/>
                </a:cxn>
                <a:cxn ang="0">
                  <a:pos x="1743" y="102"/>
                </a:cxn>
                <a:cxn ang="0">
                  <a:pos x="1741" y="81"/>
                </a:cxn>
                <a:cxn ang="0">
                  <a:pos x="1736" y="65"/>
                </a:cxn>
                <a:cxn ang="0">
                  <a:pos x="1728" y="52"/>
                </a:cxn>
                <a:cxn ang="0">
                  <a:pos x="1720" y="47"/>
                </a:cxn>
                <a:cxn ang="0">
                  <a:pos x="1714" y="45"/>
                </a:cxn>
                <a:cxn ang="0">
                  <a:pos x="1704" y="45"/>
                </a:cxn>
                <a:cxn ang="0">
                  <a:pos x="1689" y="52"/>
                </a:cxn>
                <a:cxn ang="0">
                  <a:pos x="1671" y="67"/>
                </a:cxn>
                <a:cxn ang="0">
                  <a:pos x="1644" y="109"/>
                </a:cxn>
                <a:cxn ang="0">
                  <a:pos x="1621" y="139"/>
                </a:cxn>
                <a:cxn ang="0">
                  <a:pos x="1592" y="164"/>
                </a:cxn>
                <a:cxn ang="0">
                  <a:pos x="1557" y="180"/>
                </a:cxn>
                <a:cxn ang="0">
                  <a:pos x="1516" y="191"/>
                </a:cxn>
                <a:cxn ang="0">
                  <a:pos x="1420" y="195"/>
                </a:cxn>
                <a:cxn ang="0">
                  <a:pos x="1307" y="179"/>
                </a:cxn>
                <a:cxn ang="0">
                  <a:pos x="1045" y="111"/>
                </a:cxn>
                <a:cxn ang="0">
                  <a:pos x="691" y="6"/>
                </a:cxn>
                <a:cxn ang="0">
                  <a:pos x="570" y="2"/>
                </a:cxn>
                <a:cxn ang="0">
                  <a:pos x="467" y="29"/>
                </a:cxn>
                <a:cxn ang="0">
                  <a:pos x="378" y="79"/>
                </a:cxn>
                <a:cxn ang="0">
                  <a:pos x="301" y="145"/>
                </a:cxn>
                <a:cxn ang="0">
                  <a:pos x="199" y="252"/>
                </a:cxn>
                <a:cxn ang="0">
                  <a:pos x="104" y="347"/>
                </a:cxn>
                <a:cxn ang="0">
                  <a:pos x="44" y="392"/>
                </a:cxn>
                <a:cxn ang="0">
                  <a:pos x="16" y="418"/>
                </a:cxn>
                <a:cxn ang="0">
                  <a:pos x="5" y="435"/>
                </a:cxn>
                <a:cxn ang="0">
                  <a:pos x="0" y="448"/>
                </a:cxn>
                <a:cxn ang="0">
                  <a:pos x="1" y="460"/>
                </a:cxn>
                <a:cxn ang="0">
                  <a:pos x="7" y="468"/>
                </a:cxn>
                <a:cxn ang="0">
                  <a:pos x="18" y="475"/>
                </a:cxn>
                <a:cxn ang="0">
                  <a:pos x="32" y="478"/>
                </a:cxn>
                <a:cxn ang="0">
                  <a:pos x="48" y="479"/>
                </a:cxn>
                <a:cxn ang="0">
                  <a:pos x="79" y="473"/>
                </a:cxn>
                <a:cxn ang="0">
                  <a:pos x="125" y="454"/>
                </a:cxn>
                <a:cxn ang="0">
                  <a:pos x="173" y="418"/>
                </a:cxn>
                <a:cxn ang="0">
                  <a:pos x="299" y="279"/>
                </a:cxn>
                <a:cxn ang="0">
                  <a:pos x="394" y="192"/>
                </a:cxn>
                <a:cxn ang="0">
                  <a:pos x="465" y="140"/>
                </a:cxn>
                <a:cxn ang="0">
                  <a:pos x="541" y="100"/>
                </a:cxn>
                <a:cxn ang="0">
                  <a:pos x="624" y="74"/>
                </a:cxn>
                <a:cxn ang="0">
                  <a:pos x="714" y="68"/>
                </a:cxn>
                <a:cxn ang="0">
                  <a:pos x="862" y="97"/>
                </a:cxn>
                <a:cxn ang="0">
                  <a:pos x="1204" y="199"/>
                </a:cxn>
                <a:cxn ang="0">
                  <a:pos x="1426" y="252"/>
                </a:cxn>
                <a:cxn ang="0">
                  <a:pos x="1524" y="261"/>
                </a:cxn>
                <a:cxn ang="0">
                  <a:pos x="1609" y="253"/>
                </a:cxn>
              </a:cxnLst>
              <a:rect l="0" t="0" r="r" b="b"/>
              <a:pathLst>
                <a:path w="1743" h="479">
                  <a:moveTo>
                    <a:pt x="1609" y="253"/>
                  </a:moveTo>
                  <a:lnTo>
                    <a:pt x="1628" y="247"/>
                  </a:lnTo>
                  <a:lnTo>
                    <a:pt x="1645" y="241"/>
                  </a:lnTo>
                  <a:lnTo>
                    <a:pt x="1660" y="233"/>
                  </a:lnTo>
                  <a:lnTo>
                    <a:pt x="1674" y="224"/>
                  </a:lnTo>
                  <a:lnTo>
                    <a:pt x="1687" y="215"/>
                  </a:lnTo>
                  <a:lnTo>
                    <a:pt x="1698" y="205"/>
                  </a:lnTo>
                  <a:lnTo>
                    <a:pt x="1707" y="194"/>
                  </a:lnTo>
                  <a:lnTo>
                    <a:pt x="1716" y="182"/>
                  </a:lnTo>
                  <a:lnTo>
                    <a:pt x="1724" y="171"/>
                  </a:lnTo>
                  <a:lnTo>
                    <a:pt x="1730" y="159"/>
                  </a:lnTo>
                  <a:lnTo>
                    <a:pt x="1734" y="148"/>
                  </a:lnTo>
                  <a:lnTo>
                    <a:pt x="1738" y="135"/>
                  </a:lnTo>
                  <a:lnTo>
                    <a:pt x="1741" y="123"/>
                  </a:lnTo>
                  <a:lnTo>
                    <a:pt x="1742" y="112"/>
                  </a:lnTo>
                  <a:lnTo>
                    <a:pt x="1743" y="102"/>
                  </a:lnTo>
                  <a:lnTo>
                    <a:pt x="1742" y="90"/>
                  </a:lnTo>
                  <a:lnTo>
                    <a:pt x="1741" y="81"/>
                  </a:lnTo>
                  <a:lnTo>
                    <a:pt x="1739" y="72"/>
                  </a:lnTo>
                  <a:lnTo>
                    <a:pt x="1736" y="65"/>
                  </a:lnTo>
                  <a:lnTo>
                    <a:pt x="1733" y="58"/>
                  </a:lnTo>
                  <a:lnTo>
                    <a:pt x="1728" y="52"/>
                  </a:lnTo>
                  <a:lnTo>
                    <a:pt x="1723" y="48"/>
                  </a:lnTo>
                  <a:lnTo>
                    <a:pt x="1720" y="47"/>
                  </a:lnTo>
                  <a:lnTo>
                    <a:pt x="1717" y="46"/>
                  </a:lnTo>
                  <a:lnTo>
                    <a:pt x="1714" y="45"/>
                  </a:lnTo>
                  <a:lnTo>
                    <a:pt x="1710" y="43"/>
                  </a:lnTo>
                  <a:lnTo>
                    <a:pt x="1704" y="45"/>
                  </a:lnTo>
                  <a:lnTo>
                    <a:pt x="1696" y="47"/>
                  </a:lnTo>
                  <a:lnTo>
                    <a:pt x="1689" y="52"/>
                  </a:lnTo>
                  <a:lnTo>
                    <a:pt x="1681" y="58"/>
                  </a:lnTo>
                  <a:lnTo>
                    <a:pt x="1671" y="67"/>
                  </a:lnTo>
                  <a:lnTo>
                    <a:pt x="1662" y="78"/>
                  </a:lnTo>
                  <a:lnTo>
                    <a:pt x="1644" y="109"/>
                  </a:lnTo>
                  <a:lnTo>
                    <a:pt x="1634" y="125"/>
                  </a:lnTo>
                  <a:lnTo>
                    <a:pt x="1621" y="139"/>
                  </a:lnTo>
                  <a:lnTo>
                    <a:pt x="1607" y="153"/>
                  </a:lnTo>
                  <a:lnTo>
                    <a:pt x="1592" y="164"/>
                  </a:lnTo>
                  <a:lnTo>
                    <a:pt x="1576" y="173"/>
                  </a:lnTo>
                  <a:lnTo>
                    <a:pt x="1557" y="180"/>
                  </a:lnTo>
                  <a:lnTo>
                    <a:pt x="1538" y="186"/>
                  </a:lnTo>
                  <a:lnTo>
                    <a:pt x="1516" y="191"/>
                  </a:lnTo>
                  <a:lnTo>
                    <a:pt x="1470" y="196"/>
                  </a:lnTo>
                  <a:lnTo>
                    <a:pt x="1420" y="195"/>
                  </a:lnTo>
                  <a:lnTo>
                    <a:pt x="1365" y="190"/>
                  </a:lnTo>
                  <a:lnTo>
                    <a:pt x="1307" y="179"/>
                  </a:lnTo>
                  <a:lnTo>
                    <a:pt x="1180" y="151"/>
                  </a:lnTo>
                  <a:lnTo>
                    <a:pt x="1045" y="111"/>
                  </a:lnTo>
                  <a:lnTo>
                    <a:pt x="760" y="23"/>
                  </a:lnTo>
                  <a:lnTo>
                    <a:pt x="691" y="6"/>
                  </a:lnTo>
                  <a:lnTo>
                    <a:pt x="628" y="0"/>
                  </a:lnTo>
                  <a:lnTo>
                    <a:pt x="570" y="2"/>
                  </a:lnTo>
                  <a:lnTo>
                    <a:pt x="516" y="12"/>
                  </a:lnTo>
                  <a:lnTo>
                    <a:pt x="467" y="29"/>
                  </a:lnTo>
                  <a:lnTo>
                    <a:pt x="421" y="52"/>
                  </a:lnTo>
                  <a:lnTo>
                    <a:pt x="378" y="79"/>
                  </a:lnTo>
                  <a:lnTo>
                    <a:pt x="338" y="111"/>
                  </a:lnTo>
                  <a:lnTo>
                    <a:pt x="301" y="145"/>
                  </a:lnTo>
                  <a:lnTo>
                    <a:pt x="266" y="180"/>
                  </a:lnTo>
                  <a:lnTo>
                    <a:pt x="199" y="252"/>
                  </a:lnTo>
                  <a:lnTo>
                    <a:pt x="136" y="318"/>
                  </a:lnTo>
                  <a:lnTo>
                    <a:pt x="104" y="347"/>
                  </a:lnTo>
                  <a:lnTo>
                    <a:pt x="73" y="371"/>
                  </a:lnTo>
                  <a:lnTo>
                    <a:pt x="44" y="392"/>
                  </a:lnTo>
                  <a:lnTo>
                    <a:pt x="24" y="410"/>
                  </a:lnTo>
                  <a:lnTo>
                    <a:pt x="16" y="418"/>
                  </a:lnTo>
                  <a:lnTo>
                    <a:pt x="9" y="426"/>
                  </a:lnTo>
                  <a:lnTo>
                    <a:pt x="5" y="435"/>
                  </a:lnTo>
                  <a:lnTo>
                    <a:pt x="2" y="442"/>
                  </a:lnTo>
                  <a:lnTo>
                    <a:pt x="0" y="448"/>
                  </a:lnTo>
                  <a:lnTo>
                    <a:pt x="0" y="454"/>
                  </a:lnTo>
                  <a:lnTo>
                    <a:pt x="1" y="460"/>
                  </a:lnTo>
                  <a:lnTo>
                    <a:pt x="3" y="464"/>
                  </a:lnTo>
                  <a:lnTo>
                    <a:pt x="7" y="468"/>
                  </a:lnTo>
                  <a:lnTo>
                    <a:pt x="12" y="472"/>
                  </a:lnTo>
                  <a:lnTo>
                    <a:pt x="18" y="475"/>
                  </a:lnTo>
                  <a:lnTo>
                    <a:pt x="24" y="477"/>
                  </a:lnTo>
                  <a:lnTo>
                    <a:pt x="32" y="478"/>
                  </a:lnTo>
                  <a:lnTo>
                    <a:pt x="40" y="479"/>
                  </a:lnTo>
                  <a:lnTo>
                    <a:pt x="48" y="479"/>
                  </a:lnTo>
                  <a:lnTo>
                    <a:pt x="58" y="478"/>
                  </a:lnTo>
                  <a:lnTo>
                    <a:pt x="79" y="473"/>
                  </a:lnTo>
                  <a:lnTo>
                    <a:pt x="101" y="465"/>
                  </a:lnTo>
                  <a:lnTo>
                    <a:pt x="125" y="454"/>
                  </a:lnTo>
                  <a:lnTo>
                    <a:pt x="148" y="438"/>
                  </a:lnTo>
                  <a:lnTo>
                    <a:pt x="173" y="418"/>
                  </a:lnTo>
                  <a:lnTo>
                    <a:pt x="196" y="395"/>
                  </a:lnTo>
                  <a:lnTo>
                    <a:pt x="299" y="279"/>
                  </a:lnTo>
                  <a:lnTo>
                    <a:pt x="361" y="220"/>
                  </a:lnTo>
                  <a:lnTo>
                    <a:pt x="394" y="192"/>
                  </a:lnTo>
                  <a:lnTo>
                    <a:pt x="429" y="165"/>
                  </a:lnTo>
                  <a:lnTo>
                    <a:pt x="465" y="140"/>
                  </a:lnTo>
                  <a:lnTo>
                    <a:pt x="503" y="118"/>
                  </a:lnTo>
                  <a:lnTo>
                    <a:pt x="541" y="100"/>
                  </a:lnTo>
                  <a:lnTo>
                    <a:pt x="582" y="85"/>
                  </a:lnTo>
                  <a:lnTo>
                    <a:pt x="624" y="74"/>
                  </a:lnTo>
                  <a:lnTo>
                    <a:pt x="668" y="69"/>
                  </a:lnTo>
                  <a:lnTo>
                    <a:pt x="714" y="68"/>
                  </a:lnTo>
                  <a:lnTo>
                    <a:pt x="761" y="74"/>
                  </a:lnTo>
                  <a:lnTo>
                    <a:pt x="862" y="97"/>
                  </a:lnTo>
                  <a:lnTo>
                    <a:pt x="972" y="128"/>
                  </a:lnTo>
                  <a:lnTo>
                    <a:pt x="1204" y="199"/>
                  </a:lnTo>
                  <a:lnTo>
                    <a:pt x="1318" y="229"/>
                  </a:lnTo>
                  <a:lnTo>
                    <a:pt x="1426" y="252"/>
                  </a:lnTo>
                  <a:lnTo>
                    <a:pt x="1476" y="258"/>
                  </a:lnTo>
                  <a:lnTo>
                    <a:pt x="1524" y="261"/>
                  </a:lnTo>
                  <a:lnTo>
                    <a:pt x="1568" y="259"/>
                  </a:lnTo>
                  <a:lnTo>
                    <a:pt x="1609" y="25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7" name="Freeform 459"/>
            <p:cNvSpPr>
              <a:spLocks/>
            </p:cNvSpPr>
            <p:nvPr/>
          </p:nvSpPr>
          <p:spPr bwMode="auto">
            <a:xfrm>
              <a:off x="2050" y="1492"/>
              <a:ext cx="44" cy="48"/>
            </a:xfrm>
            <a:custGeom>
              <a:avLst/>
              <a:gdLst/>
              <a:ahLst/>
              <a:cxnLst>
                <a:cxn ang="0">
                  <a:pos x="79" y="144"/>
                </a:cxn>
                <a:cxn ang="0">
                  <a:pos x="90" y="141"/>
                </a:cxn>
                <a:cxn ang="0">
                  <a:pos x="102" y="136"/>
                </a:cxn>
                <a:cxn ang="0">
                  <a:pos x="112" y="129"/>
                </a:cxn>
                <a:cxn ang="0">
                  <a:pos x="120" y="119"/>
                </a:cxn>
                <a:cxn ang="0">
                  <a:pos x="127" y="107"/>
                </a:cxn>
                <a:cxn ang="0">
                  <a:pos x="132" y="95"/>
                </a:cxn>
                <a:cxn ang="0">
                  <a:pos x="134" y="83"/>
                </a:cxn>
                <a:cxn ang="0">
                  <a:pos x="133" y="70"/>
                </a:cxn>
                <a:cxn ang="0">
                  <a:pos x="128" y="55"/>
                </a:cxn>
                <a:cxn ang="0">
                  <a:pos x="121" y="42"/>
                </a:cxn>
                <a:cxn ang="0">
                  <a:pos x="113" y="30"/>
                </a:cxn>
                <a:cxn ang="0">
                  <a:pos x="104" y="17"/>
                </a:cxn>
                <a:cxn ang="0">
                  <a:pos x="93" y="8"/>
                </a:cxn>
                <a:cxn ang="0">
                  <a:pos x="84" y="2"/>
                </a:cxn>
                <a:cxn ang="0">
                  <a:pos x="80" y="1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0" y="2"/>
                </a:cxn>
                <a:cxn ang="0">
                  <a:pos x="64" y="7"/>
                </a:cxn>
                <a:cxn ang="0">
                  <a:pos x="46" y="26"/>
                </a:cxn>
                <a:cxn ang="0">
                  <a:pos x="34" y="38"/>
                </a:cxn>
                <a:cxn ang="0">
                  <a:pos x="26" y="45"/>
                </a:cxn>
                <a:cxn ang="0">
                  <a:pos x="17" y="50"/>
                </a:cxn>
                <a:cxn ang="0">
                  <a:pos x="9" y="53"/>
                </a:cxn>
                <a:cxn ang="0">
                  <a:pos x="4" y="56"/>
                </a:cxn>
                <a:cxn ang="0">
                  <a:pos x="2" y="61"/>
                </a:cxn>
                <a:cxn ang="0">
                  <a:pos x="0" y="67"/>
                </a:cxn>
                <a:cxn ang="0">
                  <a:pos x="2" y="74"/>
                </a:cxn>
                <a:cxn ang="0">
                  <a:pos x="7" y="85"/>
                </a:cxn>
                <a:cxn ang="0">
                  <a:pos x="17" y="101"/>
                </a:cxn>
                <a:cxn ang="0">
                  <a:pos x="30" y="117"/>
                </a:cxn>
                <a:cxn ang="0">
                  <a:pos x="45" y="131"/>
                </a:cxn>
                <a:cxn ang="0">
                  <a:pos x="60" y="140"/>
                </a:cxn>
                <a:cxn ang="0">
                  <a:pos x="70" y="144"/>
                </a:cxn>
              </a:cxnLst>
              <a:rect l="0" t="0" r="r" b="b"/>
              <a:pathLst>
                <a:path w="134" h="144">
                  <a:moveTo>
                    <a:pt x="73" y="144"/>
                  </a:moveTo>
                  <a:lnTo>
                    <a:pt x="79" y="144"/>
                  </a:lnTo>
                  <a:lnTo>
                    <a:pt x="84" y="143"/>
                  </a:lnTo>
                  <a:lnTo>
                    <a:pt x="90" y="141"/>
                  </a:lnTo>
                  <a:lnTo>
                    <a:pt x="96" y="139"/>
                  </a:lnTo>
                  <a:lnTo>
                    <a:pt x="102" y="136"/>
                  </a:lnTo>
                  <a:lnTo>
                    <a:pt x="107" y="133"/>
                  </a:lnTo>
                  <a:lnTo>
                    <a:pt x="112" y="129"/>
                  </a:lnTo>
                  <a:lnTo>
                    <a:pt x="116" y="124"/>
                  </a:lnTo>
                  <a:lnTo>
                    <a:pt x="120" y="119"/>
                  </a:lnTo>
                  <a:lnTo>
                    <a:pt x="124" y="113"/>
                  </a:lnTo>
                  <a:lnTo>
                    <a:pt x="127" y="107"/>
                  </a:lnTo>
                  <a:lnTo>
                    <a:pt x="130" y="101"/>
                  </a:lnTo>
                  <a:lnTo>
                    <a:pt x="132" y="95"/>
                  </a:lnTo>
                  <a:lnTo>
                    <a:pt x="133" y="89"/>
                  </a:lnTo>
                  <a:lnTo>
                    <a:pt x="134" y="83"/>
                  </a:lnTo>
                  <a:lnTo>
                    <a:pt x="134" y="76"/>
                  </a:lnTo>
                  <a:lnTo>
                    <a:pt x="133" y="70"/>
                  </a:lnTo>
                  <a:lnTo>
                    <a:pt x="131" y="62"/>
                  </a:lnTo>
                  <a:lnTo>
                    <a:pt x="128" y="55"/>
                  </a:lnTo>
                  <a:lnTo>
                    <a:pt x="125" y="49"/>
                  </a:lnTo>
                  <a:lnTo>
                    <a:pt x="121" y="42"/>
                  </a:lnTo>
                  <a:lnTo>
                    <a:pt x="117" y="36"/>
                  </a:lnTo>
                  <a:lnTo>
                    <a:pt x="113" y="30"/>
                  </a:lnTo>
                  <a:lnTo>
                    <a:pt x="108" y="24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3" y="8"/>
                  </a:lnTo>
                  <a:lnTo>
                    <a:pt x="88" y="5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1" y="1"/>
                  </a:lnTo>
                  <a:lnTo>
                    <a:pt x="70" y="2"/>
                  </a:lnTo>
                  <a:lnTo>
                    <a:pt x="67" y="4"/>
                  </a:lnTo>
                  <a:lnTo>
                    <a:pt x="64" y="7"/>
                  </a:lnTo>
                  <a:lnTo>
                    <a:pt x="60" y="10"/>
                  </a:lnTo>
                  <a:lnTo>
                    <a:pt x="46" y="26"/>
                  </a:lnTo>
                  <a:lnTo>
                    <a:pt x="38" y="34"/>
                  </a:lnTo>
                  <a:lnTo>
                    <a:pt x="34" y="38"/>
                  </a:lnTo>
                  <a:lnTo>
                    <a:pt x="30" y="42"/>
                  </a:lnTo>
                  <a:lnTo>
                    <a:pt x="26" y="45"/>
                  </a:lnTo>
                  <a:lnTo>
                    <a:pt x="21" y="48"/>
                  </a:lnTo>
                  <a:lnTo>
                    <a:pt x="17" y="50"/>
                  </a:lnTo>
                  <a:lnTo>
                    <a:pt x="12" y="51"/>
                  </a:lnTo>
                  <a:lnTo>
                    <a:pt x="9" y="53"/>
                  </a:lnTo>
                  <a:lnTo>
                    <a:pt x="6" y="54"/>
                  </a:lnTo>
                  <a:lnTo>
                    <a:pt x="4" y="56"/>
                  </a:lnTo>
                  <a:lnTo>
                    <a:pt x="3" y="58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2" y="74"/>
                  </a:lnTo>
                  <a:lnTo>
                    <a:pt x="3" y="78"/>
                  </a:lnTo>
                  <a:lnTo>
                    <a:pt x="7" y="85"/>
                  </a:lnTo>
                  <a:lnTo>
                    <a:pt x="11" y="93"/>
                  </a:lnTo>
                  <a:lnTo>
                    <a:pt x="17" y="101"/>
                  </a:lnTo>
                  <a:lnTo>
                    <a:pt x="23" y="109"/>
                  </a:lnTo>
                  <a:lnTo>
                    <a:pt x="30" y="117"/>
                  </a:lnTo>
                  <a:lnTo>
                    <a:pt x="37" y="124"/>
                  </a:lnTo>
                  <a:lnTo>
                    <a:pt x="45" y="131"/>
                  </a:lnTo>
                  <a:lnTo>
                    <a:pt x="53" y="136"/>
                  </a:lnTo>
                  <a:lnTo>
                    <a:pt x="60" y="140"/>
                  </a:lnTo>
                  <a:lnTo>
                    <a:pt x="67" y="143"/>
                  </a:lnTo>
                  <a:lnTo>
                    <a:pt x="70" y="144"/>
                  </a:lnTo>
                  <a:lnTo>
                    <a:pt x="73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8" name="Freeform 460"/>
            <p:cNvSpPr>
              <a:spLocks/>
            </p:cNvSpPr>
            <p:nvPr/>
          </p:nvSpPr>
          <p:spPr bwMode="auto">
            <a:xfrm>
              <a:off x="2050" y="1492"/>
              <a:ext cx="44" cy="48"/>
            </a:xfrm>
            <a:custGeom>
              <a:avLst/>
              <a:gdLst/>
              <a:ahLst/>
              <a:cxnLst>
                <a:cxn ang="0">
                  <a:pos x="79" y="144"/>
                </a:cxn>
                <a:cxn ang="0">
                  <a:pos x="90" y="141"/>
                </a:cxn>
                <a:cxn ang="0">
                  <a:pos x="102" y="136"/>
                </a:cxn>
                <a:cxn ang="0">
                  <a:pos x="112" y="129"/>
                </a:cxn>
                <a:cxn ang="0">
                  <a:pos x="120" y="119"/>
                </a:cxn>
                <a:cxn ang="0">
                  <a:pos x="127" y="107"/>
                </a:cxn>
                <a:cxn ang="0">
                  <a:pos x="132" y="95"/>
                </a:cxn>
                <a:cxn ang="0">
                  <a:pos x="134" y="83"/>
                </a:cxn>
                <a:cxn ang="0">
                  <a:pos x="133" y="70"/>
                </a:cxn>
                <a:cxn ang="0">
                  <a:pos x="128" y="55"/>
                </a:cxn>
                <a:cxn ang="0">
                  <a:pos x="121" y="42"/>
                </a:cxn>
                <a:cxn ang="0">
                  <a:pos x="113" y="30"/>
                </a:cxn>
                <a:cxn ang="0">
                  <a:pos x="104" y="17"/>
                </a:cxn>
                <a:cxn ang="0">
                  <a:pos x="93" y="8"/>
                </a:cxn>
                <a:cxn ang="0">
                  <a:pos x="84" y="2"/>
                </a:cxn>
                <a:cxn ang="0">
                  <a:pos x="80" y="1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0" y="2"/>
                </a:cxn>
                <a:cxn ang="0">
                  <a:pos x="64" y="7"/>
                </a:cxn>
                <a:cxn ang="0">
                  <a:pos x="46" y="26"/>
                </a:cxn>
                <a:cxn ang="0">
                  <a:pos x="34" y="38"/>
                </a:cxn>
                <a:cxn ang="0">
                  <a:pos x="26" y="45"/>
                </a:cxn>
                <a:cxn ang="0">
                  <a:pos x="17" y="50"/>
                </a:cxn>
                <a:cxn ang="0">
                  <a:pos x="9" y="53"/>
                </a:cxn>
                <a:cxn ang="0">
                  <a:pos x="4" y="56"/>
                </a:cxn>
                <a:cxn ang="0">
                  <a:pos x="2" y="61"/>
                </a:cxn>
                <a:cxn ang="0">
                  <a:pos x="0" y="67"/>
                </a:cxn>
                <a:cxn ang="0">
                  <a:pos x="2" y="74"/>
                </a:cxn>
                <a:cxn ang="0">
                  <a:pos x="7" y="85"/>
                </a:cxn>
                <a:cxn ang="0">
                  <a:pos x="17" y="101"/>
                </a:cxn>
                <a:cxn ang="0">
                  <a:pos x="30" y="117"/>
                </a:cxn>
                <a:cxn ang="0">
                  <a:pos x="45" y="131"/>
                </a:cxn>
                <a:cxn ang="0">
                  <a:pos x="60" y="140"/>
                </a:cxn>
                <a:cxn ang="0">
                  <a:pos x="70" y="144"/>
                </a:cxn>
              </a:cxnLst>
              <a:rect l="0" t="0" r="r" b="b"/>
              <a:pathLst>
                <a:path w="134" h="144">
                  <a:moveTo>
                    <a:pt x="73" y="144"/>
                  </a:moveTo>
                  <a:lnTo>
                    <a:pt x="79" y="144"/>
                  </a:lnTo>
                  <a:lnTo>
                    <a:pt x="84" y="143"/>
                  </a:lnTo>
                  <a:lnTo>
                    <a:pt x="90" y="141"/>
                  </a:lnTo>
                  <a:lnTo>
                    <a:pt x="96" y="139"/>
                  </a:lnTo>
                  <a:lnTo>
                    <a:pt x="102" y="136"/>
                  </a:lnTo>
                  <a:lnTo>
                    <a:pt x="107" y="133"/>
                  </a:lnTo>
                  <a:lnTo>
                    <a:pt x="112" y="129"/>
                  </a:lnTo>
                  <a:lnTo>
                    <a:pt x="116" y="124"/>
                  </a:lnTo>
                  <a:lnTo>
                    <a:pt x="120" y="119"/>
                  </a:lnTo>
                  <a:lnTo>
                    <a:pt x="124" y="113"/>
                  </a:lnTo>
                  <a:lnTo>
                    <a:pt x="127" y="107"/>
                  </a:lnTo>
                  <a:lnTo>
                    <a:pt x="130" y="101"/>
                  </a:lnTo>
                  <a:lnTo>
                    <a:pt x="132" y="95"/>
                  </a:lnTo>
                  <a:lnTo>
                    <a:pt x="133" y="89"/>
                  </a:lnTo>
                  <a:lnTo>
                    <a:pt x="134" y="83"/>
                  </a:lnTo>
                  <a:lnTo>
                    <a:pt x="134" y="76"/>
                  </a:lnTo>
                  <a:lnTo>
                    <a:pt x="133" y="70"/>
                  </a:lnTo>
                  <a:lnTo>
                    <a:pt x="131" y="62"/>
                  </a:lnTo>
                  <a:lnTo>
                    <a:pt x="128" y="55"/>
                  </a:lnTo>
                  <a:lnTo>
                    <a:pt x="125" y="49"/>
                  </a:lnTo>
                  <a:lnTo>
                    <a:pt x="121" y="42"/>
                  </a:lnTo>
                  <a:lnTo>
                    <a:pt x="117" y="36"/>
                  </a:lnTo>
                  <a:lnTo>
                    <a:pt x="113" y="30"/>
                  </a:lnTo>
                  <a:lnTo>
                    <a:pt x="108" y="24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3" y="8"/>
                  </a:lnTo>
                  <a:lnTo>
                    <a:pt x="88" y="5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1" y="1"/>
                  </a:lnTo>
                  <a:lnTo>
                    <a:pt x="70" y="2"/>
                  </a:lnTo>
                  <a:lnTo>
                    <a:pt x="67" y="4"/>
                  </a:lnTo>
                  <a:lnTo>
                    <a:pt x="64" y="7"/>
                  </a:lnTo>
                  <a:lnTo>
                    <a:pt x="60" y="10"/>
                  </a:lnTo>
                  <a:lnTo>
                    <a:pt x="46" y="26"/>
                  </a:lnTo>
                  <a:lnTo>
                    <a:pt x="38" y="34"/>
                  </a:lnTo>
                  <a:lnTo>
                    <a:pt x="34" y="38"/>
                  </a:lnTo>
                  <a:lnTo>
                    <a:pt x="30" y="42"/>
                  </a:lnTo>
                  <a:lnTo>
                    <a:pt x="26" y="45"/>
                  </a:lnTo>
                  <a:lnTo>
                    <a:pt x="21" y="48"/>
                  </a:lnTo>
                  <a:lnTo>
                    <a:pt x="17" y="50"/>
                  </a:lnTo>
                  <a:lnTo>
                    <a:pt x="12" y="51"/>
                  </a:lnTo>
                  <a:lnTo>
                    <a:pt x="9" y="53"/>
                  </a:lnTo>
                  <a:lnTo>
                    <a:pt x="6" y="54"/>
                  </a:lnTo>
                  <a:lnTo>
                    <a:pt x="4" y="56"/>
                  </a:lnTo>
                  <a:lnTo>
                    <a:pt x="3" y="58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2" y="74"/>
                  </a:lnTo>
                  <a:lnTo>
                    <a:pt x="3" y="78"/>
                  </a:lnTo>
                  <a:lnTo>
                    <a:pt x="7" y="85"/>
                  </a:lnTo>
                  <a:lnTo>
                    <a:pt x="11" y="93"/>
                  </a:lnTo>
                  <a:lnTo>
                    <a:pt x="17" y="101"/>
                  </a:lnTo>
                  <a:lnTo>
                    <a:pt x="23" y="109"/>
                  </a:lnTo>
                  <a:lnTo>
                    <a:pt x="30" y="117"/>
                  </a:lnTo>
                  <a:lnTo>
                    <a:pt x="37" y="124"/>
                  </a:lnTo>
                  <a:lnTo>
                    <a:pt x="45" y="131"/>
                  </a:lnTo>
                  <a:lnTo>
                    <a:pt x="53" y="136"/>
                  </a:lnTo>
                  <a:lnTo>
                    <a:pt x="60" y="140"/>
                  </a:lnTo>
                  <a:lnTo>
                    <a:pt x="67" y="143"/>
                  </a:lnTo>
                  <a:lnTo>
                    <a:pt x="70" y="144"/>
                  </a:lnTo>
                  <a:lnTo>
                    <a:pt x="73" y="14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09" name="Freeform 461"/>
            <p:cNvSpPr>
              <a:spLocks/>
            </p:cNvSpPr>
            <p:nvPr/>
          </p:nvSpPr>
          <p:spPr bwMode="auto">
            <a:xfrm>
              <a:off x="2042" y="1481"/>
              <a:ext cx="34" cy="34"/>
            </a:xfrm>
            <a:custGeom>
              <a:avLst/>
              <a:gdLst/>
              <a:ahLst/>
              <a:cxnLst>
                <a:cxn ang="0">
                  <a:pos x="33" y="89"/>
                </a:cxn>
                <a:cxn ang="0">
                  <a:pos x="38" y="81"/>
                </a:cxn>
                <a:cxn ang="0">
                  <a:pos x="51" y="67"/>
                </a:cxn>
                <a:cxn ang="0">
                  <a:pos x="70" y="52"/>
                </a:cxn>
                <a:cxn ang="0">
                  <a:pos x="89" y="39"/>
                </a:cxn>
                <a:cxn ang="0">
                  <a:pos x="97" y="36"/>
                </a:cxn>
                <a:cxn ang="0">
                  <a:pos x="99" y="34"/>
                </a:cxn>
                <a:cxn ang="0">
                  <a:pos x="101" y="32"/>
                </a:cxn>
                <a:cxn ang="0">
                  <a:pos x="102" y="29"/>
                </a:cxn>
                <a:cxn ang="0">
                  <a:pos x="102" y="26"/>
                </a:cxn>
                <a:cxn ang="0">
                  <a:pos x="101" y="23"/>
                </a:cxn>
                <a:cxn ang="0">
                  <a:pos x="98" y="16"/>
                </a:cxn>
                <a:cxn ang="0">
                  <a:pos x="92" y="10"/>
                </a:cxn>
                <a:cxn ang="0">
                  <a:pos x="85" y="5"/>
                </a:cxn>
                <a:cxn ang="0">
                  <a:pos x="79" y="1"/>
                </a:cxn>
                <a:cxn ang="0">
                  <a:pos x="74" y="0"/>
                </a:cxn>
                <a:cxn ang="0">
                  <a:pos x="69" y="0"/>
                </a:cxn>
                <a:cxn ang="0">
                  <a:pos x="66" y="1"/>
                </a:cxn>
                <a:cxn ang="0">
                  <a:pos x="60" y="5"/>
                </a:cxn>
                <a:cxn ang="0">
                  <a:pos x="47" y="13"/>
                </a:cxn>
                <a:cxn ang="0">
                  <a:pos x="30" y="26"/>
                </a:cxn>
                <a:cxn ang="0">
                  <a:pos x="14" y="40"/>
                </a:cxn>
                <a:cxn ang="0">
                  <a:pos x="7" y="49"/>
                </a:cxn>
                <a:cxn ang="0">
                  <a:pos x="4" y="54"/>
                </a:cxn>
                <a:cxn ang="0">
                  <a:pos x="2" y="60"/>
                </a:cxn>
                <a:cxn ang="0">
                  <a:pos x="0" y="65"/>
                </a:cxn>
                <a:cxn ang="0">
                  <a:pos x="0" y="73"/>
                </a:cxn>
                <a:cxn ang="0">
                  <a:pos x="2" y="83"/>
                </a:cxn>
                <a:cxn ang="0">
                  <a:pos x="7" y="92"/>
                </a:cxn>
                <a:cxn ang="0">
                  <a:pos x="11" y="97"/>
                </a:cxn>
                <a:cxn ang="0">
                  <a:pos x="15" y="100"/>
                </a:cxn>
                <a:cxn ang="0">
                  <a:pos x="18" y="102"/>
                </a:cxn>
                <a:cxn ang="0">
                  <a:pos x="21" y="102"/>
                </a:cxn>
                <a:cxn ang="0">
                  <a:pos x="25" y="102"/>
                </a:cxn>
                <a:cxn ang="0">
                  <a:pos x="27" y="100"/>
                </a:cxn>
                <a:cxn ang="0">
                  <a:pos x="30" y="96"/>
                </a:cxn>
              </a:cxnLst>
              <a:rect l="0" t="0" r="r" b="b"/>
              <a:pathLst>
                <a:path w="102" h="102">
                  <a:moveTo>
                    <a:pt x="31" y="94"/>
                  </a:moveTo>
                  <a:lnTo>
                    <a:pt x="33" y="89"/>
                  </a:lnTo>
                  <a:lnTo>
                    <a:pt x="35" y="85"/>
                  </a:lnTo>
                  <a:lnTo>
                    <a:pt x="38" y="81"/>
                  </a:lnTo>
                  <a:lnTo>
                    <a:pt x="42" y="76"/>
                  </a:lnTo>
                  <a:lnTo>
                    <a:pt x="51" y="67"/>
                  </a:lnTo>
                  <a:lnTo>
                    <a:pt x="60" y="59"/>
                  </a:lnTo>
                  <a:lnTo>
                    <a:pt x="70" y="52"/>
                  </a:lnTo>
                  <a:lnTo>
                    <a:pt x="81" y="44"/>
                  </a:lnTo>
                  <a:lnTo>
                    <a:pt x="89" y="39"/>
                  </a:lnTo>
                  <a:lnTo>
                    <a:pt x="93" y="37"/>
                  </a:lnTo>
                  <a:lnTo>
                    <a:pt x="97" y="36"/>
                  </a:lnTo>
                  <a:lnTo>
                    <a:pt x="98" y="35"/>
                  </a:lnTo>
                  <a:lnTo>
                    <a:pt x="99" y="34"/>
                  </a:lnTo>
                  <a:lnTo>
                    <a:pt x="100" y="33"/>
                  </a:lnTo>
                  <a:lnTo>
                    <a:pt x="101" y="32"/>
                  </a:lnTo>
                  <a:lnTo>
                    <a:pt x="102" y="31"/>
                  </a:lnTo>
                  <a:lnTo>
                    <a:pt x="102" y="29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102" y="25"/>
                  </a:lnTo>
                  <a:lnTo>
                    <a:pt x="101" y="23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5" y="13"/>
                  </a:lnTo>
                  <a:lnTo>
                    <a:pt x="92" y="10"/>
                  </a:lnTo>
                  <a:lnTo>
                    <a:pt x="88" y="7"/>
                  </a:lnTo>
                  <a:lnTo>
                    <a:pt x="85" y="5"/>
                  </a:lnTo>
                  <a:lnTo>
                    <a:pt x="81" y="3"/>
                  </a:lnTo>
                  <a:lnTo>
                    <a:pt x="79" y="1"/>
                  </a:lnTo>
                  <a:lnTo>
                    <a:pt x="77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6" y="1"/>
                  </a:lnTo>
                  <a:lnTo>
                    <a:pt x="64" y="3"/>
                  </a:lnTo>
                  <a:lnTo>
                    <a:pt x="60" y="5"/>
                  </a:lnTo>
                  <a:lnTo>
                    <a:pt x="56" y="7"/>
                  </a:lnTo>
                  <a:lnTo>
                    <a:pt x="47" y="13"/>
                  </a:lnTo>
                  <a:lnTo>
                    <a:pt x="38" y="19"/>
                  </a:lnTo>
                  <a:lnTo>
                    <a:pt x="30" y="26"/>
                  </a:lnTo>
                  <a:lnTo>
                    <a:pt x="21" y="34"/>
                  </a:lnTo>
                  <a:lnTo>
                    <a:pt x="14" y="40"/>
                  </a:lnTo>
                  <a:lnTo>
                    <a:pt x="9" y="46"/>
                  </a:lnTo>
                  <a:lnTo>
                    <a:pt x="7" y="49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3" y="57"/>
                  </a:lnTo>
                  <a:lnTo>
                    <a:pt x="2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2" y="83"/>
                  </a:lnTo>
                  <a:lnTo>
                    <a:pt x="5" y="88"/>
                  </a:lnTo>
                  <a:lnTo>
                    <a:pt x="7" y="92"/>
                  </a:lnTo>
                  <a:lnTo>
                    <a:pt x="10" y="95"/>
                  </a:lnTo>
                  <a:lnTo>
                    <a:pt x="11" y="97"/>
                  </a:lnTo>
                  <a:lnTo>
                    <a:pt x="13" y="98"/>
                  </a:lnTo>
                  <a:lnTo>
                    <a:pt x="15" y="100"/>
                  </a:lnTo>
                  <a:lnTo>
                    <a:pt x="16" y="101"/>
                  </a:lnTo>
                  <a:lnTo>
                    <a:pt x="18" y="102"/>
                  </a:lnTo>
                  <a:lnTo>
                    <a:pt x="19" y="102"/>
                  </a:lnTo>
                  <a:lnTo>
                    <a:pt x="21" y="102"/>
                  </a:lnTo>
                  <a:lnTo>
                    <a:pt x="22" y="102"/>
                  </a:lnTo>
                  <a:lnTo>
                    <a:pt x="25" y="102"/>
                  </a:lnTo>
                  <a:lnTo>
                    <a:pt x="26" y="101"/>
                  </a:lnTo>
                  <a:lnTo>
                    <a:pt x="27" y="100"/>
                  </a:lnTo>
                  <a:lnTo>
                    <a:pt x="29" y="98"/>
                  </a:lnTo>
                  <a:lnTo>
                    <a:pt x="30" y="96"/>
                  </a:lnTo>
                  <a:lnTo>
                    <a:pt x="31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0" name="Freeform 462"/>
            <p:cNvSpPr>
              <a:spLocks/>
            </p:cNvSpPr>
            <p:nvPr/>
          </p:nvSpPr>
          <p:spPr bwMode="auto">
            <a:xfrm>
              <a:off x="2042" y="1481"/>
              <a:ext cx="34" cy="34"/>
            </a:xfrm>
            <a:custGeom>
              <a:avLst/>
              <a:gdLst/>
              <a:ahLst/>
              <a:cxnLst>
                <a:cxn ang="0">
                  <a:pos x="33" y="89"/>
                </a:cxn>
                <a:cxn ang="0">
                  <a:pos x="38" y="81"/>
                </a:cxn>
                <a:cxn ang="0">
                  <a:pos x="51" y="67"/>
                </a:cxn>
                <a:cxn ang="0">
                  <a:pos x="70" y="52"/>
                </a:cxn>
                <a:cxn ang="0">
                  <a:pos x="89" y="39"/>
                </a:cxn>
                <a:cxn ang="0">
                  <a:pos x="97" y="36"/>
                </a:cxn>
                <a:cxn ang="0">
                  <a:pos x="99" y="34"/>
                </a:cxn>
                <a:cxn ang="0">
                  <a:pos x="101" y="32"/>
                </a:cxn>
                <a:cxn ang="0">
                  <a:pos x="102" y="29"/>
                </a:cxn>
                <a:cxn ang="0">
                  <a:pos x="102" y="26"/>
                </a:cxn>
                <a:cxn ang="0">
                  <a:pos x="101" y="23"/>
                </a:cxn>
                <a:cxn ang="0">
                  <a:pos x="98" y="16"/>
                </a:cxn>
                <a:cxn ang="0">
                  <a:pos x="92" y="10"/>
                </a:cxn>
                <a:cxn ang="0">
                  <a:pos x="85" y="5"/>
                </a:cxn>
                <a:cxn ang="0">
                  <a:pos x="79" y="1"/>
                </a:cxn>
                <a:cxn ang="0">
                  <a:pos x="74" y="0"/>
                </a:cxn>
                <a:cxn ang="0">
                  <a:pos x="69" y="0"/>
                </a:cxn>
                <a:cxn ang="0">
                  <a:pos x="66" y="1"/>
                </a:cxn>
                <a:cxn ang="0">
                  <a:pos x="60" y="5"/>
                </a:cxn>
                <a:cxn ang="0">
                  <a:pos x="47" y="13"/>
                </a:cxn>
                <a:cxn ang="0">
                  <a:pos x="30" y="26"/>
                </a:cxn>
                <a:cxn ang="0">
                  <a:pos x="14" y="40"/>
                </a:cxn>
                <a:cxn ang="0">
                  <a:pos x="7" y="49"/>
                </a:cxn>
                <a:cxn ang="0">
                  <a:pos x="4" y="54"/>
                </a:cxn>
                <a:cxn ang="0">
                  <a:pos x="2" y="60"/>
                </a:cxn>
                <a:cxn ang="0">
                  <a:pos x="0" y="65"/>
                </a:cxn>
                <a:cxn ang="0">
                  <a:pos x="0" y="73"/>
                </a:cxn>
                <a:cxn ang="0">
                  <a:pos x="2" y="83"/>
                </a:cxn>
                <a:cxn ang="0">
                  <a:pos x="7" y="92"/>
                </a:cxn>
                <a:cxn ang="0">
                  <a:pos x="11" y="97"/>
                </a:cxn>
                <a:cxn ang="0">
                  <a:pos x="15" y="100"/>
                </a:cxn>
                <a:cxn ang="0">
                  <a:pos x="18" y="102"/>
                </a:cxn>
                <a:cxn ang="0">
                  <a:pos x="21" y="102"/>
                </a:cxn>
                <a:cxn ang="0">
                  <a:pos x="25" y="102"/>
                </a:cxn>
                <a:cxn ang="0">
                  <a:pos x="27" y="100"/>
                </a:cxn>
                <a:cxn ang="0">
                  <a:pos x="30" y="96"/>
                </a:cxn>
              </a:cxnLst>
              <a:rect l="0" t="0" r="r" b="b"/>
              <a:pathLst>
                <a:path w="102" h="102">
                  <a:moveTo>
                    <a:pt x="31" y="94"/>
                  </a:moveTo>
                  <a:lnTo>
                    <a:pt x="33" y="89"/>
                  </a:lnTo>
                  <a:lnTo>
                    <a:pt x="35" y="85"/>
                  </a:lnTo>
                  <a:lnTo>
                    <a:pt x="38" y="81"/>
                  </a:lnTo>
                  <a:lnTo>
                    <a:pt x="42" y="76"/>
                  </a:lnTo>
                  <a:lnTo>
                    <a:pt x="51" y="67"/>
                  </a:lnTo>
                  <a:lnTo>
                    <a:pt x="60" y="59"/>
                  </a:lnTo>
                  <a:lnTo>
                    <a:pt x="70" y="52"/>
                  </a:lnTo>
                  <a:lnTo>
                    <a:pt x="81" y="44"/>
                  </a:lnTo>
                  <a:lnTo>
                    <a:pt x="89" y="39"/>
                  </a:lnTo>
                  <a:lnTo>
                    <a:pt x="93" y="37"/>
                  </a:lnTo>
                  <a:lnTo>
                    <a:pt x="97" y="36"/>
                  </a:lnTo>
                  <a:lnTo>
                    <a:pt x="98" y="35"/>
                  </a:lnTo>
                  <a:lnTo>
                    <a:pt x="99" y="34"/>
                  </a:lnTo>
                  <a:lnTo>
                    <a:pt x="100" y="33"/>
                  </a:lnTo>
                  <a:lnTo>
                    <a:pt x="101" y="32"/>
                  </a:lnTo>
                  <a:lnTo>
                    <a:pt x="102" y="31"/>
                  </a:lnTo>
                  <a:lnTo>
                    <a:pt x="102" y="29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102" y="25"/>
                  </a:lnTo>
                  <a:lnTo>
                    <a:pt x="101" y="23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5" y="13"/>
                  </a:lnTo>
                  <a:lnTo>
                    <a:pt x="92" y="10"/>
                  </a:lnTo>
                  <a:lnTo>
                    <a:pt x="88" y="7"/>
                  </a:lnTo>
                  <a:lnTo>
                    <a:pt x="85" y="5"/>
                  </a:lnTo>
                  <a:lnTo>
                    <a:pt x="81" y="3"/>
                  </a:lnTo>
                  <a:lnTo>
                    <a:pt x="79" y="1"/>
                  </a:lnTo>
                  <a:lnTo>
                    <a:pt x="77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6" y="1"/>
                  </a:lnTo>
                  <a:lnTo>
                    <a:pt x="64" y="3"/>
                  </a:lnTo>
                  <a:lnTo>
                    <a:pt x="60" y="5"/>
                  </a:lnTo>
                  <a:lnTo>
                    <a:pt x="56" y="7"/>
                  </a:lnTo>
                  <a:lnTo>
                    <a:pt x="47" y="13"/>
                  </a:lnTo>
                  <a:lnTo>
                    <a:pt x="38" y="19"/>
                  </a:lnTo>
                  <a:lnTo>
                    <a:pt x="30" y="26"/>
                  </a:lnTo>
                  <a:lnTo>
                    <a:pt x="21" y="34"/>
                  </a:lnTo>
                  <a:lnTo>
                    <a:pt x="14" y="40"/>
                  </a:lnTo>
                  <a:lnTo>
                    <a:pt x="9" y="46"/>
                  </a:lnTo>
                  <a:lnTo>
                    <a:pt x="7" y="49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3" y="57"/>
                  </a:lnTo>
                  <a:lnTo>
                    <a:pt x="2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2" y="83"/>
                  </a:lnTo>
                  <a:lnTo>
                    <a:pt x="5" y="88"/>
                  </a:lnTo>
                  <a:lnTo>
                    <a:pt x="7" y="92"/>
                  </a:lnTo>
                  <a:lnTo>
                    <a:pt x="10" y="95"/>
                  </a:lnTo>
                  <a:lnTo>
                    <a:pt x="11" y="97"/>
                  </a:lnTo>
                  <a:lnTo>
                    <a:pt x="13" y="98"/>
                  </a:lnTo>
                  <a:lnTo>
                    <a:pt x="15" y="100"/>
                  </a:lnTo>
                  <a:lnTo>
                    <a:pt x="16" y="101"/>
                  </a:lnTo>
                  <a:lnTo>
                    <a:pt x="18" y="102"/>
                  </a:lnTo>
                  <a:lnTo>
                    <a:pt x="19" y="102"/>
                  </a:lnTo>
                  <a:lnTo>
                    <a:pt x="21" y="102"/>
                  </a:lnTo>
                  <a:lnTo>
                    <a:pt x="22" y="102"/>
                  </a:lnTo>
                  <a:lnTo>
                    <a:pt x="25" y="102"/>
                  </a:lnTo>
                  <a:lnTo>
                    <a:pt x="26" y="101"/>
                  </a:lnTo>
                  <a:lnTo>
                    <a:pt x="27" y="100"/>
                  </a:lnTo>
                  <a:lnTo>
                    <a:pt x="29" y="98"/>
                  </a:lnTo>
                  <a:lnTo>
                    <a:pt x="30" y="96"/>
                  </a:lnTo>
                  <a:lnTo>
                    <a:pt x="31" y="9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1" name="Freeform 463"/>
            <p:cNvSpPr>
              <a:spLocks/>
            </p:cNvSpPr>
            <p:nvPr/>
          </p:nvSpPr>
          <p:spPr bwMode="auto">
            <a:xfrm>
              <a:off x="2055" y="1504"/>
              <a:ext cx="19" cy="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21"/>
                </a:cxn>
                <a:cxn ang="0">
                  <a:pos x="10" y="29"/>
                </a:cxn>
                <a:cxn ang="0">
                  <a:pos x="17" y="42"/>
                </a:cxn>
                <a:cxn ang="0">
                  <a:pos x="21" y="48"/>
                </a:cxn>
                <a:cxn ang="0">
                  <a:pos x="25" y="54"/>
                </a:cxn>
                <a:cxn ang="0">
                  <a:pos x="27" y="56"/>
                </a:cxn>
                <a:cxn ang="0">
                  <a:pos x="29" y="58"/>
                </a:cxn>
                <a:cxn ang="0">
                  <a:pos x="31" y="60"/>
                </a:cxn>
                <a:cxn ang="0">
                  <a:pos x="35" y="62"/>
                </a:cxn>
                <a:cxn ang="0">
                  <a:pos x="36" y="63"/>
                </a:cxn>
                <a:cxn ang="0">
                  <a:pos x="37" y="64"/>
                </a:cxn>
                <a:cxn ang="0">
                  <a:pos x="39" y="64"/>
                </a:cxn>
                <a:cxn ang="0">
                  <a:pos x="40" y="65"/>
                </a:cxn>
                <a:cxn ang="0">
                  <a:pos x="41" y="65"/>
                </a:cxn>
                <a:cxn ang="0">
                  <a:pos x="42" y="65"/>
                </a:cxn>
                <a:cxn ang="0">
                  <a:pos x="43" y="65"/>
                </a:cxn>
                <a:cxn ang="0">
                  <a:pos x="44" y="65"/>
                </a:cxn>
                <a:cxn ang="0">
                  <a:pos x="46" y="65"/>
                </a:cxn>
                <a:cxn ang="0">
                  <a:pos x="47" y="65"/>
                </a:cxn>
                <a:cxn ang="0">
                  <a:pos x="48" y="64"/>
                </a:cxn>
                <a:cxn ang="0">
                  <a:pos x="49" y="64"/>
                </a:cxn>
                <a:cxn ang="0">
                  <a:pos x="50" y="63"/>
                </a:cxn>
                <a:cxn ang="0">
                  <a:pos x="52" y="62"/>
                </a:cxn>
                <a:cxn ang="0">
                  <a:pos x="54" y="60"/>
                </a:cxn>
                <a:cxn ang="0">
                  <a:pos x="55" y="58"/>
                </a:cxn>
                <a:cxn ang="0">
                  <a:pos x="56" y="57"/>
                </a:cxn>
                <a:cxn ang="0">
                  <a:pos x="56" y="56"/>
                </a:cxn>
                <a:cxn ang="0">
                  <a:pos x="56" y="55"/>
                </a:cxn>
                <a:cxn ang="0">
                  <a:pos x="56" y="54"/>
                </a:cxn>
                <a:cxn ang="0">
                  <a:pos x="56" y="53"/>
                </a:cxn>
                <a:cxn ang="0">
                  <a:pos x="56" y="52"/>
                </a:cxn>
                <a:cxn ang="0">
                  <a:pos x="56" y="52"/>
                </a:cxn>
                <a:cxn ang="0">
                  <a:pos x="56" y="51"/>
                </a:cxn>
                <a:cxn ang="0">
                  <a:pos x="56" y="50"/>
                </a:cxn>
                <a:cxn ang="0">
                  <a:pos x="56" y="50"/>
                </a:cxn>
                <a:cxn ang="0">
                  <a:pos x="55" y="49"/>
                </a:cxn>
                <a:cxn ang="0">
                  <a:pos x="18" y="0"/>
                </a:cxn>
              </a:cxnLst>
              <a:rect l="0" t="0" r="r" b="b"/>
              <a:pathLst>
                <a:path w="56" h="65">
                  <a:moveTo>
                    <a:pt x="0" y="14"/>
                  </a:moveTo>
                  <a:lnTo>
                    <a:pt x="5" y="21"/>
                  </a:lnTo>
                  <a:lnTo>
                    <a:pt x="10" y="29"/>
                  </a:lnTo>
                  <a:lnTo>
                    <a:pt x="17" y="42"/>
                  </a:lnTo>
                  <a:lnTo>
                    <a:pt x="21" y="48"/>
                  </a:lnTo>
                  <a:lnTo>
                    <a:pt x="25" y="54"/>
                  </a:lnTo>
                  <a:lnTo>
                    <a:pt x="27" y="56"/>
                  </a:lnTo>
                  <a:lnTo>
                    <a:pt x="29" y="58"/>
                  </a:lnTo>
                  <a:lnTo>
                    <a:pt x="31" y="60"/>
                  </a:lnTo>
                  <a:lnTo>
                    <a:pt x="35" y="62"/>
                  </a:lnTo>
                  <a:lnTo>
                    <a:pt x="36" y="63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5"/>
                  </a:lnTo>
                  <a:lnTo>
                    <a:pt x="41" y="65"/>
                  </a:lnTo>
                  <a:lnTo>
                    <a:pt x="42" y="65"/>
                  </a:lnTo>
                  <a:lnTo>
                    <a:pt x="43" y="65"/>
                  </a:lnTo>
                  <a:lnTo>
                    <a:pt x="44" y="65"/>
                  </a:lnTo>
                  <a:lnTo>
                    <a:pt x="46" y="65"/>
                  </a:lnTo>
                  <a:lnTo>
                    <a:pt x="47" y="65"/>
                  </a:lnTo>
                  <a:lnTo>
                    <a:pt x="48" y="64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4" y="60"/>
                  </a:lnTo>
                  <a:lnTo>
                    <a:pt x="55" y="58"/>
                  </a:lnTo>
                  <a:lnTo>
                    <a:pt x="56" y="57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3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1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5" y="49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2" name="Freeform 464"/>
            <p:cNvSpPr>
              <a:spLocks/>
            </p:cNvSpPr>
            <p:nvPr/>
          </p:nvSpPr>
          <p:spPr bwMode="auto">
            <a:xfrm>
              <a:off x="2063" y="1497"/>
              <a:ext cx="20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4" y="7"/>
                </a:cxn>
                <a:cxn ang="0">
                  <a:pos x="30" y="12"/>
                </a:cxn>
                <a:cxn ang="0">
                  <a:pos x="42" y="21"/>
                </a:cxn>
                <a:cxn ang="0">
                  <a:pos x="47" y="25"/>
                </a:cxn>
                <a:cxn ang="0">
                  <a:pos x="49" y="28"/>
                </a:cxn>
                <a:cxn ang="0">
                  <a:pos x="51" y="30"/>
                </a:cxn>
                <a:cxn ang="0">
                  <a:pos x="54" y="33"/>
                </a:cxn>
                <a:cxn ang="0">
                  <a:pos x="56" y="36"/>
                </a:cxn>
                <a:cxn ang="0">
                  <a:pos x="57" y="39"/>
                </a:cxn>
                <a:cxn ang="0">
                  <a:pos x="60" y="42"/>
                </a:cxn>
                <a:cxn ang="0">
                  <a:pos x="61" y="45"/>
                </a:cxn>
                <a:cxn ang="0">
                  <a:pos x="62" y="49"/>
                </a:cxn>
                <a:cxn ang="0">
                  <a:pos x="62" y="53"/>
                </a:cxn>
                <a:cxn ang="0">
                  <a:pos x="62" y="54"/>
                </a:cxn>
                <a:cxn ang="0">
                  <a:pos x="62" y="55"/>
                </a:cxn>
                <a:cxn ang="0">
                  <a:pos x="62" y="56"/>
                </a:cxn>
                <a:cxn ang="0">
                  <a:pos x="62" y="58"/>
                </a:cxn>
                <a:cxn ang="0">
                  <a:pos x="61" y="59"/>
                </a:cxn>
                <a:cxn ang="0">
                  <a:pos x="61" y="60"/>
                </a:cxn>
                <a:cxn ang="0">
                  <a:pos x="60" y="61"/>
                </a:cxn>
                <a:cxn ang="0">
                  <a:pos x="58" y="61"/>
                </a:cxn>
                <a:cxn ang="0">
                  <a:pos x="58" y="62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4"/>
                </a:cxn>
                <a:cxn ang="0">
                  <a:pos x="54" y="64"/>
                </a:cxn>
                <a:cxn ang="0">
                  <a:pos x="53" y="65"/>
                </a:cxn>
                <a:cxn ang="0">
                  <a:pos x="52" y="65"/>
                </a:cxn>
                <a:cxn ang="0">
                  <a:pos x="51" y="65"/>
                </a:cxn>
                <a:cxn ang="0">
                  <a:pos x="50" y="65"/>
                </a:cxn>
                <a:cxn ang="0">
                  <a:pos x="49" y="65"/>
                </a:cxn>
                <a:cxn ang="0">
                  <a:pos x="48" y="65"/>
                </a:cxn>
                <a:cxn ang="0">
                  <a:pos x="47" y="65"/>
                </a:cxn>
                <a:cxn ang="0">
                  <a:pos x="46" y="64"/>
                </a:cxn>
                <a:cxn ang="0">
                  <a:pos x="45" y="64"/>
                </a:cxn>
                <a:cxn ang="0">
                  <a:pos x="44" y="63"/>
                </a:cxn>
                <a:cxn ang="0">
                  <a:pos x="44" y="63"/>
                </a:cxn>
                <a:cxn ang="0">
                  <a:pos x="43" y="62"/>
                </a:cxn>
                <a:cxn ang="0">
                  <a:pos x="42" y="61"/>
                </a:cxn>
                <a:cxn ang="0">
                  <a:pos x="0" y="17"/>
                </a:cxn>
              </a:cxnLst>
              <a:rect l="0" t="0" r="r" b="b"/>
              <a:pathLst>
                <a:path w="62" h="65">
                  <a:moveTo>
                    <a:pt x="18" y="0"/>
                  </a:moveTo>
                  <a:lnTo>
                    <a:pt x="24" y="7"/>
                  </a:lnTo>
                  <a:lnTo>
                    <a:pt x="30" y="12"/>
                  </a:lnTo>
                  <a:lnTo>
                    <a:pt x="42" y="21"/>
                  </a:lnTo>
                  <a:lnTo>
                    <a:pt x="47" y="25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4" y="33"/>
                  </a:lnTo>
                  <a:lnTo>
                    <a:pt x="56" y="36"/>
                  </a:lnTo>
                  <a:lnTo>
                    <a:pt x="57" y="39"/>
                  </a:lnTo>
                  <a:lnTo>
                    <a:pt x="60" y="42"/>
                  </a:lnTo>
                  <a:lnTo>
                    <a:pt x="61" y="45"/>
                  </a:lnTo>
                  <a:lnTo>
                    <a:pt x="62" y="49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62" y="5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1" y="59"/>
                  </a:lnTo>
                  <a:lnTo>
                    <a:pt x="61" y="60"/>
                  </a:lnTo>
                  <a:lnTo>
                    <a:pt x="60" y="61"/>
                  </a:lnTo>
                  <a:lnTo>
                    <a:pt x="58" y="61"/>
                  </a:lnTo>
                  <a:lnTo>
                    <a:pt x="58" y="62"/>
                  </a:lnTo>
                  <a:lnTo>
                    <a:pt x="57" y="63"/>
                  </a:lnTo>
                  <a:lnTo>
                    <a:pt x="56" y="63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3" y="65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5"/>
                  </a:lnTo>
                  <a:lnTo>
                    <a:pt x="46" y="64"/>
                  </a:lnTo>
                  <a:lnTo>
                    <a:pt x="45" y="64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3" y="62"/>
                  </a:lnTo>
                  <a:lnTo>
                    <a:pt x="42" y="61"/>
                  </a:lnTo>
                  <a:lnTo>
                    <a:pt x="0" y="1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3" name="Freeform 465"/>
            <p:cNvSpPr>
              <a:spLocks/>
            </p:cNvSpPr>
            <p:nvPr/>
          </p:nvSpPr>
          <p:spPr bwMode="auto">
            <a:xfrm>
              <a:off x="2104" y="1455"/>
              <a:ext cx="42" cy="46"/>
            </a:xfrm>
            <a:custGeom>
              <a:avLst/>
              <a:gdLst/>
              <a:ahLst/>
              <a:cxnLst>
                <a:cxn ang="0">
                  <a:pos x="56" y="139"/>
                </a:cxn>
                <a:cxn ang="0">
                  <a:pos x="67" y="140"/>
                </a:cxn>
                <a:cxn ang="0">
                  <a:pos x="79" y="138"/>
                </a:cxn>
                <a:cxn ang="0">
                  <a:pos x="91" y="133"/>
                </a:cxn>
                <a:cxn ang="0">
                  <a:pos x="102" y="125"/>
                </a:cxn>
                <a:cxn ang="0">
                  <a:pos x="111" y="117"/>
                </a:cxn>
                <a:cxn ang="0">
                  <a:pos x="118" y="107"/>
                </a:cxn>
                <a:cxn ang="0">
                  <a:pos x="123" y="95"/>
                </a:cxn>
                <a:cxn ang="0">
                  <a:pos x="126" y="82"/>
                </a:cxn>
                <a:cxn ang="0">
                  <a:pos x="126" y="67"/>
                </a:cxn>
                <a:cxn ang="0">
                  <a:pos x="123" y="53"/>
                </a:cxn>
                <a:cxn ang="0">
                  <a:pos x="119" y="38"/>
                </a:cxn>
                <a:cxn ang="0">
                  <a:pos x="113" y="24"/>
                </a:cxn>
                <a:cxn ang="0">
                  <a:pos x="106" y="13"/>
                </a:cxn>
                <a:cxn ang="0">
                  <a:pos x="98" y="5"/>
                </a:cxn>
                <a:cxn ang="0">
                  <a:pos x="95" y="2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5" y="1"/>
                </a:cxn>
                <a:cxn ang="0">
                  <a:pos x="76" y="3"/>
                </a:cxn>
                <a:cxn ang="0">
                  <a:pos x="55" y="17"/>
                </a:cxn>
                <a:cxn ang="0">
                  <a:pos x="41" y="25"/>
                </a:cxn>
                <a:cxn ang="0">
                  <a:pos x="30" y="30"/>
                </a:cxn>
                <a:cxn ang="0">
                  <a:pos x="20" y="33"/>
                </a:cxn>
                <a:cxn ang="0">
                  <a:pos x="12" y="33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1" y="44"/>
                </a:cxn>
                <a:cxn ang="0">
                  <a:pos x="0" y="51"/>
                </a:cxn>
                <a:cxn ang="0">
                  <a:pos x="1" y="63"/>
                </a:cxn>
                <a:cxn ang="0">
                  <a:pos x="7" y="82"/>
                </a:cxn>
                <a:cxn ang="0">
                  <a:pos x="15" y="100"/>
                </a:cxn>
                <a:cxn ang="0">
                  <a:pos x="26" y="117"/>
                </a:cxn>
                <a:cxn ang="0">
                  <a:pos x="39" y="131"/>
                </a:cxn>
                <a:cxn ang="0">
                  <a:pos x="44" y="135"/>
                </a:cxn>
                <a:cxn ang="0">
                  <a:pos x="50" y="138"/>
                </a:cxn>
              </a:cxnLst>
              <a:rect l="0" t="0" r="r" b="b"/>
              <a:pathLst>
                <a:path w="126" h="140">
                  <a:moveTo>
                    <a:pt x="50" y="138"/>
                  </a:moveTo>
                  <a:lnTo>
                    <a:pt x="56" y="139"/>
                  </a:lnTo>
                  <a:lnTo>
                    <a:pt x="61" y="140"/>
                  </a:lnTo>
                  <a:lnTo>
                    <a:pt x="67" y="140"/>
                  </a:lnTo>
                  <a:lnTo>
                    <a:pt x="73" y="139"/>
                  </a:lnTo>
                  <a:lnTo>
                    <a:pt x="79" y="138"/>
                  </a:lnTo>
                  <a:lnTo>
                    <a:pt x="86" y="136"/>
                  </a:lnTo>
                  <a:lnTo>
                    <a:pt x="91" y="133"/>
                  </a:lnTo>
                  <a:lnTo>
                    <a:pt x="97" y="130"/>
                  </a:lnTo>
                  <a:lnTo>
                    <a:pt x="102" y="125"/>
                  </a:lnTo>
                  <a:lnTo>
                    <a:pt x="106" y="121"/>
                  </a:lnTo>
                  <a:lnTo>
                    <a:pt x="111" y="117"/>
                  </a:lnTo>
                  <a:lnTo>
                    <a:pt x="115" y="112"/>
                  </a:lnTo>
                  <a:lnTo>
                    <a:pt x="118" y="107"/>
                  </a:lnTo>
                  <a:lnTo>
                    <a:pt x="121" y="101"/>
                  </a:lnTo>
                  <a:lnTo>
                    <a:pt x="123" y="95"/>
                  </a:lnTo>
                  <a:lnTo>
                    <a:pt x="125" y="89"/>
                  </a:lnTo>
                  <a:lnTo>
                    <a:pt x="126" y="82"/>
                  </a:lnTo>
                  <a:lnTo>
                    <a:pt x="126" y="74"/>
                  </a:lnTo>
                  <a:lnTo>
                    <a:pt x="126" y="67"/>
                  </a:lnTo>
                  <a:lnTo>
                    <a:pt x="125" y="60"/>
                  </a:lnTo>
                  <a:lnTo>
                    <a:pt x="123" y="53"/>
                  </a:lnTo>
                  <a:lnTo>
                    <a:pt x="121" y="45"/>
                  </a:lnTo>
                  <a:lnTo>
                    <a:pt x="119" y="38"/>
                  </a:lnTo>
                  <a:lnTo>
                    <a:pt x="116" y="30"/>
                  </a:lnTo>
                  <a:lnTo>
                    <a:pt x="113" y="24"/>
                  </a:lnTo>
                  <a:lnTo>
                    <a:pt x="109" y="18"/>
                  </a:lnTo>
                  <a:lnTo>
                    <a:pt x="106" y="13"/>
                  </a:lnTo>
                  <a:lnTo>
                    <a:pt x="102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5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1"/>
                  </a:lnTo>
                  <a:lnTo>
                    <a:pt x="80" y="2"/>
                  </a:lnTo>
                  <a:lnTo>
                    <a:pt x="76" y="3"/>
                  </a:lnTo>
                  <a:lnTo>
                    <a:pt x="72" y="6"/>
                  </a:lnTo>
                  <a:lnTo>
                    <a:pt x="55" y="17"/>
                  </a:lnTo>
                  <a:lnTo>
                    <a:pt x="46" y="23"/>
                  </a:lnTo>
                  <a:lnTo>
                    <a:pt x="41" y="25"/>
                  </a:lnTo>
                  <a:lnTo>
                    <a:pt x="36" y="28"/>
                  </a:lnTo>
                  <a:lnTo>
                    <a:pt x="30" y="30"/>
                  </a:lnTo>
                  <a:lnTo>
                    <a:pt x="25" y="31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9" y="34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63"/>
                  </a:lnTo>
                  <a:lnTo>
                    <a:pt x="4" y="72"/>
                  </a:lnTo>
                  <a:lnTo>
                    <a:pt x="7" y="82"/>
                  </a:lnTo>
                  <a:lnTo>
                    <a:pt x="11" y="91"/>
                  </a:lnTo>
                  <a:lnTo>
                    <a:pt x="15" y="100"/>
                  </a:lnTo>
                  <a:lnTo>
                    <a:pt x="21" y="109"/>
                  </a:lnTo>
                  <a:lnTo>
                    <a:pt x="26" y="117"/>
                  </a:lnTo>
                  <a:lnTo>
                    <a:pt x="33" y="124"/>
                  </a:lnTo>
                  <a:lnTo>
                    <a:pt x="39" y="131"/>
                  </a:lnTo>
                  <a:lnTo>
                    <a:pt x="42" y="133"/>
                  </a:lnTo>
                  <a:lnTo>
                    <a:pt x="44" y="135"/>
                  </a:lnTo>
                  <a:lnTo>
                    <a:pt x="47" y="137"/>
                  </a:lnTo>
                  <a:lnTo>
                    <a:pt x="50" y="1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4" name="Freeform 466"/>
            <p:cNvSpPr>
              <a:spLocks/>
            </p:cNvSpPr>
            <p:nvPr/>
          </p:nvSpPr>
          <p:spPr bwMode="auto">
            <a:xfrm>
              <a:off x="2104" y="1455"/>
              <a:ext cx="42" cy="46"/>
            </a:xfrm>
            <a:custGeom>
              <a:avLst/>
              <a:gdLst/>
              <a:ahLst/>
              <a:cxnLst>
                <a:cxn ang="0">
                  <a:pos x="56" y="139"/>
                </a:cxn>
                <a:cxn ang="0">
                  <a:pos x="67" y="140"/>
                </a:cxn>
                <a:cxn ang="0">
                  <a:pos x="79" y="138"/>
                </a:cxn>
                <a:cxn ang="0">
                  <a:pos x="91" y="133"/>
                </a:cxn>
                <a:cxn ang="0">
                  <a:pos x="102" y="125"/>
                </a:cxn>
                <a:cxn ang="0">
                  <a:pos x="111" y="117"/>
                </a:cxn>
                <a:cxn ang="0">
                  <a:pos x="118" y="107"/>
                </a:cxn>
                <a:cxn ang="0">
                  <a:pos x="123" y="95"/>
                </a:cxn>
                <a:cxn ang="0">
                  <a:pos x="126" y="82"/>
                </a:cxn>
                <a:cxn ang="0">
                  <a:pos x="126" y="67"/>
                </a:cxn>
                <a:cxn ang="0">
                  <a:pos x="123" y="53"/>
                </a:cxn>
                <a:cxn ang="0">
                  <a:pos x="119" y="38"/>
                </a:cxn>
                <a:cxn ang="0">
                  <a:pos x="113" y="24"/>
                </a:cxn>
                <a:cxn ang="0">
                  <a:pos x="106" y="13"/>
                </a:cxn>
                <a:cxn ang="0">
                  <a:pos x="98" y="5"/>
                </a:cxn>
                <a:cxn ang="0">
                  <a:pos x="95" y="2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5" y="1"/>
                </a:cxn>
                <a:cxn ang="0">
                  <a:pos x="76" y="3"/>
                </a:cxn>
                <a:cxn ang="0">
                  <a:pos x="55" y="17"/>
                </a:cxn>
                <a:cxn ang="0">
                  <a:pos x="41" y="25"/>
                </a:cxn>
                <a:cxn ang="0">
                  <a:pos x="30" y="30"/>
                </a:cxn>
                <a:cxn ang="0">
                  <a:pos x="20" y="33"/>
                </a:cxn>
                <a:cxn ang="0">
                  <a:pos x="12" y="33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1" y="44"/>
                </a:cxn>
                <a:cxn ang="0">
                  <a:pos x="0" y="51"/>
                </a:cxn>
                <a:cxn ang="0">
                  <a:pos x="1" y="63"/>
                </a:cxn>
                <a:cxn ang="0">
                  <a:pos x="7" y="82"/>
                </a:cxn>
                <a:cxn ang="0">
                  <a:pos x="15" y="100"/>
                </a:cxn>
                <a:cxn ang="0">
                  <a:pos x="26" y="117"/>
                </a:cxn>
                <a:cxn ang="0">
                  <a:pos x="39" y="131"/>
                </a:cxn>
                <a:cxn ang="0">
                  <a:pos x="44" y="135"/>
                </a:cxn>
                <a:cxn ang="0">
                  <a:pos x="50" y="138"/>
                </a:cxn>
              </a:cxnLst>
              <a:rect l="0" t="0" r="r" b="b"/>
              <a:pathLst>
                <a:path w="126" h="140">
                  <a:moveTo>
                    <a:pt x="50" y="138"/>
                  </a:moveTo>
                  <a:lnTo>
                    <a:pt x="56" y="139"/>
                  </a:lnTo>
                  <a:lnTo>
                    <a:pt x="61" y="140"/>
                  </a:lnTo>
                  <a:lnTo>
                    <a:pt x="67" y="140"/>
                  </a:lnTo>
                  <a:lnTo>
                    <a:pt x="73" y="139"/>
                  </a:lnTo>
                  <a:lnTo>
                    <a:pt x="79" y="138"/>
                  </a:lnTo>
                  <a:lnTo>
                    <a:pt x="86" y="136"/>
                  </a:lnTo>
                  <a:lnTo>
                    <a:pt x="91" y="133"/>
                  </a:lnTo>
                  <a:lnTo>
                    <a:pt x="97" y="130"/>
                  </a:lnTo>
                  <a:lnTo>
                    <a:pt x="102" y="125"/>
                  </a:lnTo>
                  <a:lnTo>
                    <a:pt x="106" y="121"/>
                  </a:lnTo>
                  <a:lnTo>
                    <a:pt x="111" y="117"/>
                  </a:lnTo>
                  <a:lnTo>
                    <a:pt x="115" y="112"/>
                  </a:lnTo>
                  <a:lnTo>
                    <a:pt x="118" y="107"/>
                  </a:lnTo>
                  <a:lnTo>
                    <a:pt x="121" y="101"/>
                  </a:lnTo>
                  <a:lnTo>
                    <a:pt x="123" y="95"/>
                  </a:lnTo>
                  <a:lnTo>
                    <a:pt x="125" y="89"/>
                  </a:lnTo>
                  <a:lnTo>
                    <a:pt x="126" y="82"/>
                  </a:lnTo>
                  <a:lnTo>
                    <a:pt x="126" y="74"/>
                  </a:lnTo>
                  <a:lnTo>
                    <a:pt x="126" y="67"/>
                  </a:lnTo>
                  <a:lnTo>
                    <a:pt x="125" y="60"/>
                  </a:lnTo>
                  <a:lnTo>
                    <a:pt x="123" y="53"/>
                  </a:lnTo>
                  <a:lnTo>
                    <a:pt x="121" y="45"/>
                  </a:lnTo>
                  <a:lnTo>
                    <a:pt x="119" y="38"/>
                  </a:lnTo>
                  <a:lnTo>
                    <a:pt x="116" y="30"/>
                  </a:lnTo>
                  <a:lnTo>
                    <a:pt x="113" y="24"/>
                  </a:lnTo>
                  <a:lnTo>
                    <a:pt x="109" y="18"/>
                  </a:lnTo>
                  <a:lnTo>
                    <a:pt x="106" y="13"/>
                  </a:lnTo>
                  <a:lnTo>
                    <a:pt x="102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5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1"/>
                  </a:lnTo>
                  <a:lnTo>
                    <a:pt x="80" y="2"/>
                  </a:lnTo>
                  <a:lnTo>
                    <a:pt x="76" y="3"/>
                  </a:lnTo>
                  <a:lnTo>
                    <a:pt x="72" y="6"/>
                  </a:lnTo>
                  <a:lnTo>
                    <a:pt x="55" y="17"/>
                  </a:lnTo>
                  <a:lnTo>
                    <a:pt x="46" y="23"/>
                  </a:lnTo>
                  <a:lnTo>
                    <a:pt x="41" y="25"/>
                  </a:lnTo>
                  <a:lnTo>
                    <a:pt x="36" y="28"/>
                  </a:lnTo>
                  <a:lnTo>
                    <a:pt x="30" y="30"/>
                  </a:lnTo>
                  <a:lnTo>
                    <a:pt x="25" y="31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9" y="34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63"/>
                  </a:lnTo>
                  <a:lnTo>
                    <a:pt x="4" y="72"/>
                  </a:lnTo>
                  <a:lnTo>
                    <a:pt x="7" y="82"/>
                  </a:lnTo>
                  <a:lnTo>
                    <a:pt x="11" y="91"/>
                  </a:lnTo>
                  <a:lnTo>
                    <a:pt x="15" y="100"/>
                  </a:lnTo>
                  <a:lnTo>
                    <a:pt x="21" y="109"/>
                  </a:lnTo>
                  <a:lnTo>
                    <a:pt x="26" y="117"/>
                  </a:lnTo>
                  <a:lnTo>
                    <a:pt x="33" y="124"/>
                  </a:lnTo>
                  <a:lnTo>
                    <a:pt x="39" y="131"/>
                  </a:lnTo>
                  <a:lnTo>
                    <a:pt x="42" y="133"/>
                  </a:lnTo>
                  <a:lnTo>
                    <a:pt x="44" y="135"/>
                  </a:lnTo>
                  <a:lnTo>
                    <a:pt x="47" y="137"/>
                  </a:lnTo>
                  <a:lnTo>
                    <a:pt x="50" y="138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5" name="Freeform 467"/>
            <p:cNvSpPr>
              <a:spLocks/>
            </p:cNvSpPr>
            <p:nvPr/>
          </p:nvSpPr>
          <p:spPr bwMode="auto">
            <a:xfrm>
              <a:off x="2099" y="1442"/>
              <a:ext cx="38" cy="28"/>
            </a:xfrm>
            <a:custGeom>
              <a:avLst/>
              <a:gdLst/>
              <a:ahLst/>
              <a:cxnLst>
                <a:cxn ang="0">
                  <a:pos x="26" y="77"/>
                </a:cxn>
                <a:cxn ang="0">
                  <a:pos x="35" y="69"/>
                </a:cxn>
                <a:cxn ang="0">
                  <a:pos x="51" y="60"/>
                </a:cxn>
                <a:cxn ang="0">
                  <a:pos x="74" y="50"/>
                </a:cxn>
                <a:cxn ang="0">
                  <a:pos x="95" y="44"/>
                </a:cxn>
                <a:cxn ang="0">
                  <a:pos x="104" y="42"/>
                </a:cxn>
                <a:cxn ang="0">
                  <a:pos x="108" y="41"/>
                </a:cxn>
                <a:cxn ang="0">
                  <a:pos x="110" y="39"/>
                </a:cxn>
                <a:cxn ang="0">
                  <a:pos x="112" y="37"/>
                </a:cxn>
                <a:cxn ang="0">
                  <a:pos x="112" y="34"/>
                </a:cxn>
                <a:cxn ang="0">
                  <a:pos x="112" y="31"/>
                </a:cxn>
                <a:cxn ang="0">
                  <a:pos x="110" y="22"/>
                </a:cxn>
                <a:cxn ang="0">
                  <a:pos x="106" y="15"/>
                </a:cxn>
                <a:cxn ang="0">
                  <a:pos x="101" y="8"/>
                </a:cxn>
                <a:cxn ang="0">
                  <a:pos x="93" y="3"/>
                </a:cxn>
                <a:cxn ang="0">
                  <a:pos x="89" y="1"/>
                </a:cxn>
                <a:cxn ang="0">
                  <a:pos x="85" y="0"/>
                </a:cxn>
                <a:cxn ang="0">
                  <a:pos x="81" y="0"/>
                </a:cxn>
                <a:cxn ang="0">
                  <a:pos x="72" y="2"/>
                </a:cxn>
                <a:cxn ang="0">
                  <a:pos x="52" y="10"/>
                </a:cxn>
                <a:cxn ang="0">
                  <a:pos x="31" y="19"/>
                </a:cxn>
                <a:cxn ang="0">
                  <a:pos x="16" y="29"/>
                </a:cxn>
                <a:cxn ang="0">
                  <a:pos x="9" y="34"/>
                </a:cxn>
                <a:cxn ang="0">
                  <a:pos x="5" y="39"/>
                </a:cxn>
                <a:cxn ang="0">
                  <a:pos x="3" y="44"/>
                </a:cxn>
                <a:cxn ang="0">
                  <a:pos x="1" y="51"/>
                </a:cxn>
                <a:cxn ang="0">
                  <a:pos x="0" y="62"/>
                </a:cxn>
                <a:cxn ang="0">
                  <a:pos x="2" y="72"/>
                </a:cxn>
                <a:cxn ang="0">
                  <a:pos x="5" y="78"/>
                </a:cxn>
                <a:cxn ang="0">
                  <a:pos x="8" y="82"/>
                </a:cxn>
                <a:cxn ang="0">
                  <a:pos x="10" y="84"/>
                </a:cxn>
                <a:cxn ang="0">
                  <a:pos x="13" y="85"/>
                </a:cxn>
                <a:cxn ang="0">
                  <a:pos x="16" y="85"/>
                </a:cxn>
                <a:cxn ang="0">
                  <a:pos x="19" y="84"/>
                </a:cxn>
                <a:cxn ang="0">
                  <a:pos x="22" y="82"/>
                </a:cxn>
              </a:cxnLst>
              <a:rect l="0" t="0" r="r" b="b"/>
              <a:pathLst>
                <a:path w="112" h="85">
                  <a:moveTo>
                    <a:pt x="23" y="80"/>
                  </a:moveTo>
                  <a:lnTo>
                    <a:pt x="26" y="77"/>
                  </a:lnTo>
                  <a:lnTo>
                    <a:pt x="30" y="73"/>
                  </a:lnTo>
                  <a:lnTo>
                    <a:pt x="35" y="69"/>
                  </a:lnTo>
                  <a:lnTo>
                    <a:pt x="39" y="66"/>
                  </a:lnTo>
                  <a:lnTo>
                    <a:pt x="51" y="60"/>
                  </a:lnTo>
                  <a:lnTo>
                    <a:pt x="62" y="54"/>
                  </a:lnTo>
                  <a:lnTo>
                    <a:pt x="74" y="50"/>
                  </a:lnTo>
                  <a:lnTo>
                    <a:pt x="85" y="46"/>
                  </a:lnTo>
                  <a:lnTo>
                    <a:pt x="95" y="44"/>
                  </a:lnTo>
                  <a:lnTo>
                    <a:pt x="100" y="43"/>
                  </a:lnTo>
                  <a:lnTo>
                    <a:pt x="104" y="42"/>
                  </a:lnTo>
                  <a:lnTo>
                    <a:pt x="106" y="42"/>
                  </a:lnTo>
                  <a:lnTo>
                    <a:pt x="108" y="41"/>
                  </a:lnTo>
                  <a:lnTo>
                    <a:pt x="109" y="40"/>
                  </a:lnTo>
                  <a:lnTo>
                    <a:pt x="110" y="39"/>
                  </a:lnTo>
                  <a:lnTo>
                    <a:pt x="111" y="38"/>
                  </a:lnTo>
                  <a:lnTo>
                    <a:pt x="112" y="37"/>
                  </a:lnTo>
                  <a:lnTo>
                    <a:pt x="112" y="36"/>
                  </a:lnTo>
                  <a:lnTo>
                    <a:pt x="112" y="34"/>
                  </a:lnTo>
                  <a:lnTo>
                    <a:pt x="112" y="32"/>
                  </a:lnTo>
                  <a:lnTo>
                    <a:pt x="112" y="31"/>
                  </a:lnTo>
                  <a:lnTo>
                    <a:pt x="112" y="27"/>
                  </a:lnTo>
                  <a:lnTo>
                    <a:pt x="110" y="22"/>
                  </a:lnTo>
                  <a:lnTo>
                    <a:pt x="109" y="18"/>
                  </a:lnTo>
                  <a:lnTo>
                    <a:pt x="106" y="15"/>
                  </a:lnTo>
                  <a:lnTo>
                    <a:pt x="104" y="11"/>
                  </a:lnTo>
                  <a:lnTo>
                    <a:pt x="101" y="8"/>
                  </a:lnTo>
                  <a:lnTo>
                    <a:pt x="97" y="5"/>
                  </a:lnTo>
                  <a:lnTo>
                    <a:pt x="93" y="3"/>
                  </a:lnTo>
                  <a:lnTo>
                    <a:pt x="91" y="2"/>
                  </a:lnTo>
                  <a:lnTo>
                    <a:pt x="89" y="1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1"/>
                  </a:lnTo>
                  <a:lnTo>
                    <a:pt x="72" y="2"/>
                  </a:lnTo>
                  <a:lnTo>
                    <a:pt x="63" y="6"/>
                  </a:lnTo>
                  <a:lnTo>
                    <a:pt x="52" y="10"/>
                  </a:lnTo>
                  <a:lnTo>
                    <a:pt x="41" y="15"/>
                  </a:lnTo>
                  <a:lnTo>
                    <a:pt x="31" y="19"/>
                  </a:lnTo>
                  <a:lnTo>
                    <a:pt x="23" y="25"/>
                  </a:lnTo>
                  <a:lnTo>
                    <a:pt x="16" y="29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3" y="44"/>
                  </a:lnTo>
                  <a:lnTo>
                    <a:pt x="2" y="46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" y="67"/>
                  </a:lnTo>
                  <a:lnTo>
                    <a:pt x="2" y="72"/>
                  </a:lnTo>
                  <a:lnTo>
                    <a:pt x="4" y="77"/>
                  </a:lnTo>
                  <a:lnTo>
                    <a:pt x="5" y="78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9" y="83"/>
                  </a:lnTo>
                  <a:lnTo>
                    <a:pt x="10" y="84"/>
                  </a:lnTo>
                  <a:lnTo>
                    <a:pt x="12" y="85"/>
                  </a:lnTo>
                  <a:lnTo>
                    <a:pt x="13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5"/>
                  </a:lnTo>
                  <a:lnTo>
                    <a:pt x="19" y="84"/>
                  </a:lnTo>
                  <a:lnTo>
                    <a:pt x="20" y="83"/>
                  </a:lnTo>
                  <a:lnTo>
                    <a:pt x="22" y="82"/>
                  </a:lnTo>
                  <a:lnTo>
                    <a:pt x="23" y="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6" name="Freeform 468"/>
            <p:cNvSpPr>
              <a:spLocks/>
            </p:cNvSpPr>
            <p:nvPr/>
          </p:nvSpPr>
          <p:spPr bwMode="auto">
            <a:xfrm>
              <a:off x="2099" y="1442"/>
              <a:ext cx="38" cy="28"/>
            </a:xfrm>
            <a:custGeom>
              <a:avLst/>
              <a:gdLst/>
              <a:ahLst/>
              <a:cxnLst>
                <a:cxn ang="0">
                  <a:pos x="26" y="77"/>
                </a:cxn>
                <a:cxn ang="0">
                  <a:pos x="35" y="69"/>
                </a:cxn>
                <a:cxn ang="0">
                  <a:pos x="51" y="60"/>
                </a:cxn>
                <a:cxn ang="0">
                  <a:pos x="74" y="50"/>
                </a:cxn>
                <a:cxn ang="0">
                  <a:pos x="95" y="44"/>
                </a:cxn>
                <a:cxn ang="0">
                  <a:pos x="104" y="42"/>
                </a:cxn>
                <a:cxn ang="0">
                  <a:pos x="108" y="41"/>
                </a:cxn>
                <a:cxn ang="0">
                  <a:pos x="110" y="39"/>
                </a:cxn>
                <a:cxn ang="0">
                  <a:pos x="112" y="37"/>
                </a:cxn>
                <a:cxn ang="0">
                  <a:pos x="112" y="34"/>
                </a:cxn>
                <a:cxn ang="0">
                  <a:pos x="112" y="31"/>
                </a:cxn>
                <a:cxn ang="0">
                  <a:pos x="110" y="22"/>
                </a:cxn>
                <a:cxn ang="0">
                  <a:pos x="106" y="15"/>
                </a:cxn>
                <a:cxn ang="0">
                  <a:pos x="101" y="8"/>
                </a:cxn>
                <a:cxn ang="0">
                  <a:pos x="93" y="3"/>
                </a:cxn>
                <a:cxn ang="0">
                  <a:pos x="89" y="1"/>
                </a:cxn>
                <a:cxn ang="0">
                  <a:pos x="85" y="0"/>
                </a:cxn>
                <a:cxn ang="0">
                  <a:pos x="81" y="0"/>
                </a:cxn>
                <a:cxn ang="0">
                  <a:pos x="72" y="2"/>
                </a:cxn>
                <a:cxn ang="0">
                  <a:pos x="52" y="10"/>
                </a:cxn>
                <a:cxn ang="0">
                  <a:pos x="31" y="19"/>
                </a:cxn>
                <a:cxn ang="0">
                  <a:pos x="16" y="29"/>
                </a:cxn>
                <a:cxn ang="0">
                  <a:pos x="9" y="34"/>
                </a:cxn>
                <a:cxn ang="0">
                  <a:pos x="5" y="39"/>
                </a:cxn>
                <a:cxn ang="0">
                  <a:pos x="3" y="44"/>
                </a:cxn>
                <a:cxn ang="0">
                  <a:pos x="1" y="51"/>
                </a:cxn>
                <a:cxn ang="0">
                  <a:pos x="0" y="62"/>
                </a:cxn>
                <a:cxn ang="0">
                  <a:pos x="2" y="72"/>
                </a:cxn>
                <a:cxn ang="0">
                  <a:pos x="5" y="78"/>
                </a:cxn>
                <a:cxn ang="0">
                  <a:pos x="8" y="82"/>
                </a:cxn>
                <a:cxn ang="0">
                  <a:pos x="10" y="84"/>
                </a:cxn>
                <a:cxn ang="0">
                  <a:pos x="13" y="85"/>
                </a:cxn>
                <a:cxn ang="0">
                  <a:pos x="16" y="85"/>
                </a:cxn>
                <a:cxn ang="0">
                  <a:pos x="19" y="84"/>
                </a:cxn>
                <a:cxn ang="0">
                  <a:pos x="22" y="82"/>
                </a:cxn>
              </a:cxnLst>
              <a:rect l="0" t="0" r="r" b="b"/>
              <a:pathLst>
                <a:path w="112" h="85">
                  <a:moveTo>
                    <a:pt x="23" y="80"/>
                  </a:moveTo>
                  <a:lnTo>
                    <a:pt x="26" y="77"/>
                  </a:lnTo>
                  <a:lnTo>
                    <a:pt x="30" y="73"/>
                  </a:lnTo>
                  <a:lnTo>
                    <a:pt x="35" y="69"/>
                  </a:lnTo>
                  <a:lnTo>
                    <a:pt x="39" y="66"/>
                  </a:lnTo>
                  <a:lnTo>
                    <a:pt x="51" y="60"/>
                  </a:lnTo>
                  <a:lnTo>
                    <a:pt x="62" y="54"/>
                  </a:lnTo>
                  <a:lnTo>
                    <a:pt x="74" y="50"/>
                  </a:lnTo>
                  <a:lnTo>
                    <a:pt x="85" y="46"/>
                  </a:lnTo>
                  <a:lnTo>
                    <a:pt x="95" y="44"/>
                  </a:lnTo>
                  <a:lnTo>
                    <a:pt x="100" y="43"/>
                  </a:lnTo>
                  <a:lnTo>
                    <a:pt x="104" y="42"/>
                  </a:lnTo>
                  <a:lnTo>
                    <a:pt x="106" y="42"/>
                  </a:lnTo>
                  <a:lnTo>
                    <a:pt x="108" y="41"/>
                  </a:lnTo>
                  <a:lnTo>
                    <a:pt x="109" y="40"/>
                  </a:lnTo>
                  <a:lnTo>
                    <a:pt x="110" y="39"/>
                  </a:lnTo>
                  <a:lnTo>
                    <a:pt x="111" y="38"/>
                  </a:lnTo>
                  <a:lnTo>
                    <a:pt x="112" y="37"/>
                  </a:lnTo>
                  <a:lnTo>
                    <a:pt x="112" y="36"/>
                  </a:lnTo>
                  <a:lnTo>
                    <a:pt x="112" y="34"/>
                  </a:lnTo>
                  <a:lnTo>
                    <a:pt x="112" y="32"/>
                  </a:lnTo>
                  <a:lnTo>
                    <a:pt x="112" y="31"/>
                  </a:lnTo>
                  <a:lnTo>
                    <a:pt x="112" y="27"/>
                  </a:lnTo>
                  <a:lnTo>
                    <a:pt x="110" y="22"/>
                  </a:lnTo>
                  <a:lnTo>
                    <a:pt x="109" y="18"/>
                  </a:lnTo>
                  <a:lnTo>
                    <a:pt x="106" y="15"/>
                  </a:lnTo>
                  <a:lnTo>
                    <a:pt x="104" y="11"/>
                  </a:lnTo>
                  <a:lnTo>
                    <a:pt x="101" y="8"/>
                  </a:lnTo>
                  <a:lnTo>
                    <a:pt x="97" y="5"/>
                  </a:lnTo>
                  <a:lnTo>
                    <a:pt x="93" y="3"/>
                  </a:lnTo>
                  <a:lnTo>
                    <a:pt x="91" y="2"/>
                  </a:lnTo>
                  <a:lnTo>
                    <a:pt x="89" y="1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1"/>
                  </a:lnTo>
                  <a:lnTo>
                    <a:pt x="72" y="2"/>
                  </a:lnTo>
                  <a:lnTo>
                    <a:pt x="63" y="6"/>
                  </a:lnTo>
                  <a:lnTo>
                    <a:pt x="52" y="10"/>
                  </a:lnTo>
                  <a:lnTo>
                    <a:pt x="41" y="15"/>
                  </a:lnTo>
                  <a:lnTo>
                    <a:pt x="31" y="19"/>
                  </a:lnTo>
                  <a:lnTo>
                    <a:pt x="23" y="25"/>
                  </a:lnTo>
                  <a:lnTo>
                    <a:pt x="16" y="29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3" y="44"/>
                  </a:lnTo>
                  <a:lnTo>
                    <a:pt x="2" y="46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" y="67"/>
                  </a:lnTo>
                  <a:lnTo>
                    <a:pt x="2" y="72"/>
                  </a:lnTo>
                  <a:lnTo>
                    <a:pt x="4" y="77"/>
                  </a:lnTo>
                  <a:lnTo>
                    <a:pt x="5" y="78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9" y="83"/>
                  </a:lnTo>
                  <a:lnTo>
                    <a:pt x="10" y="84"/>
                  </a:lnTo>
                  <a:lnTo>
                    <a:pt x="12" y="85"/>
                  </a:lnTo>
                  <a:lnTo>
                    <a:pt x="13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5"/>
                  </a:lnTo>
                  <a:lnTo>
                    <a:pt x="19" y="84"/>
                  </a:lnTo>
                  <a:lnTo>
                    <a:pt x="20" y="83"/>
                  </a:lnTo>
                  <a:lnTo>
                    <a:pt x="22" y="82"/>
                  </a:lnTo>
                  <a:lnTo>
                    <a:pt x="23" y="8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7" name="Freeform 469"/>
            <p:cNvSpPr>
              <a:spLocks/>
            </p:cNvSpPr>
            <p:nvPr/>
          </p:nvSpPr>
          <p:spPr bwMode="auto">
            <a:xfrm>
              <a:off x="2111" y="1463"/>
              <a:ext cx="15" cy="2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3" y="18"/>
                </a:cxn>
                <a:cxn ang="0">
                  <a:pos x="6" y="26"/>
                </a:cxn>
                <a:cxn ang="0">
                  <a:pos x="10" y="41"/>
                </a:cxn>
                <a:cxn ang="0">
                  <a:pos x="11" y="47"/>
                </a:cxn>
                <a:cxn ang="0">
                  <a:pos x="15" y="55"/>
                </a:cxn>
                <a:cxn ang="0">
                  <a:pos x="16" y="57"/>
                </a:cxn>
                <a:cxn ang="0">
                  <a:pos x="17" y="60"/>
                </a:cxn>
                <a:cxn ang="0">
                  <a:pos x="19" y="63"/>
                </a:cxn>
                <a:cxn ang="0">
                  <a:pos x="21" y="65"/>
                </a:cxn>
                <a:cxn ang="0">
                  <a:pos x="22" y="66"/>
                </a:cxn>
                <a:cxn ang="0">
                  <a:pos x="23" y="67"/>
                </a:cxn>
                <a:cxn ang="0">
                  <a:pos x="24" y="68"/>
                </a:cxn>
                <a:cxn ang="0">
                  <a:pos x="25" y="69"/>
                </a:cxn>
                <a:cxn ang="0">
                  <a:pos x="26" y="69"/>
                </a:cxn>
                <a:cxn ang="0">
                  <a:pos x="27" y="70"/>
                </a:cxn>
                <a:cxn ang="0">
                  <a:pos x="28" y="70"/>
                </a:cxn>
                <a:cxn ang="0">
                  <a:pos x="30" y="70"/>
                </a:cxn>
                <a:cxn ang="0">
                  <a:pos x="31" y="70"/>
                </a:cxn>
                <a:cxn ang="0">
                  <a:pos x="32" y="71"/>
                </a:cxn>
                <a:cxn ang="0">
                  <a:pos x="34" y="70"/>
                </a:cxn>
                <a:cxn ang="0">
                  <a:pos x="36" y="70"/>
                </a:cxn>
                <a:cxn ang="0">
                  <a:pos x="38" y="69"/>
                </a:cxn>
                <a:cxn ang="0">
                  <a:pos x="40" y="68"/>
                </a:cxn>
                <a:cxn ang="0">
                  <a:pos x="42" y="66"/>
                </a:cxn>
                <a:cxn ang="0">
                  <a:pos x="44" y="65"/>
                </a:cxn>
                <a:cxn ang="0">
                  <a:pos x="45" y="63"/>
                </a:cxn>
                <a:cxn ang="0">
                  <a:pos x="45" y="63"/>
                </a:cxn>
                <a:cxn ang="0">
                  <a:pos x="46" y="62"/>
                </a:cxn>
                <a:cxn ang="0">
                  <a:pos x="46" y="61"/>
                </a:cxn>
                <a:cxn ang="0">
                  <a:pos x="46" y="60"/>
                </a:cxn>
                <a:cxn ang="0">
                  <a:pos x="46" y="59"/>
                </a:cxn>
                <a:cxn ang="0">
                  <a:pos x="46" y="59"/>
                </a:cxn>
                <a:cxn ang="0">
                  <a:pos x="46" y="58"/>
                </a:cxn>
                <a:cxn ang="0">
                  <a:pos x="46" y="57"/>
                </a:cxn>
                <a:cxn ang="0">
                  <a:pos x="22" y="0"/>
                </a:cxn>
              </a:cxnLst>
              <a:rect l="0" t="0" r="r" b="b"/>
              <a:pathLst>
                <a:path w="46" h="71">
                  <a:moveTo>
                    <a:pt x="0" y="10"/>
                  </a:moveTo>
                  <a:lnTo>
                    <a:pt x="3" y="18"/>
                  </a:lnTo>
                  <a:lnTo>
                    <a:pt x="6" y="26"/>
                  </a:lnTo>
                  <a:lnTo>
                    <a:pt x="10" y="41"/>
                  </a:lnTo>
                  <a:lnTo>
                    <a:pt x="11" y="47"/>
                  </a:lnTo>
                  <a:lnTo>
                    <a:pt x="15" y="55"/>
                  </a:lnTo>
                  <a:lnTo>
                    <a:pt x="16" y="57"/>
                  </a:lnTo>
                  <a:lnTo>
                    <a:pt x="17" y="60"/>
                  </a:lnTo>
                  <a:lnTo>
                    <a:pt x="19" y="63"/>
                  </a:lnTo>
                  <a:lnTo>
                    <a:pt x="21" y="65"/>
                  </a:lnTo>
                  <a:lnTo>
                    <a:pt x="22" y="66"/>
                  </a:lnTo>
                  <a:lnTo>
                    <a:pt x="23" y="67"/>
                  </a:lnTo>
                  <a:lnTo>
                    <a:pt x="24" y="68"/>
                  </a:lnTo>
                  <a:lnTo>
                    <a:pt x="25" y="69"/>
                  </a:lnTo>
                  <a:lnTo>
                    <a:pt x="26" y="69"/>
                  </a:lnTo>
                  <a:lnTo>
                    <a:pt x="27" y="70"/>
                  </a:lnTo>
                  <a:lnTo>
                    <a:pt x="28" y="70"/>
                  </a:lnTo>
                  <a:lnTo>
                    <a:pt x="30" y="70"/>
                  </a:lnTo>
                  <a:lnTo>
                    <a:pt x="31" y="70"/>
                  </a:lnTo>
                  <a:lnTo>
                    <a:pt x="32" y="71"/>
                  </a:lnTo>
                  <a:lnTo>
                    <a:pt x="34" y="70"/>
                  </a:lnTo>
                  <a:lnTo>
                    <a:pt x="36" y="70"/>
                  </a:lnTo>
                  <a:lnTo>
                    <a:pt x="38" y="69"/>
                  </a:lnTo>
                  <a:lnTo>
                    <a:pt x="40" y="68"/>
                  </a:lnTo>
                  <a:lnTo>
                    <a:pt x="42" y="66"/>
                  </a:lnTo>
                  <a:lnTo>
                    <a:pt x="44" y="65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46" y="62"/>
                  </a:lnTo>
                  <a:lnTo>
                    <a:pt x="46" y="61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8"/>
                  </a:lnTo>
                  <a:lnTo>
                    <a:pt x="46" y="57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8" name="Freeform 470"/>
            <p:cNvSpPr>
              <a:spLocks/>
            </p:cNvSpPr>
            <p:nvPr/>
          </p:nvSpPr>
          <p:spPr bwMode="auto">
            <a:xfrm>
              <a:off x="2120" y="1458"/>
              <a:ext cx="17" cy="2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4" y="8"/>
                </a:cxn>
                <a:cxn ang="0">
                  <a:pos x="29" y="14"/>
                </a:cxn>
                <a:cxn ang="0">
                  <a:pos x="39" y="27"/>
                </a:cxn>
                <a:cxn ang="0">
                  <a:pos x="42" y="32"/>
                </a:cxn>
                <a:cxn ang="0">
                  <a:pos x="44" y="35"/>
                </a:cxn>
                <a:cxn ang="0">
                  <a:pos x="46" y="38"/>
                </a:cxn>
                <a:cxn ang="0">
                  <a:pos x="47" y="41"/>
                </a:cxn>
                <a:cxn ang="0">
                  <a:pos x="48" y="44"/>
                </a:cxn>
                <a:cxn ang="0">
                  <a:pos x="49" y="47"/>
                </a:cxn>
                <a:cxn ang="0">
                  <a:pos x="50" y="51"/>
                </a:cxn>
                <a:cxn ang="0">
                  <a:pos x="50" y="55"/>
                </a:cxn>
                <a:cxn ang="0">
                  <a:pos x="50" y="58"/>
                </a:cxn>
                <a:cxn ang="0">
                  <a:pos x="50" y="61"/>
                </a:cxn>
                <a:cxn ang="0">
                  <a:pos x="50" y="62"/>
                </a:cxn>
                <a:cxn ang="0">
                  <a:pos x="49" y="64"/>
                </a:cxn>
                <a:cxn ang="0">
                  <a:pos x="49" y="65"/>
                </a:cxn>
                <a:cxn ang="0">
                  <a:pos x="48" y="66"/>
                </a:cxn>
                <a:cxn ang="0">
                  <a:pos x="47" y="67"/>
                </a:cxn>
                <a:cxn ang="0">
                  <a:pos x="47" y="68"/>
                </a:cxn>
                <a:cxn ang="0">
                  <a:pos x="46" y="68"/>
                </a:cxn>
                <a:cxn ang="0">
                  <a:pos x="45" y="70"/>
                </a:cxn>
                <a:cxn ang="0">
                  <a:pos x="44" y="71"/>
                </a:cxn>
                <a:cxn ang="0">
                  <a:pos x="43" y="71"/>
                </a:cxn>
                <a:cxn ang="0">
                  <a:pos x="42" y="71"/>
                </a:cxn>
                <a:cxn ang="0">
                  <a:pos x="41" y="72"/>
                </a:cxn>
                <a:cxn ang="0">
                  <a:pos x="40" y="72"/>
                </a:cxn>
                <a:cxn ang="0">
                  <a:pos x="39" y="72"/>
                </a:cxn>
                <a:cxn ang="0">
                  <a:pos x="38" y="72"/>
                </a:cxn>
                <a:cxn ang="0">
                  <a:pos x="37" y="72"/>
                </a:cxn>
                <a:cxn ang="0">
                  <a:pos x="36" y="72"/>
                </a:cxn>
                <a:cxn ang="0">
                  <a:pos x="35" y="71"/>
                </a:cxn>
                <a:cxn ang="0">
                  <a:pos x="33" y="71"/>
                </a:cxn>
                <a:cxn ang="0">
                  <a:pos x="33" y="71"/>
                </a:cxn>
                <a:cxn ang="0">
                  <a:pos x="32" y="70"/>
                </a:cxn>
                <a:cxn ang="0">
                  <a:pos x="31" y="68"/>
                </a:cxn>
                <a:cxn ang="0">
                  <a:pos x="30" y="68"/>
                </a:cxn>
                <a:cxn ang="0">
                  <a:pos x="29" y="67"/>
                </a:cxn>
                <a:cxn ang="0">
                  <a:pos x="29" y="66"/>
                </a:cxn>
                <a:cxn ang="0">
                  <a:pos x="28" y="65"/>
                </a:cxn>
                <a:cxn ang="0">
                  <a:pos x="0" y="10"/>
                </a:cxn>
              </a:cxnLst>
              <a:rect l="0" t="0" r="r" b="b"/>
              <a:pathLst>
                <a:path w="50" h="72">
                  <a:moveTo>
                    <a:pt x="20" y="0"/>
                  </a:moveTo>
                  <a:lnTo>
                    <a:pt x="24" y="8"/>
                  </a:lnTo>
                  <a:lnTo>
                    <a:pt x="29" y="14"/>
                  </a:lnTo>
                  <a:lnTo>
                    <a:pt x="39" y="27"/>
                  </a:lnTo>
                  <a:lnTo>
                    <a:pt x="42" y="32"/>
                  </a:lnTo>
                  <a:lnTo>
                    <a:pt x="44" y="35"/>
                  </a:lnTo>
                  <a:lnTo>
                    <a:pt x="46" y="38"/>
                  </a:lnTo>
                  <a:lnTo>
                    <a:pt x="47" y="41"/>
                  </a:lnTo>
                  <a:lnTo>
                    <a:pt x="48" y="44"/>
                  </a:lnTo>
                  <a:lnTo>
                    <a:pt x="49" y="47"/>
                  </a:lnTo>
                  <a:lnTo>
                    <a:pt x="50" y="51"/>
                  </a:lnTo>
                  <a:lnTo>
                    <a:pt x="50" y="55"/>
                  </a:lnTo>
                  <a:lnTo>
                    <a:pt x="50" y="58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9" y="65"/>
                  </a:lnTo>
                  <a:lnTo>
                    <a:pt x="48" y="66"/>
                  </a:lnTo>
                  <a:lnTo>
                    <a:pt x="47" y="67"/>
                  </a:lnTo>
                  <a:lnTo>
                    <a:pt x="47" y="68"/>
                  </a:lnTo>
                  <a:lnTo>
                    <a:pt x="46" y="68"/>
                  </a:lnTo>
                  <a:lnTo>
                    <a:pt x="45" y="70"/>
                  </a:lnTo>
                  <a:lnTo>
                    <a:pt x="44" y="71"/>
                  </a:lnTo>
                  <a:lnTo>
                    <a:pt x="43" y="71"/>
                  </a:lnTo>
                  <a:lnTo>
                    <a:pt x="42" y="71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7" y="72"/>
                  </a:lnTo>
                  <a:lnTo>
                    <a:pt x="36" y="72"/>
                  </a:lnTo>
                  <a:lnTo>
                    <a:pt x="35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2" y="70"/>
                  </a:lnTo>
                  <a:lnTo>
                    <a:pt x="31" y="68"/>
                  </a:lnTo>
                  <a:lnTo>
                    <a:pt x="30" y="68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8" y="65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19" name="Freeform 471"/>
            <p:cNvSpPr>
              <a:spLocks/>
            </p:cNvSpPr>
            <p:nvPr/>
          </p:nvSpPr>
          <p:spPr bwMode="auto">
            <a:xfrm>
              <a:off x="2179" y="1445"/>
              <a:ext cx="41" cy="42"/>
            </a:xfrm>
            <a:custGeom>
              <a:avLst/>
              <a:gdLst/>
              <a:ahLst/>
              <a:cxnLst>
                <a:cxn ang="0">
                  <a:pos x="17" y="116"/>
                </a:cxn>
                <a:cxn ang="0">
                  <a:pos x="27" y="123"/>
                </a:cxn>
                <a:cxn ang="0">
                  <a:pos x="38" y="127"/>
                </a:cxn>
                <a:cxn ang="0">
                  <a:pos x="50" y="128"/>
                </a:cxn>
                <a:cxn ang="0">
                  <a:pos x="63" y="127"/>
                </a:cxn>
                <a:cxn ang="0">
                  <a:pos x="76" y="124"/>
                </a:cxn>
                <a:cxn ang="0">
                  <a:pos x="87" y="119"/>
                </a:cxn>
                <a:cxn ang="0">
                  <a:pos x="97" y="111"/>
                </a:cxn>
                <a:cxn ang="0">
                  <a:pos x="106" y="100"/>
                </a:cxn>
                <a:cxn ang="0">
                  <a:pos x="113" y="88"/>
                </a:cxn>
                <a:cxn ang="0">
                  <a:pos x="118" y="74"/>
                </a:cxn>
                <a:cxn ang="0">
                  <a:pos x="121" y="58"/>
                </a:cxn>
                <a:cxn ang="0">
                  <a:pos x="123" y="44"/>
                </a:cxn>
                <a:cxn ang="0">
                  <a:pos x="122" y="31"/>
                </a:cxn>
                <a:cxn ang="0">
                  <a:pos x="120" y="20"/>
                </a:cxn>
                <a:cxn ang="0">
                  <a:pos x="118" y="16"/>
                </a:cxn>
                <a:cxn ang="0">
                  <a:pos x="116" y="12"/>
                </a:cxn>
                <a:cxn ang="0">
                  <a:pos x="113" y="10"/>
                </a:cxn>
                <a:cxn ang="0">
                  <a:pos x="110" y="9"/>
                </a:cxn>
                <a:cxn ang="0">
                  <a:pos x="102" y="8"/>
                </a:cxn>
                <a:cxn ang="0">
                  <a:pos x="76" y="9"/>
                </a:cxn>
                <a:cxn ang="0">
                  <a:pos x="60" y="9"/>
                </a:cxn>
                <a:cxn ang="0">
                  <a:pos x="48" y="8"/>
                </a:cxn>
                <a:cxn ang="0">
                  <a:pos x="38" y="5"/>
                </a:cxn>
                <a:cxn ang="0">
                  <a:pos x="30" y="1"/>
                </a:cxn>
                <a:cxn ang="0">
                  <a:pos x="25" y="0"/>
                </a:cxn>
                <a:cxn ang="0">
                  <a:pos x="20" y="2"/>
                </a:cxn>
                <a:cxn ang="0">
                  <a:pos x="15" y="5"/>
                </a:cxn>
                <a:cxn ang="0">
                  <a:pos x="11" y="11"/>
                </a:cxn>
                <a:cxn ang="0">
                  <a:pos x="7" y="23"/>
                </a:cxn>
                <a:cxn ang="0">
                  <a:pos x="2" y="41"/>
                </a:cxn>
                <a:cxn ang="0">
                  <a:pos x="0" y="61"/>
                </a:cxn>
                <a:cxn ang="0">
                  <a:pos x="1" y="82"/>
                </a:cxn>
                <a:cxn ang="0">
                  <a:pos x="6" y="99"/>
                </a:cxn>
                <a:cxn ang="0">
                  <a:pos x="9" y="106"/>
                </a:cxn>
                <a:cxn ang="0">
                  <a:pos x="12" y="112"/>
                </a:cxn>
              </a:cxnLst>
              <a:rect l="0" t="0" r="r" b="b"/>
              <a:pathLst>
                <a:path w="123" h="128">
                  <a:moveTo>
                    <a:pt x="12" y="112"/>
                  </a:moveTo>
                  <a:lnTo>
                    <a:pt x="17" y="116"/>
                  </a:lnTo>
                  <a:lnTo>
                    <a:pt x="21" y="120"/>
                  </a:lnTo>
                  <a:lnTo>
                    <a:pt x="27" y="123"/>
                  </a:lnTo>
                  <a:lnTo>
                    <a:pt x="32" y="125"/>
                  </a:lnTo>
                  <a:lnTo>
                    <a:pt x="38" y="127"/>
                  </a:lnTo>
                  <a:lnTo>
                    <a:pt x="44" y="128"/>
                  </a:lnTo>
                  <a:lnTo>
                    <a:pt x="50" y="128"/>
                  </a:lnTo>
                  <a:lnTo>
                    <a:pt x="57" y="128"/>
                  </a:lnTo>
                  <a:lnTo>
                    <a:pt x="63" y="127"/>
                  </a:lnTo>
                  <a:lnTo>
                    <a:pt x="70" y="126"/>
                  </a:lnTo>
                  <a:lnTo>
                    <a:pt x="76" y="124"/>
                  </a:lnTo>
                  <a:lnTo>
                    <a:pt x="81" y="122"/>
                  </a:lnTo>
                  <a:lnTo>
                    <a:pt x="87" y="119"/>
                  </a:lnTo>
                  <a:lnTo>
                    <a:pt x="92" y="115"/>
                  </a:lnTo>
                  <a:lnTo>
                    <a:pt x="97" y="111"/>
                  </a:lnTo>
                  <a:lnTo>
                    <a:pt x="102" y="105"/>
                  </a:lnTo>
                  <a:lnTo>
                    <a:pt x="106" y="100"/>
                  </a:lnTo>
                  <a:lnTo>
                    <a:pt x="110" y="94"/>
                  </a:lnTo>
                  <a:lnTo>
                    <a:pt x="113" y="88"/>
                  </a:lnTo>
                  <a:lnTo>
                    <a:pt x="116" y="81"/>
                  </a:lnTo>
                  <a:lnTo>
                    <a:pt x="118" y="74"/>
                  </a:lnTo>
                  <a:lnTo>
                    <a:pt x="120" y="67"/>
                  </a:lnTo>
                  <a:lnTo>
                    <a:pt x="121" y="58"/>
                  </a:lnTo>
                  <a:lnTo>
                    <a:pt x="122" y="51"/>
                  </a:lnTo>
                  <a:lnTo>
                    <a:pt x="123" y="44"/>
                  </a:lnTo>
                  <a:lnTo>
                    <a:pt x="123" y="37"/>
                  </a:lnTo>
                  <a:lnTo>
                    <a:pt x="122" y="31"/>
                  </a:lnTo>
                  <a:lnTo>
                    <a:pt x="122" y="25"/>
                  </a:lnTo>
                  <a:lnTo>
                    <a:pt x="120" y="20"/>
                  </a:lnTo>
                  <a:lnTo>
                    <a:pt x="119" y="18"/>
                  </a:lnTo>
                  <a:lnTo>
                    <a:pt x="118" y="16"/>
                  </a:lnTo>
                  <a:lnTo>
                    <a:pt x="117" y="15"/>
                  </a:lnTo>
                  <a:lnTo>
                    <a:pt x="116" y="12"/>
                  </a:lnTo>
                  <a:lnTo>
                    <a:pt x="115" y="11"/>
                  </a:lnTo>
                  <a:lnTo>
                    <a:pt x="113" y="10"/>
                  </a:lnTo>
                  <a:lnTo>
                    <a:pt x="112" y="10"/>
                  </a:lnTo>
                  <a:lnTo>
                    <a:pt x="110" y="9"/>
                  </a:lnTo>
                  <a:lnTo>
                    <a:pt x="107" y="8"/>
                  </a:lnTo>
                  <a:lnTo>
                    <a:pt x="102" y="8"/>
                  </a:lnTo>
                  <a:lnTo>
                    <a:pt x="97" y="8"/>
                  </a:lnTo>
                  <a:lnTo>
                    <a:pt x="76" y="9"/>
                  </a:lnTo>
                  <a:lnTo>
                    <a:pt x="65" y="9"/>
                  </a:lnTo>
                  <a:lnTo>
                    <a:pt x="60" y="9"/>
                  </a:lnTo>
                  <a:lnTo>
                    <a:pt x="54" y="8"/>
                  </a:lnTo>
                  <a:lnTo>
                    <a:pt x="48" y="8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7" y="23"/>
                  </a:lnTo>
                  <a:lnTo>
                    <a:pt x="4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4" y="91"/>
                  </a:lnTo>
                  <a:lnTo>
                    <a:pt x="6" y="99"/>
                  </a:lnTo>
                  <a:lnTo>
                    <a:pt x="7" y="103"/>
                  </a:lnTo>
                  <a:lnTo>
                    <a:pt x="9" y="106"/>
                  </a:lnTo>
                  <a:lnTo>
                    <a:pt x="10" y="109"/>
                  </a:lnTo>
                  <a:lnTo>
                    <a:pt x="12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0" name="Freeform 472"/>
            <p:cNvSpPr>
              <a:spLocks/>
            </p:cNvSpPr>
            <p:nvPr/>
          </p:nvSpPr>
          <p:spPr bwMode="auto">
            <a:xfrm>
              <a:off x="2179" y="1445"/>
              <a:ext cx="41" cy="42"/>
            </a:xfrm>
            <a:custGeom>
              <a:avLst/>
              <a:gdLst/>
              <a:ahLst/>
              <a:cxnLst>
                <a:cxn ang="0">
                  <a:pos x="17" y="116"/>
                </a:cxn>
                <a:cxn ang="0">
                  <a:pos x="27" y="123"/>
                </a:cxn>
                <a:cxn ang="0">
                  <a:pos x="38" y="127"/>
                </a:cxn>
                <a:cxn ang="0">
                  <a:pos x="50" y="128"/>
                </a:cxn>
                <a:cxn ang="0">
                  <a:pos x="63" y="127"/>
                </a:cxn>
                <a:cxn ang="0">
                  <a:pos x="76" y="124"/>
                </a:cxn>
                <a:cxn ang="0">
                  <a:pos x="87" y="119"/>
                </a:cxn>
                <a:cxn ang="0">
                  <a:pos x="97" y="111"/>
                </a:cxn>
                <a:cxn ang="0">
                  <a:pos x="106" y="100"/>
                </a:cxn>
                <a:cxn ang="0">
                  <a:pos x="113" y="88"/>
                </a:cxn>
                <a:cxn ang="0">
                  <a:pos x="118" y="74"/>
                </a:cxn>
                <a:cxn ang="0">
                  <a:pos x="121" y="58"/>
                </a:cxn>
                <a:cxn ang="0">
                  <a:pos x="123" y="44"/>
                </a:cxn>
                <a:cxn ang="0">
                  <a:pos x="122" y="31"/>
                </a:cxn>
                <a:cxn ang="0">
                  <a:pos x="120" y="20"/>
                </a:cxn>
                <a:cxn ang="0">
                  <a:pos x="118" y="16"/>
                </a:cxn>
                <a:cxn ang="0">
                  <a:pos x="116" y="12"/>
                </a:cxn>
                <a:cxn ang="0">
                  <a:pos x="113" y="10"/>
                </a:cxn>
                <a:cxn ang="0">
                  <a:pos x="110" y="9"/>
                </a:cxn>
                <a:cxn ang="0">
                  <a:pos x="102" y="8"/>
                </a:cxn>
                <a:cxn ang="0">
                  <a:pos x="76" y="9"/>
                </a:cxn>
                <a:cxn ang="0">
                  <a:pos x="60" y="9"/>
                </a:cxn>
                <a:cxn ang="0">
                  <a:pos x="48" y="8"/>
                </a:cxn>
                <a:cxn ang="0">
                  <a:pos x="38" y="5"/>
                </a:cxn>
                <a:cxn ang="0">
                  <a:pos x="30" y="1"/>
                </a:cxn>
                <a:cxn ang="0">
                  <a:pos x="25" y="0"/>
                </a:cxn>
                <a:cxn ang="0">
                  <a:pos x="20" y="2"/>
                </a:cxn>
                <a:cxn ang="0">
                  <a:pos x="15" y="5"/>
                </a:cxn>
                <a:cxn ang="0">
                  <a:pos x="11" y="11"/>
                </a:cxn>
                <a:cxn ang="0">
                  <a:pos x="7" y="23"/>
                </a:cxn>
                <a:cxn ang="0">
                  <a:pos x="2" y="41"/>
                </a:cxn>
                <a:cxn ang="0">
                  <a:pos x="0" y="61"/>
                </a:cxn>
                <a:cxn ang="0">
                  <a:pos x="1" y="82"/>
                </a:cxn>
                <a:cxn ang="0">
                  <a:pos x="6" y="99"/>
                </a:cxn>
                <a:cxn ang="0">
                  <a:pos x="9" y="106"/>
                </a:cxn>
                <a:cxn ang="0">
                  <a:pos x="12" y="112"/>
                </a:cxn>
              </a:cxnLst>
              <a:rect l="0" t="0" r="r" b="b"/>
              <a:pathLst>
                <a:path w="123" h="128">
                  <a:moveTo>
                    <a:pt x="12" y="112"/>
                  </a:moveTo>
                  <a:lnTo>
                    <a:pt x="17" y="116"/>
                  </a:lnTo>
                  <a:lnTo>
                    <a:pt x="21" y="120"/>
                  </a:lnTo>
                  <a:lnTo>
                    <a:pt x="27" y="123"/>
                  </a:lnTo>
                  <a:lnTo>
                    <a:pt x="32" y="125"/>
                  </a:lnTo>
                  <a:lnTo>
                    <a:pt x="38" y="127"/>
                  </a:lnTo>
                  <a:lnTo>
                    <a:pt x="44" y="128"/>
                  </a:lnTo>
                  <a:lnTo>
                    <a:pt x="50" y="128"/>
                  </a:lnTo>
                  <a:lnTo>
                    <a:pt x="57" y="128"/>
                  </a:lnTo>
                  <a:lnTo>
                    <a:pt x="63" y="127"/>
                  </a:lnTo>
                  <a:lnTo>
                    <a:pt x="70" y="126"/>
                  </a:lnTo>
                  <a:lnTo>
                    <a:pt x="76" y="124"/>
                  </a:lnTo>
                  <a:lnTo>
                    <a:pt x="81" y="122"/>
                  </a:lnTo>
                  <a:lnTo>
                    <a:pt x="87" y="119"/>
                  </a:lnTo>
                  <a:lnTo>
                    <a:pt x="92" y="115"/>
                  </a:lnTo>
                  <a:lnTo>
                    <a:pt x="97" y="111"/>
                  </a:lnTo>
                  <a:lnTo>
                    <a:pt x="102" y="105"/>
                  </a:lnTo>
                  <a:lnTo>
                    <a:pt x="106" y="100"/>
                  </a:lnTo>
                  <a:lnTo>
                    <a:pt x="110" y="94"/>
                  </a:lnTo>
                  <a:lnTo>
                    <a:pt x="113" y="88"/>
                  </a:lnTo>
                  <a:lnTo>
                    <a:pt x="116" y="81"/>
                  </a:lnTo>
                  <a:lnTo>
                    <a:pt x="118" y="74"/>
                  </a:lnTo>
                  <a:lnTo>
                    <a:pt x="120" y="67"/>
                  </a:lnTo>
                  <a:lnTo>
                    <a:pt x="121" y="58"/>
                  </a:lnTo>
                  <a:lnTo>
                    <a:pt x="122" y="51"/>
                  </a:lnTo>
                  <a:lnTo>
                    <a:pt x="123" y="44"/>
                  </a:lnTo>
                  <a:lnTo>
                    <a:pt x="123" y="37"/>
                  </a:lnTo>
                  <a:lnTo>
                    <a:pt x="122" y="31"/>
                  </a:lnTo>
                  <a:lnTo>
                    <a:pt x="122" y="25"/>
                  </a:lnTo>
                  <a:lnTo>
                    <a:pt x="120" y="20"/>
                  </a:lnTo>
                  <a:lnTo>
                    <a:pt x="119" y="18"/>
                  </a:lnTo>
                  <a:lnTo>
                    <a:pt x="118" y="16"/>
                  </a:lnTo>
                  <a:lnTo>
                    <a:pt x="117" y="15"/>
                  </a:lnTo>
                  <a:lnTo>
                    <a:pt x="116" y="12"/>
                  </a:lnTo>
                  <a:lnTo>
                    <a:pt x="115" y="11"/>
                  </a:lnTo>
                  <a:lnTo>
                    <a:pt x="113" y="10"/>
                  </a:lnTo>
                  <a:lnTo>
                    <a:pt x="112" y="10"/>
                  </a:lnTo>
                  <a:lnTo>
                    <a:pt x="110" y="9"/>
                  </a:lnTo>
                  <a:lnTo>
                    <a:pt x="107" y="8"/>
                  </a:lnTo>
                  <a:lnTo>
                    <a:pt x="102" y="8"/>
                  </a:lnTo>
                  <a:lnTo>
                    <a:pt x="97" y="8"/>
                  </a:lnTo>
                  <a:lnTo>
                    <a:pt x="76" y="9"/>
                  </a:lnTo>
                  <a:lnTo>
                    <a:pt x="65" y="9"/>
                  </a:lnTo>
                  <a:lnTo>
                    <a:pt x="60" y="9"/>
                  </a:lnTo>
                  <a:lnTo>
                    <a:pt x="54" y="8"/>
                  </a:lnTo>
                  <a:lnTo>
                    <a:pt x="48" y="8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7" y="23"/>
                  </a:lnTo>
                  <a:lnTo>
                    <a:pt x="4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4" y="91"/>
                  </a:lnTo>
                  <a:lnTo>
                    <a:pt x="6" y="99"/>
                  </a:lnTo>
                  <a:lnTo>
                    <a:pt x="7" y="103"/>
                  </a:lnTo>
                  <a:lnTo>
                    <a:pt x="9" y="106"/>
                  </a:lnTo>
                  <a:lnTo>
                    <a:pt x="10" y="109"/>
                  </a:lnTo>
                  <a:lnTo>
                    <a:pt x="12" y="11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1" name="Freeform 473"/>
            <p:cNvSpPr>
              <a:spLocks/>
            </p:cNvSpPr>
            <p:nvPr/>
          </p:nvSpPr>
          <p:spPr bwMode="auto">
            <a:xfrm>
              <a:off x="2182" y="1431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0" y="45"/>
                </a:cxn>
                <a:cxn ang="0">
                  <a:pos x="49" y="45"/>
                </a:cxn>
                <a:cxn ang="0">
                  <a:pos x="74" y="47"/>
                </a:cxn>
                <a:cxn ang="0">
                  <a:pos x="96" y="52"/>
                </a:cxn>
                <a:cxn ang="0">
                  <a:pos x="106" y="55"/>
                </a:cxn>
                <a:cxn ang="0">
                  <a:pos x="109" y="57"/>
                </a:cxn>
                <a:cxn ang="0">
                  <a:pos x="111" y="55"/>
                </a:cxn>
                <a:cxn ang="0">
                  <a:pos x="114" y="53"/>
                </a:cxn>
                <a:cxn ang="0">
                  <a:pos x="116" y="51"/>
                </a:cxn>
                <a:cxn ang="0">
                  <a:pos x="118" y="46"/>
                </a:cxn>
                <a:cxn ang="0">
                  <a:pos x="119" y="38"/>
                </a:cxn>
                <a:cxn ang="0">
                  <a:pos x="118" y="29"/>
                </a:cxn>
                <a:cxn ang="0">
                  <a:pos x="116" y="20"/>
                </a:cxn>
                <a:cxn ang="0">
                  <a:pos x="114" y="16"/>
                </a:cxn>
                <a:cxn ang="0">
                  <a:pos x="111" y="13"/>
                </a:cxn>
                <a:cxn ang="0">
                  <a:pos x="108" y="11"/>
                </a:cxn>
                <a:cxn ang="0">
                  <a:pos x="104" y="9"/>
                </a:cxn>
                <a:cxn ang="0">
                  <a:pos x="95" y="5"/>
                </a:cxn>
                <a:cxn ang="0">
                  <a:pos x="74" y="2"/>
                </a:cxn>
                <a:cxn ang="0">
                  <a:pos x="52" y="0"/>
                </a:cxn>
                <a:cxn ang="0">
                  <a:pos x="33" y="0"/>
                </a:cxn>
                <a:cxn ang="0">
                  <a:pos x="28" y="1"/>
                </a:cxn>
                <a:cxn ang="0">
                  <a:pos x="22" y="3"/>
                </a:cxn>
                <a:cxn ang="0">
                  <a:pos x="17" y="5"/>
                </a:cxn>
                <a:cxn ang="0">
                  <a:pos x="12" y="9"/>
                </a:cxn>
                <a:cxn ang="0">
                  <a:pos x="6" y="18"/>
                </a:cxn>
                <a:cxn ang="0">
                  <a:pos x="2" y="27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" y="44"/>
                </a:cxn>
                <a:cxn ang="0">
                  <a:pos x="3" y="47"/>
                </a:cxn>
                <a:cxn ang="0">
                  <a:pos x="5" y="49"/>
                </a:cxn>
                <a:cxn ang="0">
                  <a:pos x="8" y="50"/>
                </a:cxn>
                <a:cxn ang="0">
                  <a:pos x="11" y="50"/>
                </a:cxn>
                <a:cxn ang="0">
                  <a:pos x="15" y="49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0" y="45"/>
                  </a:lnTo>
                  <a:lnTo>
                    <a:pt x="36" y="45"/>
                  </a:lnTo>
                  <a:lnTo>
                    <a:pt x="49" y="45"/>
                  </a:lnTo>
                  <a:lnTo>
                    <a:pt x="61" y="46"/>
                  </a:lnTo>
                  <a:lnTo>
                    <a:pt x="74" y="47"/>
                  </a:lnTo>
                  <a:lnTo>
                    <a:pt x="85" y="50"/>
                  </a:lnTo>
                  <a:lnTo>
                    <a:pt x="96" y="52"/>
                  </a:lnTo>
                  <a:lnTo>
                    <a:pt x="104" y="55"/>
                  </a:lnTo>
                  <a:lnTo>
                    <a:pt x="106" y="55"/>
                  </a:lnTo>
                  <a:lnTo>
                    <a:pt x="107" y="57"/>
                  </a:lnTo>
                  <a:lnTo>
                    <a:pt x="109" y="57"/>
                  </a:lnTo>
                  <a:lnTo>
                    <a:pt x="110" y="55"/>
                  </a:lnTo>
                  <a:lnTo>
                    <a:pt x="111" y="55"/>
                  </a:lnTo>
                  <a:lnTo>
                    <a:pt x="112" y="54"/>
                  </a:lnTo>
                  <a:lnTo>
                    <a:pt x="114" y="53"/>
                  </a:lnTo>
                  <a:lnTo>
                    <a:pt x="115" y="52"/>
                  </a:lnTo>
                  <a:lnTo>
                    <a:pt x="116" y="51"/>
                  </a:lnTo>
                  <a:lnTo>
                    <a:pt x="116" y="49"/>
                  </a:lnTo>
                  <a:lnTo>
                    <a:pt x="118" y="46"/>
                  </a:lnTo>
                  <a:lnTo>
                    <a:pt x="119" y="42"/>
                  </a:lnTo>
                  <a:lnTo>
                    <a:pt x="119" y="38"/>
                  </a:lnTo>
                  <a:lnTo>
                    <a:pt x="119" y="33"/>
                  </a:lnTo>
                  <a:lnTo>
                    <a:pt x="118" y="29"/>
                  </a:lnTo>
                  <a:lnTo>
                    <a:pt x="117" y="24"/>
                  </a:lnTo>
                  <a:lnTo>
                    <a:pt x="116" y="20"/>
                  </a:lnTo>
                  <a:lnTo>
                    <a:pt x="115" y="18"/>
                  </a:lnTo>
                  <a:lnTo>
                    <a:pt x="114" y="16"/>
                  </a:lnTo>
                  <a:lnTo>
                    <a:pt x="112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8" y="11"/>
                  </a:lnTo>
                  <a:lnTo>
                    <a:pt x="106" y="10"/>
                  </a:lnTo>
                  <a:lnTo>
                    <a:pt x="104" y="9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4" y="3"/>
                  </a:lnTo>
                  <a:lnTo>
                    <a:pt x="74" y="2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6" y="18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2" name="Freeform 474"/>
            <p:cNvSpPr>
              <a:spLocks/>
            </p:cNvSpPr>
            <p:nvPr/>
          </p:nvSpPr>
          <p:spPr bwMode="auto">
            <a:xfrm>
              <a:off x="2182" y="1431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0" y="45"/>
                </a:cxn>
                <a:cxn ang="0">
                  <a:pos x="49" y="45"/>
                </a:cxn>
                <a:cxn ang="0">
                  <a:pos x="74" y="47"/>
                </a:cxn>
                <a:cxn ang="0">
                  <a:pos x="96" y="52"/>
                </a:cxn>
                <a:cxn ang="0">
                  <a:pos x="106" y="55"/>
                </a:cxn>
                <a:cxn ang="0">
                  <a:pos x="109" y="57"/>
                </a:cxn>
                <a:cxn ang="0">
                  <a:pos x="111" y="55"/>
                </a:cxn>
                <a:cxn ang="0">
                  <a:pos x="114" y="53"/>
                </a:cxn>
                <a:cxn ang="0">
                  <a:pos x="116" y="51"/>
                </a:cxn>
                <a:cxn ang="0">
                  <a:pos x="118" y="46"/>
                </a:cxn>
                <a:cxn ang="0">
                  <a:pos x="119" y="38"/>
                </a:cxn>
                <a:cxn ang="0">
                  <a:pos x="118" y="29"/>
                </a:cxn>
                <a:cxn ang="0">
                  <a:pos x="116" y="20"/>
                </a:cxn>
                <a:cxn ang="0">
                  <a:pos x="114" y="16"/>
                </a:cxn>
                <a:cxn ang="0">
                  <a:pos x="111" y="13"/>
                </a:cxn>
                <a:cxn ang="0">
                  <a:pos x="108" y="11"/>
                </a:cxn>
                <a:cxn ang="0">
                  <a:pos x="104" y="9"/>
                </a:cxn>
                <a:cxn ang="0">
                  <a:pos x="95" y="5"/>
                </a:cxn>
                <a:cxn ang="0">
                  <a:pos x="74" y="2"/>
                </a:cxn>
                <a:cxn ang="0">
                  <a:pos x="52" y="0"/>
                </a:cxn>
                <a:cxn ang="0">
                  <a:pos x="33" y="0"/>
                </a:cxn>
                <a:cxn ang="0">
                  <a:pos x="28" y="1"/>
                </a:cxn>
                <a:cxn ang="0">
                  <a:pos x="22" y="3"/>
                </a:cxn>
                <a:cxn ang="0">
                  <a:pos x="17" y="5"/>
                </a:cxn>
                <a:cxn ang="0">
                  <a:pos x="12" y="9"/>
                </a:cxn>
                <a:cxn ang="0">
                  <a:pos x="6" y="18"/>
                </a:cxn>
                <a:cxn ang="0">
                  <a:pos x="2" y="27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" y="44"/>
                </a:cxn>
                <a:cxn ang="0">
                  <a:pos x="3" y="47"/>
                </a:cxn>
                <a:cxn ang="0">
                  <a:pos x="5" y="49"/>
                </a:cxn>
                <a:cxn ang="0">
                  <a:pos x="8" y="50"/>
                </a:cxn>
                <a:cxn ang="0">
                  <a:pos x="11" y="50"/>
                </a:cxn>
                <a:cxn ang="0">
                  <a:pos x="15" y="49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0" y="45"/>
                  </a:lnTo>
                  <a:lnTo>
                    <a:pt x="36" y="45"/>
                  </a:lnTo>
                  <a:lnTo>
                    <a:pt x="49" y="45"/>
                  </a:lnTo>
                  <a:lnTo>
                    <a:pt x="61" y="46"/>
                  </a:lnTo>
                  <a:lnTo>
                    <a:pt x="74" y="47"/>
                  </a:lnTo>
                  <a:lnTo>
                    <a:pt x="85" y="50"/>
                  </a:lnTo>
                  <a:lnTo>
                    <a:pt x="96" y="52"/>
                  </a:lnTo>
                  <a:lnTo>
                    <a:pt x="104" y="55"/>
                  </a:lnTo>
                  <a:lnTo>
                    <a:pt x="106" y="55"/>
                  </a:lnTo>
                  <a:lnTo>
                    <a:pt x="107" y="57"/>
                  </a:lnTo>
                  <a:lnTo>
                    <a:pt x="109" y="57"/>
                  </a:lnTo>
                  <a:lnTo>
                    <a:pt x="110" y="55"/>
                  </a:lnTo>
                  <a:lnTo>
                    <a:pt x="111" y="55"/>
                  </a:lnTo>
                  <a:lnTo>
                    <a:pt x="112" y="54"/>
                  </a:lnTo>
                  <a:lnTo>
                    <a:pt x="114" y="53"/>
                  </a:lnTo>
                  <a:lnTo>
                    <a:pt x="115" y="52"/>
                  </a:lnTo>
                  <a:lnTo>
                    <a:pt x="116" y="51"/>
                  </a:lnTo>
                  <a:lnTo>
                    <a:pt x="116" y="49"/>
                  </a:lnTo>
                  <a:lnTo>
                    <a:pt x="118" y="46"/>
                  </a:lnTo>
                  <a:lnTo>
                    <a:pt x="119" y="42"/>
                  </a:lnTo>
                  <a:lnTo>
                    <a:pt x="119" y="38"/>
                  </a:lnTo>
                  <a:lnTo>
                    <a:pt x="119" y="33"/>
                  </a:lnTo>
                  <a:lnTo>
                    <a:pt x="118" y="29"/>
                  </a:lnTo>
                  <a:lnTo>
                    <a:pt x="117" y="24"/>
                  </a:lnTo>
                  <a:lnTo>
                    <a:pt x="116" y="20"/>
                  </a:lnTo>
                  <a:lnTo>
                    <a:pt x="115" y="18"/>
                  </a:lnTo>
                  <a:lnTo>
                    <a:pt x="114" y="16"/>
                  </a:lnTo>
                  <a:lnTo>
                    <a:pt x="112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8" y="11"/>
                  </a:lnTo>
                  <a:lnTo>
                    <a:pt x="106" y="10"/>
                  </a:lnTo>
                  <a:lnTo>
                    <a:pt x="104" y="9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4" y="3"/>
                  </a:lnTo>
                  <a:lnTo>
                    <a:pt x="74" y="2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6" y="18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3" name="Freeform 475"/>
            <p:cNvSpPr>
              <a:spLocks/>
            </p:cNvSpPr>
            <p:nvPr/>
          </p:nvSpPr>
          <p:spPr bwMode="auto">
            <a:xfrm>
              <a:off x="2188" y="1447"/>
              <a:ext cx="11" cy="2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9" y="10"/>
                </a:cxn>
                <a:cxn ang="0">
                  <a:pos x="7" y="18"/>
                </a:cxn>
                <a:cxn ang="0">
                  <a:pos x="3" y="33"/>
                </a:cxn>
                <a:cxn ang="0">
                  <a:pos x="1" y="39"/>
                </a:cxn>
                <a:cxn ang="0">
                  <a:pos x="0" y="46"/>
                </a:cxn>
                <a:cxn ang="0">
                  <a:pos x="0" y="49"/>
                </a:cxn>
                <a:cxn ang="0">
                  <a:pos x="0" y="52"/>
                </a:cxn>
                <a:cxn ang="0">
                  <a:pos x="0" y="56"/>
                </a:cxn>
                <a:cxn ang="0">
                  <a:pos x="1" y="59"/>
                </a:cxn>
                <a:cxn ang="0">
                  <a:pos x="2" y="62"/>
                </a:cxn>
                <a:cxn ang="0">
                  <a:pos x="2" y="63"/>
                </a:cxn>
                <a:cxn ang="0">
                  <a:pos x="3" y="64"/>
                </a:cxn>
                <a:cxn ang="0">
                  <a:pos x="3" y="66"/>
                </a:cxn>
                <a:cxn ang="0">
                  <a:pos x="4" y="67"/>
                </a:cxn>
                <a:cxn ang="0">
                  <a:pos x="5" y="67"/>
                </a:cxn>
                <a:cxn ang="0">
                  <a:pos x="6" y="68"/>
                </a:cxn>
                <a:cxn ang="0">
                  <a:pos x="7" y="69"/>
                </a:cxn>
                <a:cxn ang="0">
                  <a:pos x="8" y="70"/>
                </a:cxn>
                <a:cxn ang="0">
                  <a:pos x="9" y="70"/>
                </a:cxn>
                <a:cxn ang="0">
                  <a:pos x="9" y="70"/>
                </a:cxn>
                <a:cxn ang="0">
                  <a:pos x="12" y="71"/>
                </a:cxn>
                <a:cxn ang="0">
                  <a:pos x="14" y="71"/>
                </a:cxn>
                <a:cxn ang="0">
                  <a:pos x="16" y="71"/>
                </a:cxn>
                <a:cxn ang="0">
                  <a:pos x="18" y="71"/>
                </a:cxn>
                <a:cxn ang="0">
                  <a:pos x="19" y="70"/>
                </a:cxn>
                <a:cxn ang="0">
                  <a:pos x="20" y="70"/>
                </a:cxn>
                <a:cxn ang="0">
                  <a:pos x="21" y="69"/>
                </a:cxn>
                <a:cxn ang="0">
                  <a:pos x="22" y="69"/>
                </a:cxn>
                <a:cxn ang="0">
                  <a:pos x="23" y="68"/>
                </a:cxn>
                <a:cxn ang="0">
                  <a:pos x="23" y="68"/>
                </a:cxn>
                <a:cxn ang="0">
                  <a:pos x="24" y="67"/>
                </a:cxn>
                <a:cxn ang="0">
                  <a:pos x="24" y="66"/>
                </a:cxn>
                <a:cxn ang="0">
                  <a:pos x="24" y="66"/>
                </a:cxn>
                <a:cxn ang="0">
                  <a:pos x="25" y="65"/>
                </a:cxn>
                <a:cxn ang="0">
                  <a:pos x="25" y="64"/>
                </a:cxn>
                <a:cxn ang="0">
                  <a:pos x="35" y="3"/>
                </a:cxn>
              </a:cxnLst>
              <a:rect l="0" t="0" r="r" b="b"/>
              <a:pathLst>
                <a:path w="35" h="71">
                  <a:moveTo>
                    <a:pt x="10" y="0"/>
                  </a:moveTo>
                  <a:lnTo>
                    <a:pt x="9" y="10"/>
                  </a:lnTo>
                  <a:lnTo>
                    <a:pt x="7" y="18"/>
                  </a:lnTo>
                  <a:lnTo>
                    <a:pt x="3" y="33"/>
                  </a:lnTo>
                  <a:lnTo>
                    <a:pt x="1" y="39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59"/>
                  </a:lnTo>
                  <a:lnTo>
                    <a:pt x="2" y="62"/>
                  </a:lnTo>
                  <a:lnTo>
                    <a:pt x="2" y="63"/>
                  </a:lnTo>
                  <a:lnTo>
                    <a:pt x="3" y="64"/>
                  </a:lnTo>
                  <a:lnTo>
                    <a:pt x="3" y="66"/>
                  </a:lnTo>
                  <a:lnTo>
                    <a:pt x="4" y="67"/>
                  </a:lnTo>
                  <a:lnTo>
                    <a:pt x="5" y="67"/>
                  </a:lnTo>
                  <a:lnTo>
                    <a:pt x="6" y="68"/>
                  </a:lnTo>
                  <a:lnTo>
                    <a:pt x="7" y="69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6" y="71"/>
                  </a:lnTo>
                  <a:lnTo>
                    <a:pt x="18" y="71"/>
                  </a:lnTo>
                  <a:lnTo>
                    <a:pt x="19" y="70"/>
                  </a:lnTo>
                  <a:lnTo>
                    <a:pt x="20" y="70"/>
                  </a:lnTo>
                  <a:lnTo>
                    <a:pt x="21" y="69"/>
                  </a:lnTo>
                  <a:lnTo>
                    <a:pt x="22" y="69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4" y="67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5" y="65"/>
                  </a:lnTo>
                  <a:lnTo>
                    <a:pt x="25" y="64"/>
                  </a:lnTo>
                  <a:lnTo>
                    <a:pt x="35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4" name="Freeform 476"/>
            <p:cNvSpPr>
              <a:spLocks/>
            </p:cNvSpPr>
            <p:nvPr/>
          </p:nvSpPr>
          <p:spPr bwMode="auto">
            <a:xfrm>
              <a:off x="2201" y="1448"/>
              <a:ext cx="9" cy="24"/>
            </a:xfrm>
            <a:custGeom>
              <a:avLst/>
              <a:gdLst/>
              <a:ahLst/>
              <a:cxnLst>
                <a:cxn ang="0">
                  <a:pos x="25" y="1"/>
                </a:cxn>
                <a:cxn ang="0">
                  <a:pos x="25" y="11"/>
                </a:cxn>
                <a:cxn ang="0">
                  <a:pos x="26" y="19"/>
                </a:cxn>
                <a:cxn ang="0">
                  <a:pos x="28" y="33"/>
                </a:cxn>
                <a:cxn ang="0">
                  <a:pos x="29" y="40"/>
                </a:cxn>
                <a:cxn ang="0">
                  <a:pos x="29" y="43"/>
                </a:cxn>
                <a:cxn ang="0">
                  <a:pos x="29" y="46"/>
                </a:cxn>
                <a:cxn ang="0">
                  <a:pos x="28" y="50"/>
                </a:cxn>
                <a:cxn ang="0">
                  <a:pos x="28" y="54"/>
                </a:cxn>
                <a:cxn ang="0">
                  <a:pos x="26" y="57"/>
                </a:cxn>
                <a:cxn ang="0">
                  <a:pos x="25" y="61"/>
                </a:cxn>
                <a:cxn ang="0">
                  <a:pos x="23" y="64"/>
                </a:cxn>
                <a:cxn ang="0">
                  <a:pos x="22" y="67"/>
                </a:cxn>
                <a:cxn ang="0">
                  <a:pos x="20" y="70"/>
                </a:cxn>
                <a:cxn ang="0">
                  <a:pos x="19" y="71"/>
                </a:cxn>
                <a:cxn ang="0">
                  <a:pos x="18" y="71"/>
                </a:cxn>
                <a:cxn ang="0">
                  <a:pos x="17" y="72"/>
                </a:cxn>
                <a:cxn ang="0">
                  <a:pos x="16" y="73"/>
                </a:cxn>
                <a:cxn ang="0">
                  <a:pos x="15" y="73"/>
                </a:cxn>
                <a:cxn ang="0">
                  <a:pos x="14" y="74"/>
                </a:cxn>
                <a:cxn ang="0">
                  <a:pos x="13" y="74"/>
                </a:cxn>
                <a:cxn ang="0">
                  <a:pos x="12" y="74"/>
                </a:cxn>
                <a:cxn ang="0">
                  <a:pos x="10" y="74"/>
                </a:cxn>
                <a:cxn ang="0">
                  <a:pos x="10" y="74"/>
                </a:cxn>
                <a:cxn ang="0">
                  <a:pos x="9" y="74"/>
                </a:cxn>
                <a:cxn ang="0">
                  <a:pos x="8" y="73"/>
                </a:cxn>
                <a:cxn ang="0">
                  <a:pos x="7" y="73"/>
                </a:cxn>
                <a:cxn ang="0">
                  <a:pos x="6" y="73"/>
                </a:cxn>
                <a:cxn ang="0">
                  <a:pos x="5" y="72"/>
                </a:cxn>
                <a:cxn ang="0">
                  <a:pos x="4" y="72"/>
                </a:cxn>
                <a:cxn ang="0">
                  <a:pos x="3" y="71"/>
                </a:cxn>
                <a:cxn ang="0">
                  <a:pos x="3" y="70"/>
                </a:cxn>
                <a:cxn ang="0">
                  <a:pos x="2" y="69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1" y="67"/>
                </a:cxn>
                <a:cxn ang="0">
                  <a:pos x="0" y="65"/>
                </a:cxn>
                <a:cxn ang="0">
                  <a:pos x="0" y="64"/>
                </a:cxn>
                <a:cxn ang="0">
                  <a:pos x="0" y="63"/>
                </a:cxn>
                <a:cxn ang="0">
                  <a:pos x="0" y="62"/>
                </a:cxn>
                <a:cxn ang="0">
                  <a:pos x="2" y="0"/>
                </a:cxn>
              </a:cxnLst>
              <a:rect l="0" t="0" r="r" b="b"/>
              <a:pathLst>
                <a:path w="29" h="74">
                  <a:moveTo>
                    <a:pt x="25" y="1"/>
                  </a:moveTo>
                  <a:lnTo>
                    <a:pt x="25" y="11"/>
                  </a:lnTo>
                  <a:lnTo>
                    <a:pt x="26" y="19"/>
                  </a:lnTo>
                  <a:lnTo>
                    <a:pt x="28" y="33"/>
                  </a:lnTo>
                  <a:lnTo>
                    <a:pt x="29" y="40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28" y="50"/>
                  </a:lnTo>
                  <a:lnTo>
                    <a:pt x="28" y="54"/>
                  </a:lnTo>
                  <a:lnTo>
                    <a:pt x="26" y="57"/>
                  </a:lnTo>
                  <a:lnTo>
                    <a:pt x="25" y="61"/>
                  </a:lnTo>
                  <a:lnTo>
                    <a:pt x="23" y="64"/>
                  </a:lnTo>
                  <a:lnTo>
                    <a:pt x="22" y="67"/>
                  </a:lnTo>
                  <a:lnTo>
                    <a:pt x="20" y="70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5" y="73"/>
                  </a:lnTo>
                  <a:lnTo>
                    <a:pt x="14" y="74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9" y="74"/>
                  </a:lnTo>
                  <a:lnTo>
                    <a:pt x="8" y="73"/>
                  </a:lnTo>
                  <a:lnTo>
                    <a:pt x="7" y="73"/>
                  </a:lnTo>
                  <a:lnTo>
                    <a:pt x="6" y="73"/>
                  </a:lnTo>
                  <a:lnTo>
                    <a:pt x="5" y="72"/>
                  </a:lnTo>
                  <a:lnTo>
                    <a:pt x="4" y="72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2" y="69"/>
                  </a:lnTo>
                  <a:lnTo>
                    <a:pt x="2" y="68"/>
                  </a:lnTo>
                  <a:lnTo>
                    <a:pt x="1" y="68"/>
                  </a:lnTo>
                  <a:lnTo>
                    <a:pt x="1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5" name="Freeform 477"/>
            <p:cNvSpPr>
              <a:spLocks/>
            </p:cNvSpPr>
            <p:nvPr/>
          </p:nvSpPr>
          <p:spPr bwMode="auto">
            <a:xfrm>
              <a:off x="2249" y="1461"/>
              <a:ext cx="41" cy="43"/>
            </a:xfrm>
            <a:custGeom>
              <a:avLst/>
              <a:gdLst/>
              <a:ahLst/>
              <a:cxnLst>
                <a:cxn ang="0">
                  <a:pos x="16" y="116"/>
                </a:cxn>
                <a:cxn ang="0">
                  <a:pos x="26" y="123"/>
                </a:cxn>
                <a:cxn ang="0">
                  <a:pos x="38" y="127"/>
                </a:cxn>
                <a:cxn ang="0">
                  <a:pos x="50" y="128"/>
                </a:cxn>
                <a:cxn ang="0">
                  <a:pos x="62" y="127"/>
                </a:cxn>
                <a:cxn ang="0">
                  <a:pos x="75" y="124"/>
                </a:cxn>
                <a:cxn ang="0">
                  <a:pos x="87" y="119"/>
                </a:cxn>
                <a:cxn ang="0">
                  <a:pos x="97" y="111"/>
                </a:cxn>
                <a:cxn ang="0">
                  <a:pos x="105" y="100"/>
                </a:cxn>
                <a:cxn ang="0">
                  <a:pos x="112" y="88"/>
                </a:cxn>
                <a:cxn ang="0">
                  <a:pos x="117" y="74"/>
                </a:cxn>
                <a:cxn ang="0">
                  <a:pos x="120" y="58"/>
                </a:cxn>
                <a:cxn ang="0">
                  <a:pos x="122" y="44"/>
                </a:cxn>
                <a:cxn ang="0">
                  <a:pos x="121" y="31"/>
                </a:cxn>
                <a:cxn ang="0">
                  <a:pos x="119" y="20"/>
                </a:cxn>
                <a:cxn ang="0">
                  <a:pos x="117" y="16"/>
                </a:cxn>
                <a:cxn ang="0">
                  <a:pos x="115" y="13"/>
                </a:cxn>
                <a:cxn ang="0">
                  <a:pos x="112" y="10"/>
                </a:cxn>
                <a:cxn ang="0">
                  <a:pos x="109" y="9"/>
                </a:cxn>
                <a:cxn ang="0">
                  <a:pos x="101" y="8"/>
                </a:cxn>
                <a:cxn ang="0">
                  <a:pos x="75" y="9"/>
                </a:cxn>
                <a:cxn ang="0">
                  <a:pos x="59" y="9"/>
                </a:cxn>
                <a:cxn ang="0">
                  <a:pos x="48" y="8"/>
                </a:cxn>
                <a:cxn ang="0">
                  <a:pos x="38" y="5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5"/>
                </a:cxn>
                <a:cxn ang="0">
                  <a:pos x="10" y="11"/>
                </a:cxn>
                <a:cxn ang="0">
                  <a:pos x="6" y="23"/>
                </a:cxn>
                <a:cxn ang="0">
                  <a:pos x="2" y="41"/>
                </a:cxn>
                <a:cxn ang="0">
                  <a:pos x="0" y="62"/>
                </a:cxn>
                <a:cxn ang="0">
                  <a:pos x="1" y="82"/>
                </a:cxn>
                <a:cxn ang="0">
                  <a:pos x="5" y="99"/>
                </a:cxn>
                <a:cxn ang="0">
                  <a:pos x="8" y="106"/>
                </a:cxn>
                <a:cxn ang="0">
                  <a:pos x="11" y="112"/>
                </a:cxn>
              </a:cxnLst>
              <a:rect l="0" t="0" r="r" b="b"/>
              <a:pathLst>
                <a:path w="122" h="128">
                  <a:moveTo>
                    <a:pt x="11" y="112"/>
                  </a:moveTo>
                  <a:lnTo>
                    <a:pt x="16" y="116"/>
                  </a:lnTo>
                  <a:lnTo>
                    <a:pt x="20" y="120"/>
                  </a:lnTo>
                  <a:lnTo>
                    <a:pt x="26" y="123"/>
                  </a:lnTo>
                  <a:lnTo>
                    <a:pt x="31" y="125"/>
                  </a:lnTo>
                  <a:lnTo>
                    <a:pt x="38" y="127"/>
                  </a:lnTo>
                  <a:lnTo>
                    <a:pt x="44" y="128"/>
                  </a:lnTo>
                  <a:lnTo>
                    <a:pt x="50" y="128"/>
                  </a:lnTo>
                  <a:lnTo>
                    <a:pt x="56" y="128"/>
                  </a:lnTo>
                  <a:lnTo>
                    <a:pt x="62" y="127"/>
                  </a:lnTo>
                  <a:lnTo>
                    <a:pt x="69" y="126"/>
                  </a:lnTo>
                  <a:lnTo>
                    <a:pt x="75" y="124"/>
                  </a:lnTo>
                  <a:lnTo>
                    <a:pt x="80" y="122"/>
                  </a:lnTo>
                  <a:lnTo>
                    <a:pt x="87" y="119"/>
                  </a:lnTo>
                  <a:lnTo>
                    <a:pt x="92" y="115"/>
                  </a:lnTo>
                  <a:lnTo>
                    <a:pt x="97" y="111"/>
                  </a:lnTo>
                  <a:lnTo>
                    <a:pt x="101" y="105"/>
                  </a:lnTo>
                  <a:lnTo>
                    <a:pt x="105" y="100"/>
                  </a:lnTo>
                  <a:lnTo>
                    <a:pt x="109" y="94"/>
                  </a:lnTo>
                  <a:lnTo>
                    <a:pt x="112" y="88"/>
                  </a:lnTo>
                  <a:lnTo>
                    <a:pt x="115" y="81"/>
                  </a:lnTo>
                  <a:lnTo>
                    <a:pt x="117" y="74"/>
                  </a:lnTo>
                  <a:lnTo>
                    <a:pt x="119" y="67"/>
                  </a:lnTo>
                  <a:lnTo>
                    <a:pt x="120" y="58"/>
                  </a:lnTo>
                  <a:lnTo>
                    <a:pt x="121" y="51"/>
                  </a:lnTo>
                  <a:lnTo>
                    <a:pt x="122" y="44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9" y="20"/>
                  </a:lnTo>
                  <a:lnTo>
                    <a:pt x="118" y="18"/>
                  </a:lnTo>
                  <a:lnTo>
                    <a:pt x="117" y="16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4" y="11"/>
                  </a:lnTo>
                  <a:lnTo>
                    <a:pt x="112" y="10"/>
                  </a:lnTo>
                  <a:lnTo>
                    <a:pt x="111" y="10"/>
                  </a:lnTo>
                  <a:lnTo>
                    <a:pt x="109" y="9"/>
                  </a:lnTo>
                  <a:lnTo>
                    <a:pt x="106" y="8"/>
                  </a:lnTo>
                  <a:lnTo>
                    <a:pt x="101" y="8"/>
                  </a:lnTo>
                  <a:lnTo>
                    <a:pt x="97" y="8"/>
                  </a:lnTo>
                  <a:lnTo>
                    <a:pt x="75" y="9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9" y="15"/>
                  </a:lnTo>
                  <a:lnTo>
                    <a:pt x="6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6" y="103"/>
                  </a:lnTo>
                  <a:lnTo>
                    <a:pt x="8" y="106"/>
                  </a:lnTo>
                  <a:lnTo>
                    <a:pt x="9" y="110"/>
                  </a:lnTo>
                  <a:lnTo>
                    <a:pt x="11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6" name="Freeform 478"/>
            <p:cNvSpPr>
              <a:spLocks/>
            </p:cNvSpPr>
            <p:nvPr/>
          </p:nvSpPr>
          <p:spPr bwMode="auto">
            <a:xfrm>
              <a:off x="2249" y="1461"/>
              <a:ext cx="41" cy="43"/>
            </a:xfrm>
            <a:custGeom>
              <a:avLst/>
              <a:gdLst/>
              <a:ahLst/>
              <a:cxnLst>
                <a:cxn ang="0">
                  <a:pos x="16" y="116"/>
                </a:cxn>
                <a:cxn ang="0">
                  <a:pos x="26" y="123"/>
                </a:cxn>
                <a:cxn ang="0">
                  <a:pos x="38" y="127"/>
                </a:cxn>
                <a:cxn ang="0">
                  <a:pos x="50" y="128"/>
                </a:cxn>
                <a:cxn ang="0">
                  <a:pos x="62" y="127"/>
                </a:cxn>
                <a:cxn ang="0">
                  <a:pos x="75" y="124"/>
                </a:cxn>
                <a:cxn ang="0">
                  <a:pos x="87" y="119"/>
                </a:cxn>
                <a:cxn ang="0">
                  <a:pos x="97" y="111"/>
                </a:cxn>
                <a:cxn ang="0">
                  <a:pos x="105" y="100"/>
                </a:cxn>
                <a:cxn ang="0">
                  <a:pos x="112" y="88"/>
                </a:cxn>
                <a:cxn ang="0">
                  <a:pos x="117" y="74"/>
                </a:cxn>
                <a:cxn ang="0">
                  <a:pos x="120" y="58"/>
                </a:cxn>
                <a:cxn ang="0">
                  <a:pos x="122" y="44"/>
                </a:cxn>
                <a:cxn ang="0">
                  <a:pos x="121" y="31"/>
                </a:cxn>
                <a:cxn ang="0">
                  <a:pos x="119" y="20"/>
                </a:cxn>
                <a:cxn ang="0">
                  <a:pos x="117" y="16"/>
                </a:cxn>
                <a:cxn ang="0">
                  <a:pos x="115" y="13"/>
                </a:cxn>
                <a:cxn ang="0">
                  <a:pos x="112" y="10"/>
                </a:cxn>
                <a:cxn ang="0">
                  <a:pos x="109" y="9"/>
                </a:cxn>
                <a:cxn ang="0">
                  <a:pos x="101" y="8"/>
                </a:cxn>
                <a:cxn ang="0">
                  <a:pos x="75" y="9"/>
                </a:cxn>
                <a:cxn ang="0">
                  <a:pos x="59" y="9"/>
                </a:cxn>
                <a:cxn ang="0">
                  <a:pos x="48" y="8"/>
                </a:cxn>
                <a:cxn ang="0">
                  <a:pos x="38" y="5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5"/>
                </a:cxn>
                <a:cxn ang="0">
                  <a:pos x="10" y="11"/>
                </a:cxn>
                <a:cxn ang="0">
                  <a:pos x="6" y="23"/>
                </a:cxn>
                <a:cxn ang="0">
                  <a:pos x="2" y="41"/>
                </a:cxn>
                <a:cxn ang="0">
                  <a:pos x="0" y="62"/>
                </a:cxn>
                <a:cxn ang="0">
                  <a:pos x="1" y="82"/>
                </a:cxn>
                <a:cxn ang="0">
                  <a:pos x="5" y="99"/>
                </a:cxn>
                <a:cxn ang="0">
                  <a:pos x="8" y="106"/>
                </a:cxn>
                <a:cxn ang="0">
                  <a:pos x="11" y="112"/>
                </a:cxn>
              </a:cxnLst>
              <a:rect l="0" t="0" r="r" b="b"/>
              <a:pathLst>
                <a:path w="122" h="128">
                  <a:moveTo>
                    <a:pt x="11" y="112"/>
                  </a:moveTo>
                  <a:lnTo>
                    <a:pt x="16" y="116"/>
                  </a:lnTo>
                  <a:lnTo>
                    <a:pt x="20" y="120"/>
                  </a:lnTo>
                  <a:lnTo>
                    <a:pt x="26" y="123"/>
                  </a:lnTo>
                  <a:lnTo>
                    <a:pt x="31" y="125"/>
                  </a:lnTo>
                  <a:lnTo>
                    <a:pt x="38" y="127"/>
                  </a:lnTo>
                  <a:lnTo>
                    <a:pt x="44" y="128"/>
                  </a:lnTo>
                  <a:lnTo>
                    <a:pt x="50" y="128"/>
                  </a:lnTo>
                  <a:lnTo>
                    <a:pt x="56" y="128"/>
                  </a:lnTo>
                  <a:lnTo>
                    <a:pt x="62" y="127"/>
                  </a:lnTo>
                  <a:lnTo>
                    <a:pt x="69" y="126"/>
                  </a:lnTo>
                  <a:lnTo>
                    <a:pt x="75" y="124"/>
                  </a:lnTo>
                  <a:lnTo>
                    <a:pt x="80" y="122"/>
                  </a:lnTo>
                  <a:lnTo>
                    <a:pt x="87" y="119"/>
                  </a:lnTo>
                  <a:lnTo>
                    <a:pt x="92" y="115"/>
                  </a:lnTo>
                  <a:lnTo>
                    <a:pt x="97" y="111"/>
                  </a:lnTo>
                  <a:lnTo>
                    <a:pt x="101" y="105"/>
                  </a:lnTo>
                  <a:lnTo>
                    <a:pt x="105" y="100"/>
                  </a:lnTo>
                  <a:lnTo>
                    <a:pt x="109" y="94"/>
                  </a:lnTo>
                  <a:lnTo>
                    <a:pt x="112" y="88"/>
                  </a:lnTo>
                  <a:lnTo>
                    <a:pt x="115" y="81"/>
                  </a:lnTo>
                  <a:lnTo>
                    <a:pt x="117" y="74"/>
                  </a:lnTo>
                  <a:lnTo>
                    <a:pt x="119" y="67"/>
                  </a:lnTo>
                  <a:lnTo>
                    <a:pt x="120" y="58"/>
                  </a:lnTo>
                  <a:lnTo>
                    <a:pt x="121" y="51"/>
                  </a:lnTo>
                  <a:lnTo>
                    <a:pt x="122" y="44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9" y="20"/>
                  </a:lnTo>
                  <a:lnTo>
                    <a:pt x="118" y="18"/>
                  </a:lnTo>
                  <a:lnTo>
                    <a:pt x="117" y="16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4" y="11"/>
                  </a:lnTo>
                  <a:lnTo>
                    <a:pt x="112" y="10"/>
                  </a:lnTo>
                  <a:lnTo>
                    <a:pt x="111" y="10"/>
                  </a:lnTo>
                  <a:lnTo>
                    <a:pt x="109" y="9"/>
                  </a:lnTo>
                  <a:lnTo>
                    <a:pt x="106" y="8"/>
                  </a:lnTo>
                  <a:lnTo>
                    <a:pt x="101" y="8"/>
                  </a:lnTo>
                  <a:lnTo>
                    <a:pt x="97" y="8"/>
                  </a:lnTo>
                  <a:lnTo>
                    <a:pt x="75" y="9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9" y="15"/>
                  </a:lnTo>
                  <a:lnTo>
                    <a:pt x="6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6" y="103"/>
                  </a:lnTo>
                  <a:lnTo>
                    <a:pt x="8" y="106"/>
                  </a:lnTo>
                  <a:lnTo>
                    <a:pt x="9" y="110"/>
                  </a:lnTo>
                  <a:lnTo>
                    <a:pt x="11" y="11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7" name="Freeform 479"/>
            <p:cNvSpPr>
              <a:spLocks/>
            </p:cNvSpPr>
            <p:nvPr/>
          </p:nvSpPr>
          <p:spPr bwMode="auto">
            <a:xfrm>
              <a:off x="2252" y="1447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1" y="45"/>
                </a:cxn>
                <a:cxn ang="0">
                  <a:pos x="49" y="44"/>
                </a:cxn>
                <a:cxn ang="0">
                  <a:pos x="73" y="47"/>
                </a:cxn>
                <a:cxn ang="0">
                  <a:pos x="95" y="52"/>
                </a:cxn>
                <a:cxn ang="0">
                  <a:pos x="103" y="56"/>
                </a:cxn>
                <a:cxn ang="0">
                  <a:pos x="106" y="57"/>
                </a:cxn>
                <a:cxn ang="0">
                  <a:pos x="109" y="56"/>
                </a:cxn>
                <a:cxn ang="0">
                  <a:pos x="112" y="54"/>
                </a:cxn>
                <a:cxn ang="0">
                  <a:pos x="114" y="52"/>
                </a:cxn>
                <a:cxn ang="0">
                  <a:pos x="116" y="49"/>
                </a:cxn>
                <a:cxn ang="0">
                  <a:pos x="117" y="46"/>
                </a:cxn>
                <a:cxn ang="0">
                  <a:pos x="119" y="38"/>
                </a:cxn>
                <a:cxn ang="0">
                  <a:pos x="118" y="29"/>
                </a:cxn>
                <a:cxn ang="0">
                  <a:pos x="116" y="20"/>
                </a:cxn>
                <a:cxn ang="0">
                  <a:pos x="114" y="16"/>
                </a:cxn>
                <a:cxn ang="0">
                  <a:pos x="111" y="13"/>
                </a:cxn>
                <a:cxn ang="0">
                  <a:pos x="108" y="11"/>
                </a:cxn>
                <a:cxn ang="0">
                  <a:pos x="104" y="9"/>
                </a:cxn>
                <a:cxn ang="0">
                  <a:pos x="95" y="5"/>
                </a:cxn>
                <a:cxn ang="0">
                  <a:pos x="73" y="2"/>
                </a:cxn>
                <a:cxn ang="0">
                  <a:pos x="52" y="0"/>
                </a:cxn>
                <a:cxn ang="0">
                  <a:pos x="34" y="0"/>
                </a:cxn>
                <a:cxn ang="0">
                  <a:pos x="28" y="1"/>
                </a:cxn>
                <a:cxn ang="0">
                  <a:pos x="22" y="3"/>
                </a:cxn>
                <a:cxn ang="0">
                  <a:pos x="17" y="5"/>
                </a:cxn>
                <a:cxn ang="0">
                  <a:pos x="12" y="9"/>
                </a:cxn>
                <a:cxn ang="0">
                  <a:pos x="6" y="18"/>
                </a:cxn>
                <a:cxn ang="0">
                  <a:pos x="2" y="27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" y="44"/>
                </a:cxn>
                <a:cxn ang="0">
                  <a:pos x="3" y="47"/>
                </a:cxn>
                <a:cxn ang="0">
                  <a:pos x="5" y="49"/>
                </a:cxn>
                <a:cxn ang="0">
                  <a:pos x="8" y="50"/>
                </a:cxn>
                <a:cxn ang="0">
                  <a:pos x="11" y="50"/>
                </a:cxn>
                <a:cxn ang="0">
                  <a:pos x="15" y="49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1" y="45"/>
                  </a:lnTo>
                  <a:lnTo>
                    <a:pt x="37" y="44"/>
                  </a:lnTo>
                  <a:lnTo>
                    <a:pt x="49" y="44"/>
                  </a:lnTo>
                  <a:lnTo>
                    <a:pt x="61" y="45"/>
                  </a:lnTo>
                  <a:lnTo>
                    <a:pt x="73" y="47"/>
                  </a:lnTo>
                  <a:lnTo>
                    <a:pt x="86" y="49"/>
                  </a:lnTo>
                  <a:lnTo>
                    <a:pt x="95" y="52"/>
                  </a:lnTo>
                  <a:lnTo>
                    <a:pt x="99" y="53"/>
                  </a:lnTo>
                  <a:lnTo>
                    <a:pt x="103" y="56"/>
                  </a:lnTo>
                  <a:lnTo>
                    <a:pt x="105" y="56"/>
                  </a:lnTo>
                  <a:lnTo>
                    <a:pt x="106" y="57"/>
                  </a:lnTo>
                  <a:lnTo>
                    <a:pt x="108" y="57"/>
                  </a:lnTo>
                  <a:lnTo>
                    <a:pt x="109" y="56"/>
                  </a:lnTo>
                  <a:lnTo>
                    <a:pt x="111" y="56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7"/>
                  </a:lnTo>
                  <a:lnTo>
                    <a:pt x="117" y="46"/>
                  </a:lnTo>
                  <a:lnTo>
                    <a:pt x="118" y="42"/>
                  </a:lnTo>
                  <a:lnTo>
                    <a:pt x="119" y="38"/>
                  </a:lnTo>
                  <a:lnTo>
                    <a:pt x="119" y="33"/>
                  </a:lnTo>
                  <a:lnTo>
                    <a:pt x="118" y="29"/>
                  </a:lnTo>
                  <a:lnTo>
                    <a:pt x="117" y="24"/>
                  </a:lnTo>
                  <a:lnTo>
                    <a:pt x="116" y="20"/>
                  </a:lnTo>
                  <a:lnTo>
                    <a:pt x="115" y="18"/>
                  </a:lnTo>
                  <a:lnTo>
                    <a:pt x="114" y="16"/>
                  </a:lnTo>
                  <a:lnTo>
                    <a:pt x="112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8" y="11"/>
                  </a:lnTo>
                  <a:lnTo>
                    <a:pt x="106" y="10"/>
                  </a:lnTo>
                  <a:lnTo>
                    <a:pt x="104" y="9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5" y="3"/>
                  </a:lnTo>
                  <a:lnTo>
                    <a:pt x="73" y="2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6" y="18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8" name="Freeform 480"/>
            <p:cNvSpPr>
              <a:spLocks/>
            </p:cNvSpPr>
            <p:nvPr/>
          </p:nvSpPr>
          <p:spPr bwMode="auto">
            <a:xfrm>
              <a:off x="2252" y="1447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1" y="45"/>
                </a:cxn>
                <a:cxn ang="0">
                  <a:pos x="49" y="44"/>
                </a:cxn>
                <a:cxn ang="0">
                  <a:pos x="73" y="47"/>
                </a:cxn>
                <a:cxn ang="0">
                  <a:pos x="95" y="52"/>
                </a:cxn>
                <a:cxn ang="0">
                  <a:pos x="103" y="56"/>
                </a:cxn>
                <a:cxn ang="0">
                  <a:pos x="106" y="57"/>
                </a:cxn>
                <a:cxn ang="0">
                  <a:pos x="109" y="56"/>
                </a:cxn>
                <a:cxn ang="0">
                  <a:pos x="112" y="54"/>
                </a:cxn>
                <a:cxn ang="0">
                  <a:pos x="114" y="52"/>
                </a:cxn>
                <a:cxn ang="0">
                  <a:pos x="116" y="49"/>
                </a:cxn>
                <a:cxn ang="0">
                  <a:pos x="117" y="46"/>
                </a:cxn>
                <a:cxn ang="0">
                  <a:pos x="119" y="38"/>
                </a:cxn>
                <a:cxn ang="0">
                  <a:pos x="118" y="29"/>
                </a:cxn>
                <a:cxn ang="0">
                  <a:pos x="116" y="20"/>
                </a:cxn>
                <a:cxn ang="0">
                  <a:pos x="114" y="16"/>
                </a:cxn>
                <a:cxn ang="0">
                  <a:pos x="111" y="13"/>
                </a:cxn>
                <a:cxn ang="0">
                  <a:pos x="108" y="11"/>
                </a:cxn>
                <a:cxn ang="0">
                  <a:pos x="104" y="9"/>
                </a:cxn>
                <a:cxn ang="0">
                  <a:pos x="95" y="5"/>
                </a:cxn>
                <a:cxn ang="0">
                  <a:pos x="73" y="2"/>
                </a:cxn>
                <a:cxn ang="0">
                  <a:pos x="52" y="0"/>
                </a:cxn>
                <a:cxn ang="0">
                  <a:pos x="34" y="0"/>
                </a:cxn>
                <a:cxn ang="0">
                  <a:pos x="28" y="1"/>
                </a:cxn>
                <a:cxn ang="0">
                  <a:pos x="22" y="3"/>
                </a:cxn>
                <a:cxn ang="0">
                  <a:pos x="17" y="5"/>
                </a:cxn>
                <a:cxn ang="0">
                  <a:pos x="12" y="9"/>
                </a:cxn>
                <a:cxn ang="0">
                  <a:pos x="6" y="18"/>
                </a:cxn>
                <a:cxn ang="0">
                  <a:pos x="2" y="27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" y="44"/>
                </a:cxn>
                <a:cxn ang="0">
                  <a:pos x="3" y="47"/>
                </a:cxn>
                <a:cxn ang="0">
                  <a:pos x="5" y="49"/>
                </a:cxn>
                <a:cxn ang="0">
                  <a:pos x="8" y="50"/>
                </a:cxn>
                <a:cxn ang="0">
                  <a:pos x="11" y="50"/>
                </a:cxn>
                <a:cxn ang="0">
                  <a:pos x="15" y="49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1" y="45"/>
                  </a:lnTo>
                  <a:lnTo>
                    <a:pt x="37" y="44"/>
                  </a:lnTo>
                  <a:lnTo>
                    <a:pt x="49" y="44"/>
                  </a:lnTo>
                  <a:lnTo>
                    <a:pt x="61" y="45"/>
                  </a:lnTo>
                  <a:lnTo>
                    <a:pt x="73" y="47"/>
                  </a:lnTo>
                  <a:lnTo>
                    <a:pt x="86" y="49"/>
                  </a:lnTo>
                  <a:lnTo>
                    <a:pt x="95" y="52"/>
                  </a:lnTo>
                  <a:lnTo>
                    <a:pt x="99" y="53"/>
                  </a:lnTo>
                  <a:lnTo>
                    <a:pt x="103" y="56"/>
                  </a:lnTo>
                  <a:lnTo>
                    <a:pt x="105" y="56"/>
                  </a:lnTo>
                  <a:lnTo>
                    <a:pt x="106" y="57"/>
                  </a:lnTo>
                  <a:lnTo>
                    <a:pt x="108" y="57"/>
                  </a:lnTo>
                  <a:lnTo>
                    <a:pt x="109" y="56"/>
                  </a:lnTo>
                  <a:lnTo>
                    <a:pt x="111" y="56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7"/>
                  </a:lnTo>
                  <a:lnTo>
                    <a:pt x="117" y="46"/>
                  </a:lnTo>
                  <a:lnTo>
                    <a:pt x="118" y="42"/>
                  </a:lnTo>
                  <a:lnTo>
                    <a:pt x="119" y="38"/>
                  </a:lnTo>
                  <a:lnTo>
                    <a:pt x="119" y="33"/>
                  </a:lnTo>
                  <a:lnTo>
                    <a:pt x="118" y="29"/>
                  </a:lnTo>
                  <a:lnTo>
                    <a:pt x="117" y="24"/>
                  </a:lnTo>
                  <a:lnTo>
                    <a:pt x="116" y="20"/>
                  </a:lnTo>
                  <a:lnTo>
                    <a:pt x="115" y="18"/>
                  </a:lnTo>
                  <a:lnTo>
                    <a:pt x="114" y="16"/>
                  </a:lnTo>
                  <a:lnTo>
                    <a:pt x="112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8" y="11"/>
                  </a:lnTo>
                  <a:lnTo>
                    <a:pt x="106" y="10"/>
                  </a:lnTo>
                  <a:lnTo>
                    <a:pt x="104" y="9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5" y="3"/>
                  </a:lnTo>
                  <a:lnTo>
                    <a:pt x="73" y="2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6" y="18"/>
                  </a:lnTo>
                  <a:lnTo>
                    <a:pt x="3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29" name="Freeform 481"/>
            <p:cNvSpPr>
              <a:spLocks/>
            </p:cNvSpPr>
            <p:nvPr/>
          </p:nvSpPr>
          <p:spPr bwMode="auto">
            <a:xfrm>
              <a:off x="2257" y="1463"/>
              <a:ext cx="12" cy="2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9" y="10"/>
                </a:cxn>
                <a:cxn ang="0">
                  <a:pos x="7" y="18"/>
                </a:cxn>
                <a:cxn ang="0">
                  <a:pos x="3" y="33"/>
                </a:cxn>
                <a:cxn ang="0">
                  <a:pos x="1" y="39"/>
                </a:cxn>
                <a:cxn ang="0">
                  <a:pos x="0" y="46"/>
                </a:cxn>
                <a:cxn ang="0">
                  <a:pos x="0" y="49"/>
                </a:cxn>
                <a:cxn ang="0">
                  <a:pos x="0" y="52"/>
                </a:cxn>
                <a:cxn ang="0">
                  <a:pos x="0" y="56"/>
                </a:cxn>
                <a:cxn ang="0">
                  <a:pos x="1" y="59"/>
                </a:cxn>
                <a:cxn ang="0">
                  <a:pos x="2" y="62"/>
                </a:cxn>
                <a:cxn ang="0">
                  <a:pos x="2" y="63"/>
                </a:cxn>
                <a:cxn ang="0">
                  <a:pos x="3" y="64"/>
                </a:cxn>
                <a:cxn ang="0">
                  <a:pos x="3" y="66"/>
                </a:cxn>
                <a:cxn ang="0">
                  <a:pos x="4" y="67"/>
                </a:cxn>
                <a:cxn ang="0">
                  <a:pos x="5" y="67"/>
                </a:cxn>
                <a:cxn ang="0">
                  <a:pos x="6" y="68"/>
                </a:cxn>
                <a:cxn ang="0">
                  <a:pos x="7" y="69"/>
                </a:cxn>
                <a:cxn ang="0">
                  <a:pos x="8" y="70"/>
                </a:cxn>
                <a:cxn ang="0">
                  <a:pos x="9" y="70"/>
                </a:cxn>
                <a:cxn ang="0">
                  <a:pos x="9" y="70"/>
                </a:cxn>
                <a:cxn ang="0">
                  <a:pos x="12" y="71"/>
                </a:cxn>
                <a:cxn ang="0">
                  <a:pos x="15" y="71"/>
                </a:cxn>
                <a:cxn ang="0">
                  <a:pos x="17" y="71"/>
                </a:cxn>
                <a:cxn ang="0">
                  <a:pos x="19" y="71"/>
                </a:cxn>
                <a:cxn ang="0">
                  <a:pos x="20" y="70"/>
                </a:cxn>
                <a:cxn ang="0">
                  <a:pos x="21" y="70"/>
                </a:cxn>
                <a:cxn ang="0">
                  <a:pos x="22" y="69"/>
                </a:cxn>
                <a:cxn ang="0">
                  <a:pos x="23" y="69"/>
                </a:cxn>
                <a:cxn ang="0">
                  <a:pos x="24" y="68"/>
                </a:cxn>
                <a:cxn ang="0">
                  <a:pos x="24" y="68"/>
                </a:cxn>
                <a:cxn ang="0">
                  <a:pos x="25" y="67"/>
                </a:cxn>
                <a:cxn ang="0">
                  <a:pos x="25" y="66"/>
                </a:cxn>
                <a:cxn ang="0">
                  <a:pos x="25" y="66"/>
                </a:cxn>
                <a:cxn ang="0">
                  <a:pos x="26" y="65"/>
                </a:cxn>
                <a:cxn ang="0">
                  <a:pos x="26" y="64"/>
                </a:cxn>
                <a:cxn ang="0">
                  <a:pos x="35" y="3"/>
                </a:cxn>
              </a:cxnLst>
              <a:rect l="0" t="0" r="r" b="b"/>
              <a:pathLst>
                <a:path w="35" h="71">
                  <a:moveTo>
                    <a:pt x="10" y="0"/>
                  </a:moveTo>
                  <a:lnTo>
                    <a:pt x="9" y="10"/>
                  </a:lnTo>
                  <a:lnTo>
                    <a:pt x="7" y="18"/>
                  </a:lnTo>
                  <a:lnTo>
                    <a:pt x="3" y="33"/>
                  </a:lnTo>
                  <a:lnTo>
                    <a:pt x="1" y="39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59"/>
                  </a:lnTo>
                  <a:lnTo>
                    <a:pt x="2" y="62"/>
                  </a:lnTo>
                  <a:lnTo>
                    <a:pt x="2" y="63"/>
                  </a:lnTo>
                  <a:lnTo>
                    <a:pt x="3" y="64"/>
                  </a:lnTo>
                  <a:lnTo>
                    <a:pt x="3" y="66"/>
                  </a:lnTo>
                  <a:lnTo>
                    <a:pt x="4" y="67"/>
                  </a:lnTo>
                  <a:lnTo>
                    <a:pt x="5" y="67"/>
                  </a:lnTo>
                  <a:lnTo>
                    <a:pt x="6" y="68"/>
                  </a:lnTo>
                  <a:lnTo>
                    <a:pt x="7" y="69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20" y="70"/>
                  </a:lnTo>
                  <a:lnTo>
                    <a:pt x="21" y="70"/>
                  </a:lnTo>
                  <a:lnTo>
                    <a:pt x="22" y="69"/>
                  </a:lnTo>
                  <a:lnTo>
                    <a:pt x="23" y="69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6" y="65"/>
                  </a:lnTo>
                  <a:lnTo>
                    <a:pt x="26" y="64"/>
                  </a:lnTo>
                  <a:lnTo>
                    <a:pt x="35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0" name="Freeform 482"/>
            <p:cNvSpPr>
              <a:spLocks/>
            </p:cNvSpPr>
            <p:nvPr/>
          </p:nvSpPr>
          <p:spPr bwMode="auto">
            <a:xfrm>
              <a:off x="2270" y="1464"/>
              <a:ext cx="10" cy="25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6" y="6"/>
                </a:cxn>
                <a:cxn ang="0">
                  <a:pos x="26" y="11"/>
                </a:cxn>
                <a:cxn ang="0">
                  <a:pos x="26" y="19"/>
                </a:cxn>
                <a:cxn ang="0">
                  <a:pos x="28" y="33"/>
                </a:cxn>
                <a:cxn ang="0">
                  <a:pos x="29" y="40"/>
                </a:cxn>
                <a:cxn ang="0">
                  <a:pos x="29" y="43"/>
                </a:cxn>
                <a:cxn ang="0">
                  <a:pos x="29" y="46"/>
                </a:cxn>
                <a:cxn ang="0">
                  <a:pos x="29" y="50"/>
                </a:cxn>
                <a:cxn ang="0">
                  <a:pos x="28" y="54"/>
                </a:cxn>
                <a:cxn ang="0">
                  <a:pos x="27" y="57"/>
                </a:cxn>
                <a:cxn ang="0">
                  <a:pos x="26" y="61"/>
                </a:cxn>
                <a:cxn ang="0">
                  <a:pos x="24" y="64"/>
                </a:cxn>
                <a:cxn ang="0">
                  <a:pos x="22" y="67"/>
                </a:cxn>
                <a:cxn ang="0">
                  <a:pos x="20" y="70"/>
                </a:cxn>
                <a:cxn ang="0">
                  <a:pos x="19" y="71"/>
                </a:cxn>
                <a:cxn ang="0">
                  <a:pos x="18" y="71"/>
                </a:cxn>
                <a:cxn ang="0">
                  <a:pos x="17" y="72"/>
                </a:cxn>
                <a:cxn ang="0">
                  <a:pos x="16" y="73"/>
                </a:cxn>
                <a:cxn ang="0">
                  <a:pos x="15" y="73"/>
                </a:cxn>
                <a:cxn ang="0">
                  <a:pos x="14" y="74"/>
                </a:cxn>
                <a:cxn ang="0">
                  <a:pos x="13" y="74"/>
                </a:cxn>
                <a:cxn ang="0">
                  <a:pos x="12" y="74"/>
                </a:cxn>
                <a:cxn ang="0">
                  <a:pos x="10" y="74"/>
                </a:cxn>
                <a:cxn ang="0">
                  <a:pos x="10" y="74"/>
                </a:cxn>
                <a:cxn ang="0">
                  <a:pos x="9" y="74"/>
                </a:cxn>
                <a:cxn ang="0">
                  <a:pos x="8" y="73"/>
                </a:cxn>
                <a:cxn ang="0">
                  <a:pos x="7" y="73"/>
                </a:cxn>
                <a:cxn ang="0">
                  <a:pos x="6" y="73"/>
                </a:cxn>
                <a:cxn ang="0">
                  <a:pos x="5" y="72"/>
                </a:cxn>
                <a:cxn ang="0">
                  <a:pos x="4" y="72"/>
                </a:cxn>
                <a:cxn ang="0">
                  <a:pos x="3" y="71"/>
                </a:cxn>
                <a:cxn ang="0">
                  <a:pos x="3" y="70"/>
                </a:cxn>
                <a:cxn ang="0">
                  <a:pos x="2" y="69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1" y="67"/>
                </a:cxn>
                <a:cxn ang="0">
                  <a:pos x="0" y="65"/>
                </a:cxn>
                <a:cxn ang="0">
                  <a:pos x="0" y="64"/>
                </a:cxn>
                <a:cxn ang="0">
                  <a:pos x="0" y="63"/>
                </a:cxn>
                <a:cxn ang="0">
                  <a:pos x="0" y="62"/>
                </a:cxn>
                <a:cxn ang="0">
                  <a:pos x="2" y="0"/>
                </a:cxn>
              </a:cxnLst>
              <a:rect l="0" t="0" r="r" b="b"/>
              <a:pathLst>
                <a:path w="29" h="74">
                  <a:moveTo>
                    <a:pt x="26" y="1"/>
                  </a:moveTo>
                  <a:lnTo>
                    <a:pt x="26" y="6"/>
                  </a:lnTo>
                  <a:lnTo>
                    <a:pt x="26" y="11"/>
                  </a:lnTo>
                  <a:lnTo>
                    <a:pt x="26" y="19"/>
                  </a:lnTo>
                  <a:lnTo>
                    <a:pt x="28" y="33"/>
                  </a:lnTo>
                  <a:lnTo>
                    <a:pt x="29" y="40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29" y="50"/>
                  </a:lnTo>
                  <a:lnTo>
                    <a:pt x="28" y="54"/>
                  </a:lnTo>
                  <a:lnTo>
                    <a:pt x="27" y="57"/>
                  </a:lnTo>
                  <a:lnTo>
                    <a:pt x="26" y="61"/>
                  </a:lnTo>
                  <a:lnTo>
                    <a:pt x="24" y="64"/>
                  </a:lnTo>
                  <a:lnTo>
                    <a:pt x="22" y="67"/>
                  </a:lnTo>
                  <a:lnTo>
                    <a:pt x="20" y="70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5" y="73"/>
                  </a:lnTo>
                  <a:lnTo>
                    <a:pt x="14" y="74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9" y="74"/>
                  </a:lnTo>
                  <a:lnTo>
                    <a:pt x="8" y="73"/>
                  </a:lnTo>
                  <a:lnTo>
                    <a:pt x="7" y="73"/>
                  </a:lnTo>
                  <a:lnTo>
                    <a:pt x="6" y="73"/>
                  </a:lnTo>
                  <a:lnTo>
                    <a:pt x="5" y="72"/>
                  </a:lnTo>
                  <a:lnTo>
                    <a:pt x="4" y="72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2" y="69"/>
                  </a:lnTo>
                  <a:lnTo>
                    <a:pt x="2" y="68"/>
                  </a:lnTo>
                  <a:lnTo>
                    <a:pt x="1" y="68"/>
                  </a:lnTo>
                  <a:lnTo>
                    <a:pt x="1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1" name="Freeform 483"/>
            <p:cNvSpPr>
              <a:spLocks/>
            </p:cNvSpPr>
            <p:nvPr/>
          </p:nvSpPr>
          <p:spPr bwMode="auto">
            <a:xfrm>
              <a:off x="1967" y="2730"/>
              <a:ext cx="581" cy="160"/>
            </a:xfrm>
            <a:custGeom>
              <a:avLst/>
              <a:gdLst/>
              <a:ahLst/>
              <a:cxnLst>
                <a:cxn ang="0">
                  <a:pos x="1628" y="247"/>
                </a:cxn>
                <a:cxn ang="0">
                  <a:pos x="1660" y="234"/>
                </a:cxn>
                <a:cxn ang="0">
                  <a:pos x="1687" y="215"/>
                </a:cxn>
                <a:cxn ang="0">
                  <a:pos x="1707" y="194"/>
                </a:cxn>
                <a:cxn ang="0">
                  <a:pos x="1724" y="171"/>
                </a:cxn>
                <a:cxn ang="0">
                  <a:pos x="1734" y="148"/>
                </a:cxn>
                <a:cxn ang="0">
                  <a:pos x="1741" y="123"/>
                </a:cxn>
                <a:cxn ang="0">
                  <a:pos x="1743" y="102"/>
                </a:cxn>
                <a:cxn ang="0">
                  <a:pos x="1741" y="82"/>
                </a:cxn>
                <a:cxn ang="0">
                  <a:pos x="1736" y="65"/>
                </a:cxn>
                <a:cxn ang="0">
                  <a:pos x="1728" y="52"/>
                </a:cxn>
                <a:cxn ang="0">
                  <a:pos x="1721" y="47"/>
                </a:cxn>
                <a:cxn ang="0">
                  <a:pos x="1715" y="45"/>
                </a:cxn>
                <a:cxn ang="0">
                  <a:pos x="1704" y="45"/>
                </a:cxn>
                <a:cxn ang="0">
                  <a:pos x="1689" y="52"/>
                </a:cxn>
                <a:cxn ang="0">
                  <a:pos x="1672" y="67"/>
                </a:cxn>
                <a:cxn ang="0">
                  <a:pos x="1644" y="109"/>
                </a:cxn>
                <a:cxn ang="0">
                  <a:pos x="1622" y="140"/>
                </a:cxn>
                <a:cxn ang="0">
                  <a:pos x="1592" y="164"/>
                </a:cxn>
                <a:cxn ang="0">
                  <a:pos x="1557" y="181"/>
                </a:cxn>
                <a:cxn ang="0">
                  <a:pos x="1516" y="191"/>
                </a:cxn>
                <a:cxn ang="0">
                  <a:pos x="1419" y="195"/>
                </a:cxn>
                <a:cxn ang="0">
                  <a:pos x="1306" y="180"/>
                </a:cxn>
                <a:cxn ang="0">
                  <a:pos x="1044" y="111"/>
                </a:cxn>
                <a:cxn ang="0">
                  <a:pos x="692" y="6"/>
                </a:cxn>
                <a:cxn ang="0">
                  <a:pos x="570" y="2"/>
                </a:cxn>
                <a:cxn ang="0">
                  <a:pos x="467" y="29"/>
                </a:cxn>
                <a:cxn ang="0">
                  <a:pos x="378" y="80"/>
                </a:cxn>
                <a:cxn ang="0">
                  <a:pos x="302" y="145"/>
                </a:cxn>
                <a:cxn ang="0">
                  <a:pos x="200" y="252"/>
                </a:cxn>
                <a:cxn ang="0">
                  <a:pos x="105" y="347"/>
                </a:cxn>
                <a:cxn ang="0">
                  <a:pos x="44" y="392"/>
                </a:cxn>
                <a:cxn ang="0">
                  <a:pos x="16" y="419"/>
                </a:cxn>
                <a:cxn ang="0">
                  <a:pos x="6" y="435"/>
                </a:cxn>
                <a:cxn ang="0">
                  <a:pos x="0" y="448"/>
                </a:cxn>
                <a:cxn ang="0">
                  <a:pos x="1" y="460"/>
                </a:cxn>
                <a:cxn ang="0">
                  <a:pos x="8" y="469"/>
                </a:cxn>
                <a:cxn ang="0">
                  <a:pos x="18" y="476"/>
                </a:cxn>
                <a:cxn ang="0">
                  <a:pos x="32" y="479"/>
                </a:cxn>
                <a:cxn ang="0">
                  <a:pos x="48" y="480"/>
                </a:cxn>
                <a:cxn ang="0">
                  <a:pos x="79" y="474"/>
                </a:cxn>
                <a:cxn ang="0">
                  <a:pos x="125" y="454"/>
                </a:cxn>
                <a:cxn ang="0">
                  <a:pos x="173" y="419"/>
                </a:cxn>
                <a:cxn ang="0">
                  <a:pos x="300" y="280"/>
                </a:cxn>
                <a:cxn ang="0">
                  <a:pos x="395" y="192"/>
                </a:cxn>
                <a:cxn ang="0">
                  <a:pos x="465" y="141"/>
                </a:cxn>
                <a:cxn ang="0">
                  <a:pos x="542" y="100"/>
                </a:cxn>
                <a:cxn ang="0">
                  <a:pos x="624" y="74"/>
                </a:cxn>
                <a:cxn ang="0">
                  <a:pos x="714" y="68"/>
                </a:cxn>
                <a:cxn ang="0">
                  <a:pos x="861" y="97"/>
                </a:cxn>
                <a:cxn ang="0">
                  <a:pos x="1203" y="199"/>
                </a:cxn>
                <a:cxn ang="0">
                  <a:pos x="1426" y="252"/>
                </a:cxn>
                <a:cxn ang="0">
                  <a:pos x="1525" y="261"/>
                </a:cxn>
                <a:cxn ang="0">
                  <a:pos x="1609" y="253"/>
                </a:cxn>
              </a:cxnLst>
              <a:rect l="0" t="0" r="r" b="b"/>
              <a:pathLst>
                <a:path w="1743" h="480">
                  <a:moveTo>
                    <a:pt x="1609" y="253"/>
                  </a:moveTo>
                  <a:lnTo>
                    <a:pt x="1628" y="247"/>
                  </a:lnTo>
                  <a:lnTo>
                    <a:pt x="1645" y="241"/>
                  </a:lnTo>
                  <a:lnTo>
                    <a:pt x="1660" y="234"/>
                  </a:lnTo>
                  <a:lnTo>
                    <a:pt x="1674" y="224"/>
                  </a:lnTo>
                  <a:lnTo>
                    <a:pt x="1687" y="215"/>
                  </a:lnTo>
                  <a:lnTo>
                    <a:pt x="1698" y="205"/>
                  </a:lnTo>
                  <a:lnTo>
                    <a:pt x="1707" y="194"/>
                  </a:lnTo>
                  <a:lnTo>
                    <a:pt x="1717" y="183"/>
                  </a:lnTo>
                  <a:lnTo>
                    <a:pt x="1724" y="171"/>
                  </a:lnTo>
                  <a:lnTo>
                    <a:pt x="1730" y="159"/>
                  </a:lnTo>
                  <a:lnTo>
                    <a:pt x="1734" y="148"/>
                  </a:lnTo>
                  <a:lnTo>
                    <a:pt x="1738" y="136"/>
                  </a:lnTo>
                  <a:lnTo>
                    <a:pt x="1741" y="123"/>
                  </a:lnTo>
                  <a:lnTo>
                    <a:pt x="1742" y="112"/>
                  </a:lnTo>
                  <a:lnTo>
                    <a:pt x="1743" y="102"/>
                  </a:lnTo>
                  <a:lnTo>
                    <a:pt x="1742" y="91"/>
                  </a:lnTo>
                  <a:lnTo>
                    <a:pt x="1741" y="82"/>
                  </a:lnTo>
                  <a:lnTo>
                    <a:pt x="1739" y="72"/>
                  </a:lnTo>
                  <a:lnTo>
                    <a:pt x="1736" y="65"/>
                  </a:lnTo>
                  <a:lnTo>
                    <a:pt x="1733" y="58"/>
                  </a:lnTo>
                  <a:lnTo>
                    <a:pt x="1728" y="52"/>
                  </a:lnTo>
                  <a:lnTo>
                    <a:pt x="1723" y="48"/>
                  </a:lnTo>
                  <a:lnTo>
                    <a:pt x="1721" y="47"/>
                  </a:lnTo>
                  <a:lnTo>
                    <a:pt x="1718" y="46"/>
                  </a:lnTo>
                  <a:lnTo>
                    <a:pt x="1715" y="45"/>
                  </a:lnTo>
                  <a:lnTo>
                    <a:pt x="1710" y="44"/>
                  </a:lnTo>
                  <a:lnTo>
                    <a:pt x="1704" y="45"/>
                  </a:lnTo>
                  <a:lnTo>
                    <a:pt x="1696" y="47"/>
                  </a:lnTo>
                  <a:lnTo>
                    <a:pt x="1689" y="52"/>
                  </a:lnTo>
                  <a:lnTo>
                    <a:pt x="1681" y="58"/>
                  </a:lnTo>
                  <a:lnTo>
                    <a:pt x="1672" y="67"/>
                  </a:lnTo>
                  <a:lnTo>
                    <a:pt x="1662" y="78"/>
                  </a:lnTo>
                  <a:lnTo>
                    <a:pt x="1644" y="109"/>
                  </a:lnTo>
                  <a:lnTo>
                    <a:pt x="1634" y="125"/>
                  </a:lnTo>
                  <a:lnTo>
                    <a:pt x="1622" y="140"/>
                  </a:lnTo>
                  <a:lnTo>
                    <a:pt x="1607" y="153"/>
                  </a:lnTo>
                  <a:lnTo>
                    <a:pt x="1592" y="164"/>
                  </a:lnTo>
                  <a:lnTo>
                    <a:pt x="1576" y="173"/>
                  </a:lnTo>
                  <a:lnTo>
                    <a:pt x="1557" y="181"/>
                  </a:lnTo>
                  <a:lnTo>
                    <a:pt x="1537" y="187"/>
                  </a:lnTo>
                  <a:lnTo>
                    <a:pt x="1516" y="191"/>
                  </a:lnTo>
                  <a:lnTo>
                    <a:pt x="1471" y="196"/>
                  </a:lnTo>
                  <a:lnTo>
                    <a:pt x="1419" y="195"/>
                  </a:lnTo>
                  <a:lnTo>
                    <a:pt x="1365" y="190"/>
                  </a:lnTo>
                  <a:lnTo>
                    <a:pt x="1306" y="180"/>
                  </a:lnTo>
                  <a:lnTo>
                    <a:pt x="1180" y="151"/>
                  </a:lnTo>
                  <a:lnTo>
                    <a:pt x="1044" y="111"/>
                  </a:lnTo>
                  <a:lnTo>
                    <a:pt x="760" y="23"/>
                  </a:lnTo>
                  <a:lnTo>
                    <a:pt x="692" y="6"/>
                  </a:lnTo>
                  <a:lnTo>
                    <a:pt x="628" y="0"/>
                  </a:lnTo>
                  <a:lnTo>
                    <a:pt x="570" y="2"/>
                  </a:lnTo>
                  <a:lnTo>
                    <a:pt x="516" y="12"/>
                  </a:lnTo>
                  <a:lnTo>
                    <a:pt x="467" y="29"/>
                  </a:lnTo>
                  <a:lnTo>
                    <a:pt x="421" y="52"/>
                  </a:lnTo>
                  <a:lnTo>
                    <a:pt x="378" y="80"/>
                  </a:lnTo>
                  <a:lnTo>
                    <a:pt x="338" y="111"/>
                  </a:lnTo>
                  <a:lnTo>
                    <a:pt x="302" y="145"/>
                  </a:lnTo>
                  <a:lnTo>
                    <a:pt x="266" y="181"/>
                  </a:lnTo>
                  <a:lnTo>
                    <a:pt x="200" y="252"/>
                  </a:lnTo>
                  <a:lnTo>
                    <a:pt x="136" y="318"/>
                  </a:lnTo>
                  <a:lnTo>
                    <a:pt x="105" y="347"/>
                  </a:lnTo>
                  <a:lnTo>
                    <a:pt x="73" y="372"/>
                  </a:lnTo>
                  <a:lnTo>
                    <a:pt x="44" y="392"/>
                  </a:lnTo>
                  <a:lnTo>
                    <a:pt x="24" y="410"/>
                  </a:lnTo>
                  <a:lnTo>
                    <a:pt x="16" y="419"/>
                  </a:lnTo>
                  <a:lnTo>
                    <a:pt x="10" y="427"/>
                  </a:lnTo>
                  <a:lnTo>
                    <a:pt x="6" y="435"/>
                  </a:lnTo>
                  <a:lnTo>
                    <a:pt x="2" y="442"/>
                  </a:lnTo>
                  <a:lnTo>
                    <a:pt x="0" y="448"/>
                  </a:lnTo>
                  <a:lnTo>
                    <a:pt x="0" y="454"/>
                  </a:lnTo>
                  <a:lnTo>
                    <a:pt x="1" y="460"/>
                  </a:lnTo>
                  <a:lnTo>
                    <a:pt x="4" y="464"/>
                  </a:lnTo>
                  <a:lnTo>
                    <a:pt x="8" y="469"/>
                  </a:lnTo>
                  <a:lnTo>
                    <a:pt x="12" y="473"/>
                  </a:lnTo>
                  <a:lnTo>
                    <a:pt x="18" y="476"/>
                  </a:lnTo>
                  <a:lnTo>
                    <a:pt x="24" y="478"/>
                  </a:lnTo>
                  <a:lnTo>
                    <a:pt x="32" y="479"/>
                  </a:lnTo>
                  <a:lnTo>
                    <a:pt x="40" y="480"/>
                  </a:lnTo>
                  <a:lnTo>
                    <a:pt x="48" y="480"/>
                  </a:lnTo>
                  <a:lnTo>
                    <a:pt x="59" y="479"/>
                  </a:lnTo>
                  <a:lnTo>
                    <a:pt x="79" y="474"/>
                  </a:lnTo>
                  <a:lnTo>
                    <a:pt x="102" y="465"/>
                  </a:lnTo>
                  <a:lnTo>
                    <a:pt x="125" y="454"/>
                  </a:lnTo>
                  <a:lnTo>
                    <a:pt x="148" y="438"/>
                  </a:lnTo>
                  <a:lnTo>
                    <a:pt x="173" y="419"/>
                  </a:lnTo>
                  <a:lnTo>
                    <a:pt x="196" y="395"/>
                  </a:lnTo>
                  <a:lnTo>
                    <a:pt x="300" y="280"/>
                  </a:lnTo>
                  <a:lnTo>
                    <a:pt x="361" y="220"/>
                  </a:lnTo>
                  <a:lnTo>
                    <a:pt x="395" y="192"/>
                  </a:lnTo>
                  <a:lnTo>
                    <a:pt x="429" y="165"/>
                  </a:lnTo>
                  <a:lnTo>
                    <a:pt x="465" y="141"/>
                  </a:lnTo>
                  <a:lnTo>
                    <a:pt x="503" y="118"/>
                  </a:lnTo>
                  <a:lnTo>
                    <a:pt x="542" y="100"/>
                  </a:lnTo>
                  <a:lnTo>
                    <a:pt x="582" y="86"/>
                  </a:lnTo>
                  <a:lnTo>
                    <a:pt x="624" y="74"/>
                  </a:lnTo>
                  <a:lnTo>
                    <a:pt x="668" y="69"/>
                  </a:lnTo>
                  <a:lnTo>
                    <a:pt x="714" y="68"/>
                  </a:lnTo>
                  <a:lnTo>
                    <a:pt x="761" y="74"/>
                  </a:lnTo>
                  <a:lnTo>
                    <a:pt x="861" y="97"/>
                  </a:lnTo>
                  <a:lnTo>
                    <a:pt x="971" y="129"/>
                  </a:lnTo>
                  <a:lnTo>
                    <a:pt x="1203" y="199"/>
                  </a:lnTo>
                  <a:lnTo>
                    <a:pt x="1317" y="230"/>
                  </a:lnTo>
                  <a:lnTo>
                    <a:pt x="1426" y="252"/>
                  </a:lnTo>
                  <a:lnTo>
                    <a:pt x="1477" y="258"/>
                  </a:lnTo>
                  <a:lnTo>
                    <a:pt x="1525" y="261"/>
                  </a:lnTo>
                  <a:lnTo>
                    <a:pt x="1569" y="259"/>
                  </a:lnTo>
                  <a:lnTo>
                    <a:pt x="1609" y="2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2" name="Freeform 484"/>
            <p:cNvSpPr>
              <a:spLocks/>
            </p:cNvSpPr>
            <p:nvPr/>
          </p:nvSpPr>
          <p:spPr bwMode="auto">
            <a:xfrm>
              <a:off x="1967" y="2730"/>
              <a:ext cx="581" cy="160"/>
            </a:xfrm>
            <a:custGeom>
              <a:avLst/>
              <a:gdLst/>
              <a:ahLst/>
              <a:cxnLst>
                <a:cxn ang="0">
                  <a:pos x="1628" y="247"/>
                </a:cxn>
                <a:cxn ang="0">
                  <a:pos x="1660" y="234"/>
                </a:cxn>
                <a:cxn ang="0">
                  <a:pos x="1687" y="215"/>
                </a:cxn>
                <a:cxn ang="0">
                  <a:pos x="1707" y="194"/>
                </a:cxn>
                <a:cxn ang="0">
                  <a:pos x="1724" y="171"/>
                </a:cxn>
                <a:cxn ang="0">
                  <a:pos x="1734" y="148"/>
                </a:cxn>
                <a:cxn ang="0">
                  <a:pos x="1741" y="123"/>
                </a:cxn>
                <a:cxn ang="0">
                  <a:pos x="1743" y="102"/>
                </a:cxn>
                <a:cxn ang="0">
                  <a:pos x="1741" y="82"/>
                </a:cxn>
                <a:cxn ang="0">
                  <a:pos x="1736" y="65"/>
                </a:cxn>
                <a:cxn ang="0">
                  <a:pos x="1728" y="52"/>
                </a:cxn>
                <a:cxn ang="0">
                  <a:pos x="1721" y="47"/>
                </a:cxn>
                <a:cxn ang="0">
                  <a:pos x="1715" y="45"/>
                </a:cxn>
                <a:cxn ang="0">
                  <a:pos x="1704" y="45"/>
                </a:cxn>
                <a:cxn ang="0">
                  <a:pos x="1689" y="52"/>
                </a:cxn>
                <a:cxn ang="0">
                  <a:pos x="1672" y="67"/>
                </a:cxn>
                <a:cxn ang="0">
                  <a:pos x="1644" y="109"/>
                </a:cxn>
                <a:cxn ang="0">
                  <a:pos x="1622" y="140"/>
                </a:cxn>
                <a:cxn ang="0">
                  <a:pos x="1592" y="164"/>
                </a:cxn>
                <a:cxn ang="0">
                  <a:pos x="1557" y="181"/>
                </a:cxn>
                <a:cxn ang="0">
                  <a:pos x="1516" y="191"/>
                </a:cxn>
                <a:cxn ang="0">
                  <a:pos x="1419" y="195"/>
                </a:cxn>
                <a:cxn ang="0">
                  <a:pos x="1306" y="180"/>
                </a:cxn>
                <a:cxn ang="0">
                  <a:pos x="1044" y="111"/>
                </a:cxn>
                <a:cxn ang="0">
                  <a:pos x="692" y="6"/>
                </a:cxn>
                <a:cxn ang="0">
                  <a:pos x="570" y="2"/>
                </a:cxn>
                <a:cxn ang="0">
                  <a:pos x="467" y="29"/>
                </a:cxn>
                <a:cxn ang="0">
                  <a:pos x="378" y="80"/>
                </a:cxn>
                <a:cxn ang="0">
                  <a:pos x="302" y="145"/>
                </a:cxn>
                <a:cxn ang="0">
                  <a:pos x="200" y="252"/>
                </a:cxn>
                <a:cxn ang="0">
                  <a:pos x="105" y="347"/>
                </a:cxn>
                <a:cxn ang="0">
                  <a:pos x="44" y="392"/>
                </a:cxn>
                <a:cxn ang="0">
                  <a:pos x="16" y="419"/>
                </a:cxn>
                <a:cxn ang="0">
                  <a:pos x="6" y="435"/>
                </a:cxn>
                <a:cxn ang="0">
                  <a:pos x="0" y="448"/>
                </a:cxn>
                <a:cxn ang="0">
                  <a:pos x="1" y="460"/>
                </a:cxn>
                <a:cxn ang="0">
                  <a:pos x="8" y="469"/>
                </a:cxn>
                <a:cxn ang="0">
                  <a:pos x="18" y="476"/>
                </a:cxn>
                <a:cxn ang="0">
                  <a:pos x="32" y="479"/>
                </a:cxn>
                <a:cxn ang="0">
                  <a:pos x="48" y="480"/>
                </a:cxn>
                <a:cxn ang="0">
                  <a:pos x="79" y="474"/>
                </a:cxn>
                <a:cxn ang="0">
                  <a:pos x="125" y="454"/>
                </a:cxn>
                <a:cxn ang="0">
                  <a:pos x="173" y="419"/>
                </a:cxn>
                <a:cxn ang="0">
                  <a:pos x="300" y="280"/>
                </a:cxn>
                <a:cxn ang="0">
                  <a:pos x="395" y="192"/>
                </a:cxn>
                <a:cxn ang="0">
                  <a:pos x="465" y="141"/>
                </a:cxn>
                <a:cxn ang="0">
                  <a:pos x="542" y="100"/>
                </a:cxn>
                <a:cxn ang="0">
                  <a:pos x="624" y="74"/>
                </a:cxn>
                <a:cxn ang="0">
                  <a:pos x="714" y="68"/>
                </a:cxn>
                <a:cxn ang="0">
                  <a:pos x="861" y="97"/>
                </a:cxn>
                <a:cxn ang="0">
                  <a:pos x="1203" y="199"/>
                </a:cxn>
                <a:cxn ang="0">
                  <a:pos x="1426" y="252"/>
                </a:cxn>
                <a:cxn ang="0">
                  <a:pos x="1525" y="261"/>
                </a:cxn>
                <a:cxn ang="0">
                  <a:pos x="1609" y="253"/>
                </a:cxn>
              </a:cxnLst>
              <a:rect l="0" t="0" r="r" b="b"/>
              <a:pathLst>
                <a:path w="1743" h="480">
                  <a:moveTo>
                    <a:pt x="1609" y="253"/>
                  </a:moveTo>
                  <a:lnTo>
                    <a:pt x="1628" y="247"/>
                  </a:lnTo>
                  <a:lnTo>
                    <a:pt x="1645" y="241"/>
                  </a:lnTo>
                  <a:lnTo>
                    <a:pt x="1660" y="234"/>
                  </a:lnTo>
                  <a:lnTo>
                    <a:pt x="1674" y="224"/>
                  </a:lnTo>
                  <a:lnTo>
                    <a:pt x="1687" y="215"/>
                  </a:lnTo>
                  <a:lnTo>
                    <a:pt x="1698" y="205"/>
                  </a:lnTo>
                  <a:lnTo>
                    <a:pt x="1707" y="194"/>
                  </a:lnTo>
                  <a:lnTo>
                    <a:pt x="1717" y="183"/>
                  </a:lnTo>
                  <a:lnTo>
                    <a:pt x="1724" y="171"/>
                  </a:lnTo>
                  <a:lnTo>
                    <a:pt x="1730" y="159"/>
                  </a:lnTo>
                  <a:lnTo>
                    <a:pt x="1734" y="148"/>
                  </a:lnTo>
                  <a:lnTo>
                    <a:pt x="1738" y="136"/>
                  </a:lnTo>
                  <a:lnTo>
                    <a:pt x="1741" y="123"/>
                  </a:lnTo>
                  <a:lnTo>
                    <a:pt x="1742" y="112"/>
                  </a:lnTo>
                  <a:lnTo>
                    <a:pt x="1743" y="102"/>
                  </a:lnTo>
                  <a:lnTo>
                    <a:pt x="1742" y="91"/>
                  </a:lnTo>
                  <a:lnTo>
                    <a:pt x="1741" y="82"/>
                  </a:lnTo>
                  <a:lnTo>
                    <a:pt x="1739" y="72"/>
                  </a:lnTo>
                  <a:lnTo>
                    <a:pt x="1736" y="65"/>
                  </a:lnTo>
                  <a:lnTo>
                    <a:pt x="1733" y="58"/>
                  </a:lnTo>
                  <a:lnTo>
                    <a:pt x="1728" y="52"/>
                  </a:lnTo>
                  <a:lnTo>
                    <a:pt x="1723" y="48"/>
                  </a:lnTo>
                  <a:lnTo>
                    <a:pt x="1721" y="47"/>
                  </a:lnTo>
                  <a:lnTo>
                    <a:pt x="1718" y="46"/>
                  </a:lnTo>
                  <a:lnTo>
                    <a:pt x="1715" y="45"/>
                  </a:lnTo>
                  <a:lnTo>
                    <a:pt x="1710" y="44"/>
                  </a:lnTo>
                  <a:lnTo>
                    <a:pt x="1704" y="45"/>
                  </a:lnTo>
                  <a:lnTo>
                    <a:pt x="1696" y="47"/>
                  </a:lnTo>
                  <a:lnTo>
                    <a:pt x="1689" y="52"/>
                  </a:lnTo>
                  <a:lnTo>
                    <a:pt x="1681" y="58"/>
                  </a:lnTo>
                  <a:lnTo>
                    <a:pt x="1672" y="67"/>
                  </a:lnTo>
                  <a:lnTo>
                    <a:pt x="1662" y="78"/>
                  </a:lnTo>
                  <a:lnTo>
                    <a:pt x="1644" y="109"/>
                  </a:lnTo>
                  <a:lnTo>
                    <a:pt x="1634" y="125"/>
                  </a:lnTo>
                  <a:lnTo>
                    <a:pt x="1622" y="140"/>
                  </a:lnTo>
                  <a:lnTo>
                    <a:pt x="1607" y="153"/>
                  </a:lnTo>
                  <a:lnTo>
                    <a:pt x="1592" y="164"/>
                  </a:lnTo>
                  <a:lnTo>
                    <a:pt x="1576" y="173"/>
                  </a:lnTo>
                  <a:lnTo>
                    <a:pt x="1557" y="181"/>
                  </a:lnTo>
                  <a:lnTo>
                    <a:pt x="1537" y="187"/>
                  </a:lnTo>
                  <a:lnTo>
                    <a:pt x="1516" y="191"/>
                  </a:lnTo>
                  <a:lnTo>
                    <a:pt x="1471" y="196"/>
                  </a:lnTo>
                  <a:lnTo>
                    <a:pt x="1419" y="195"/>
                  </a:lnTo>
                  <a:lnTo>
                    <a:pt x="1365" y="190"/>
                  </a:lnTo>
                  <a:lnTo>
                    <a:pt x="1306" y="180"/>
                  </a:lnTo>
                  <a:lnTo>
                    <a:pt x="1180" y="151"/>
                  </a:lnTo>
                  <a:lnTo>
                    <a:pt x="1044" y="111"/>
                  </a:lnTo>
                  <a:lnTo>
                    <a:pt x="760" y="23"/>
                  </a:lnTo>
                  <a:lnTo>
                    <a:pt x="692" y="6"/>
                  </a:lnTo>
                  <a:lnTo>
                    <a:pt x="628" y="0"/>
                  </a:lnTo>
                  <a:lnTo>
                    <a:pt x="570" y="2"/>
                  </a:lnTo>
                  <a:lnTo>
                    <a:pt x="516" y="12"/>
                  </a:lnTo>
                  <a:lnTo>
                    <a:pt x="467" y="29"/>
                  </a:lnTo>
                  <a:lnTo>
                    <a:pt x="421" y="52"/>
                  </a:lnTo>
                  <a:lnTo>
                    <a:pt x="378" y="80"/>
                  </a:lnTo>
                  <a:lnTo>
                    <a:pt x="338" y="111"/>
                  </a:lnTo>
                  <a:lnTo>
                    <a:pt x="302" y="145"/>
                  </a:lnTo>
                  <a:lnTo>
                    <a:pt x="266" y="181"/>
                  </a:lnTo>
                  <a:lnTo>
                    <a:pt x="200" y="252"/>
                  </a:lnTo>
                  <a:lnTo>
                    <a:pt x="136" y="318"/>
                  </a:lnTo>
                  <a:lnTo>
                    <a:pt x="105" y="347"/>
                  </a:lnTo>
                  <a:lnTo>
                    <a:pt x="73" y="372"/>
                  </a:lnTo>
                  <a:lnTo>
                    <a:pt x="44" y="392"/>
                  </a:lnTo>
                  <a:lnTo>
                    <a:pt x="24" y="410"/>
                  </a:lnTo>
                  <a:lnTo>
                    <a:pt x="16" y="419"/>
                  </a:lnTo>
                  <a:lnTo>
                    <a:pt x="10" y="427"/>
                  </a:lnTo>
                  <a:lnTo>
                    <a:pt x="6" y="435"/>
                  </a:lnTo>
                  <a:lnTo>
                    <a:pt x="2" y="442"/>
                  </a:lnTo>
                  <a:lnTo>
                    <a:pt x="0" y="448"/>
                  </a:lnTo>
                  <a:lnTo>
                    <a:pt x="0" y="454"/>
                  </a:lnTo>
                  <a:lnTo>
                    <a:pt x="1" y="460"/>
                  </a:lnTo>
                  <a:lnTo>
                    <a:pt x="4" y="464"/>
                  </a:lnTo>
                  <a:lnTo>
                    <a:pt x="8" y="469"/>
                  </a:lnTo>
                  <a:lnTo>
                    <a:pt x="12" y="473"/>
                  </a:lnTo>
                  <a:lnTo>
                    <a:pt x="18" y="476"/>
                  </a:lnTo>
                  <a:lnTo>
                    <a:pt x="24" y="478"/>
                  </a:lnTo>
                  <a:lnTo>
                    <a:pt x="32" y="479"/>
                  </a:lnTo>
                  <a:lnTo>
                    <a:pt x="40" y="480"/>
                  </a:lnTo>
                  <a:lnTo>
                    <a:pt x="48" y="480"/>
                  </a:lnTo>
                  <a:lnTo>
                    <a:pt x="59" y="479"/>
                  </a:lnTo>
                  <a:lnTo>
                    <a:pt x="79" y="474"/>
                  </a:lnTo>
                  <a:lnTo>
                    <a:pt x="102" y="465"/>
                  </a:lnTo>
                  <a:lnTo>
                    <a:pt x="125" y="454"/>
                  </a:lnTo>
                  <a:lnTo>
                    <a:pt x="148" y="438"/>
                  </a:lnTo>
                  <a:lnTo>
                    <a:pt x="173" y="419"/>
                  </a:lnTo>
                  <a:lnTo>
                    <a:pt x="196" y="395"/>
                  </a:lnTo>
                  <a:lnTo>
                    <a:pt x="300" y="280"/>
                  </a:lnTo>
                  <a:lnTo>
                    <a:pt x="361" y="220"/>
                  </a:lnTo>
                  <a:lnTo>
                    <a:pt x="395" y="192"/>
                  </a:lnTo>
                  <a:lnTo>
                    <a:pt x="429" y="165"/>
                  </a:lnTo>
                  <a:lnTo>
                    <a:pt x="465" y="141"/>
                  </a:lnTo>
                  <a:lnTo>
                    <a:pt x="503" y="118"/>
                  </a:lnTo>
                  <a:lnTo>
                    <a:pt x="542" y="100"/>
                  </a:lnTo>
                  <a:lnTo>
                    <a:pt x="582" y="86"/>
                  </a:lnTo>
                  <a:lnTo>
                    <a:pt x="624" y="74"/>
                  </a:lnTo>
                  <a:lnTo>
                    <a:pt x="668" y="69"/>
                  </a:lnTo>
                  <a:lnTo>
                    <a:pt x="714" y="68"/>
                  </a:lnTo>
                  <a:lnTo>
                    <a:pt x="761" y="74"/>
                  </a:lnTo>
                  <a:lnTo>
                    <a:pt x="861" y="97"/>
                  </a:lnTo>
                  <a:lnTo>
                    <a:pt x="971" y="129"/>
                  </a:lnTo>
                  <a:lnTo>
                    <a:pt x="1203" y="199"/>
                  </a:lnTo>
                  <a:lnTo>
                    <a:pt x="1317" y="230"/>
                  </a:lnTo>
                  <a:lnTo>
                    <a:pt x="1426" y="252"/>
                  </a:lnTo>
                  <a:lnTo>
                    <a:pt x="1477" y="258"/>
                  </a:lnTo>
                  <a:lnTo>
                    <a:pt x="1525" y="261"/>
                  </a:lnTo>
                  <a:lnTo>
                    <a:pt x="1569" y="259"/>
                  </a:lnTo>
                  <a:lnTo>
                    <a:pt x="1609" y="25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3" name="Freeform 485"/>
            <p:cNvSpPr>
              <a:spLocks/>
            </p:cNvSpPr>
            <p:nvPr/>
          </p:nvSpPr>
          <p:spPr bwMode="auto">
            <a:xfrm>
              <a:off x="2036" y="2739"/>
              <a:ext cx="44" cy="48"/>
            </a:xfrm>
            <a:custGeom>
              <a:avLst/>
              <a:gdLst/>
              <a:ahLst/>
              <a:cxnLst>
                <a:cxn ang="0">
                  <a:pos x="78" y="144"/>
                </a:cxn>
                <a:cxn ang="0">
                  <a:pos x="89" y="141"/>
                </a:cxn>
                <a:cxn ang="0">
                  <a:pos x="101" y="136"/>
                </a:cxn>
                <a:cxn ang="0">
                  <a:pos x="111" y="129"/>
                </a:cxn>
                <a:cxn ang="0">
                  <a:pos x="119" y="119"/>
                </a:cxn>
                <a:cxn ang="0">
                  <a:pos x="126" y="108"/>
                </a:cxn>
                <a:cxn ang="0">
                  <a:pos x="131" y="95"/>
                </a:cxn>
                <a:cxn ang="0">
                  <a:pos x="133" y="83"/>
                </a:cxn>
                <a:cxn ang="0">
                  <a:pos x="132" y="70"/>
                </a:cxn>
                <a:cxn ang="0">
                  <a:pos x="127" y="56"/>
                </a:cxn>
                <a:cxn ang="0">
                  <a:pos x="120" y="42"/>
                </a:cxn>
                <a:cxn ang="0">
                  <a:pos x="112" y="30"/>
                </a:cxn>
                <a:cxn ang="0">
                  <a:pos x="103" y="18"/>
                </a:cxn>
                <a:cxn ang="0">
                  <a:pos x="93" y="9"/>
                </a:cxn>
                <a:cxn ang="0">
                  <a:pos x="83" y="2"/>
                </a:cxn>
                <a:cxn ang="0">
                  <a:pos x="79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69" y="2"/>
                </a:cxn>
                <a:cxn ang="0">
                  <a:pos x="63" y="8"/>
                </a:cxn>
                <a:cxn ang="0">
                  <a:pos x="46" y="26"/>
                </a:cxn>
                <a:cxn ang="0">
                  <a:pos x="33" y="38"/>
                </a:cxn>
                <a:cxn ang="0">
                  <a:pos x="25" y="45"/>
                </a:cxn>
                <a:cxn ang="0">
                  <a:pos x="16" y="50"/>
                </a:cxn>
                <a:cxn ang="0">
                  <a:pos x="8" y="54"/>
                </a:cxn>
                <a:cxn ang="0">
                  <a:pos x="3" y="57"/>
                </a:cxn>
                <a:cxn ang="0">
                  <a:pos x="1" y="62"/>
                </a:cxn>
                <a:cxn ang="0">
                  <a:pos x="0" y="67"/>
                </a:cxn>
                <a:cxn ang="0">
                  <a:pos x="1" y="74"/>
                </a:cxn>
                <a:cxn ang="0">
                  <a:pos x="6" y="85"/>
                </a:cxn>
                <a:cxn ang="0">
                  <a:pos x="16" y="101"/>
                </a:cxn>
                <a:cxn ang="0">
                  <a:pos x="29" y="117"/>
                </a:cxn>
                <a:cxn ang="0">
                  <a:pos x="45" y="131"/>
                </a:cxn>
                <a:cxn ang="0">
                  <a:pos x="59" y="140"/>
                </a:cxn>
                <a:cxn ang="0">
                  <a:pos x="69" y="144"/>
                </a:cxn>
              </a:cxnLst>
              <a:rect l="0" t="0" r="r" b="b"/>
              <a:pathLst>
                <a:path w="133" h="144">
                  <a:moveTo>
                    <a:pt x="72" y="144"/>
                  </a:moveTo>
                  <a:lnTo>
                    <a:pt x="78" y="144"/>
                  </a:lnTo>
                  <a:lnTo>
                    <a:pt x="83" y="143"/>
                  </a:lnTo>
                  <a:lnTo>
                    <a:pt x="89" y="141"/>
                  </a:lnTo>
                  <a:lnTo>
                    <a:pt x="96" y="139"/>
                  </a:lnTo>
                  <a:lnTo>
                    <a:pt x="101" y="136"/>
                  </a:lnTo>
                  <a:lnTo>
                    <a:pt x="106" y="133"/>
                  </a:lnTo>
                  <a:lnTo>
                    <a:pt x="111" y="129"/>
                  </a:lnTo>
                  <a:lnTo>
                    <a:pt x="115" y="124"/>
                  </a:lnTo>
                  <a:lnTo>
                    <a:pt x="119" y="119"/>
                  </a:lnTo>
                  <a:lnTo>
                    <a:pt x="123" y="114"/>
                  </a:lnTo>
                  <a:lnTo>
                    <a:pt x="126" y="108"/>
                  </a:lnTo>
                  <a:lnTo>
                    <a:pt x="129" y="101"/>
                  </a:lnTo>
                  <a:lnTo>
                    <a:pt x="131" y="95"/>
                  </a:lnTo>
                  <a:lnTo>
                    <a:pt x="132" y="89"/>
                  </a:lnTo>
                  <a:lnTo>
                    <a:pt x="133" y="83"/>
                  </a:lnTo>
                  <a:lnTo>
                    <a:pt x="133" y="76"/>
                  </a:lnTo>
                  <a:lnTo>
                    <a:pt x="132" y="70"/>
                  </a:lnTo>
                  <a:lnTo>
                    <a:pt x="130" y="63"/>
                  </a:lnTo>
                  <a:lnTo>
                    <a:pt x="127" y="56"/>
                  </a:lnTo>
                  <a:lnTo>
                    <a:pt x="124" y="49"/>
                  </a:lnTo>
                  <a:lnTo>
                    <a:pt x="120" y="42"/>
                  </a:lnTo>
                  <a:lnTo>
                    <a:pt x="116" y="36"/>
                  </a:lnTo>
                  <a:lnTo>
                    <a:pt x="112" y="30"/>
                  </a:lnTo>
                  <a:lnTo>
                    <a:pt x="107" y="24"/>
                  </a:lnTo>
                  <a:lnTo>
                    <a:pt x="103" y="18"/>
                  </a:lnTo>
                  <a:lnTo>
                    <a:pt x="98" y="14"/>
                  </a:lnTo>
                  <a:lnTo>
                    <a:pt x="93" y="9"/>
                  </a:lnTo>
                  <a:lnTo>
                    <a:pt x="87" y="6"/>
                  </a:lnTo>
                  <a:lnTo>
                    <a:pt x="83" y="2"/>
                  </a:lnTo>
                  <a:lnTo>
                    <a:pt x="81" y="1"/>
                  </a:lnTo>
                  <a:lnTo>
                    <a:pt x="79" y="1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69" y="2"/>
                  </a:lnTo>
                  <a:lnTo>
                    <a:pt x="66" y="4"/>
                  </a:lnTo>
                  <a:lnTo>
                    <a:pt x="63" y="8"/>
                  </a:lnTo>
                  <a:lnTo>
                    <a:pt x="59" y="11"/>
                  </a:lnTo>
                  <a:lnTo>
                    <a:pt x="46" y="26"/>
                  </a:lnTo>
                  <a:lnTo>
                    <a:pt x="37" y="34"/>
                  </a:lnTo>
                  <a:lnTo>
                    <a:pt x="33" y="38"/>
                  </a:lnTo>
                  <a:lnTo>
                    <a:pt x="29" y="42"/>
                  </a:lnTo>
                  <a:lnTo>
                    <a:pt x="25" y="45"/>
                  </a:lnTo>
                  <a:lnTo>
                    <a:pt x="20" y="48"/>
                  </a:lnTo>
                  <a:lnTo>
                    <a:pt x="16" y="50"/>
                  </a:lnTo>
                  <a:lnTo>
                    <a:pt x="11" y="51"/>
                  </a:lnTo>
                  <a:lnTo>
                    <a:pt x="8" y="54"/>
                  </a:lnTo>
                  <a:lnTo>
                    <a:pt x="5" y="55"/>
                  </a:lnTo>
                  <a:lnTo>
                    <a:pt x="3" y="57"/>
                  </a:lnTo>
                  <a:lnTo>
                    <a:pt x="2" y="59"/>
                  </a:lnTo>
                  <a:lnTo>
                    <a:pt x="1" y="62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1" y="74"/>
                  </a:lnTo>
                  <a:lnTo>
                    <a:pt x="2" y="78"/>
                  </a:lnTo>
                  <a:lnTo>
                    <a:pt x="6" y="85"/>
                  </a:lnTo>
                  <a:lnTo>
                    <a:pt x="10" y="93"/>
                  </a:lnTo>
                  <a:lnTo>
                    <a:pt x="16" y="101"/>
                  </a:lnTo>
                  <a:lnTo>
                    <a:pt x="22" y="110"/>
                  </a:lnTo>
                  <a:lnTo>
                    <a:pt x="29" y="117"/>
                  </a:lnTo>
                  <a:lnTo>
                    <a:pt x="36" y="124"/>
                  </a:lnTo>
                  <a:lnTo>
                    <a:pt x="45" y="131"/>
                  </a:lnTo>
                  <a:lnTo>
                    <a:pt x="52" y="136"/>
                  </a:lnTo>
                  <a:lnTo>
                    <a:pt x="59" y="140"/>
                  </a:lnTo>
                  <a:lnTo>
                    <a:pt x="66" y="143"/>
                  </a:lnTo>
                  <a:lnTo>
                    <a:pt x="69" y="144"/>
                  </a:lnTo>
                  <a:lnTo>
                    <a:pt x="72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4" name="Freeform 486"/>
            <p:cNvSpPr>
              <a:spLocks/>
            </p:cNvSpPr>
            <p:nvPr/>
          </p:nvSpPr>
          <p:spPr bwMode="auto">
            <a:xfrm>
              <a:off x="2036" y="2739"/>
              <a:ext cx="44" cy="48"/>
            </a:xfrm>
            <a:custGeom>
              <a:avLst/>
              <a:gdLst/>
              <a:ahLst/>
              <a:cxnLst>
                <a:cxn ang="0">
                  <a:pos x="78" y="144"/>
                </a:cxn>
                <a:cxn ang="0">
                  <a:pos x="89" y="141"/>
                </a:cxn>
                <a:cxn ang="0">
                  <a:pos x="101" y="136"/>
                </a:cxn>
                <a:cxn ang="0">
                  <a:pos x="111" y="129"/>
                </a:cxn>
                <a:cxn ang="0">
                  <a:pos x="119" y="119"/>
                </a:cxn>
                <a:cxn ang="0">
                  <a:pos x="126" y="108"/>
                </a:cxn>
                <a:cxn ang="0">
                  <a:pos x="131" y="95"/>
                </a:cxn>
                <a:cxn ang="0">
                  <a:pos x="133" y="83"/>
                </a:cxn>
                <a:cxn ang="0">
                  <a:pos x="132" y="70"/>
                </a:cxn>
                <a:cxn ang="0">
                  <a:pos x="127" y="56"/>
                </a:cxn>
                <a:cxn ang="0">
                  <a:pos x="120" y="42"/>
                </a:cxn>
                <a:cxn ang="0">
                  <a:pos x="112" y="30"/>
                </a:cxn>
                <a:cxn ang="0">
                  <a:pos x="103" y="18"/>
                </a:cxn>
                <a:cxn ang="0">
                  <a:pos x="93" y="9"/>
                </a:cxn>
                <a:cxn ang="0">
                  <a:pos x="83" y="2"/>
                </a:cxn>
                <a:cxn ang="0">
                  <a:pos x="79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69" y="2"/>
                </a:cxn>
                <a:cxn ang="0">
                  <a:pos x="63" y="8"/>
                </a:cxn>
                <a:cxn ang="0">
                  <a:pos x="46" y="26"/>
                </a:cxn>
                <a:cxn ang="0">
                  <a:pos x="33" y="38"/>
                </a:cxn>
                <a:cxn ang="0">
                  <a:pos x="25" y="45"/>
                </a:cxn>
                <a:cxn ang="0">
                  <a:pos x="16" y="50"/>
                </a:cxn>
                <a:cxn ang="0">
                  <a:pos x="8" y="54"/>
                </a:cxn>
                <a:cxn ang="0">
                  <a:pos x="3" y="57"/>
                </a:cxn>
                <a:cxn ang="0">
                  <a:pos x="1" y="62"/>
                </a:cxn>
                <a:cxn ang="0">
                  <a:pos x="0" y="67"/>
                </a:cxn>
                <a:cxn ang="0">
                  <a:pos x="1" y="74"/>
                </a:cxn>
                <a:cxn ang="0">
                  <a:pos x="6" y="85"/>
                </a:cxn>
                <a:cxn ang="0">
                  <a:pos x="16" y="101"/>
                </a:cxn>
                <a:cxn ang="0">
                  <a:pos x="29" y="117"/>
                </a:cxn>
                <a:cxn ang="0">
                  <a:pos x="45" y="131"/>
                </a:cxn>
                <a:cxn ang="0">
                  <a:pos x="59" y="140"/>
                </a:cxn>
                <a:cxn ang="0">
                  <a:pos x="69" y="144"/>
                </a:cxn>
              </a:cxnLst>
              <a:rect l="0" t="0" r="r" b="b"/>
              <a:pathLst>
                <a:path w="133" h="144">
                  <a:moveTo>
                    <a:pt x="72" y="144"/>
                  </a:moveTo>
                  <a:lnTo>
                    <a:pt x="78" y="144"/>
                  </a:lnTo>
                  <a:lnTo>
                    <a:pt x="83" y="143"/>
                  </a:lnTo>
                  <a:lnTo>
                    <a:pt x="89" y="141"/>
                  </a:lnTo>
                  <a:lnTo>
                    <a:pt x="96" y="139"/>
                  </a:lnTo>
                  <a:lnTo>
                    <a:pt x="101" y="136"/>
                  </a:lnTo>
                  <a:lnTo>
                    <a:pt x="106" y="133"/>
                  </a:lnTo>
                  <a:lnTo>
                    <a:pt x="111" y="129"/>
                  </a:lnTo>
                  <a:lnTo>
                    <a:pt x="115" y="124"/>
                  </a:lnTo>
                  <a:lnTo>
                    <a:pt x="119" y="119"/>
                  </a:lnTo>
                  <a:lnTo>
                    <a:pt x="123" y="114"/>
                  </a:lnTo>
                  <a:lnTo>
                    <a:pt x="126" y="108"/>
                  </a:lnTo>
                  <a:lnTo>
                    <a:pt x="129" y="101"/>
                  </a:lnTo>
                  <a:lnTo>
                    <a:pt x="131" y="95"/>
                  </a:lnTo>
                  <a:lnTo>
                    <a:pt x="132" y="89"/>
                  </a:lnTo>
                  <a:lnTo>
                    <a:pt x="133" y="83"/>
                  </a:lnTo>
                  <a:lnTo>
                    <a:pt x="133" y="76"/>
                  </a:lnTo>
                  <a:lnTo>
                    <a:pt x="132" y="70"/>
                  </a:lnTo>
                  <a:lnTo>
                    <a:pt x="130" y="63"/>
                  </a:lnTo>
                  <a:lnTo>
                    <a:pt x="127" y="56"/>
                  </a:lnTo>
                  <a:lnTo>
                    <a:pt x="124" y="49"/>
                  </a:lnTo>
                  <a:lnTo>
                    <a:pt x="120" y="42"/>
                  </a:lnTo>
                  <a:lnTo>
                    <a:pt x="116" y="36"/>
                  </a:lnTo>
                  <a:lnTo>
                    <a:pt x="112" y="30"/>
                  </a:lnTo>
                  <a:lnTo>
                    <a:pt x="107" y="24"/>
                  </a:lnTo>
                  <a:lnTo>
                    <a:pt x="103" y="18"/>
                  </a:lnTo>
                  <a:lnTo>
                    <a:pt x="98" y="14"/>
                  </a:lnTo>
                  <a:lnTo>
                    <a:pt x="93" y="9"/>
                  </a:lnTo>
                  <a:lnTo>
                    <a:pt x="87" y="6"/>
                  </a:lnTo>
                  <a:lnTo>
                    <a:pt x="83" y="2"/>
                  </a:lnTo>
                  <a:lnTo>
                    <a:pt x="81" y="1"/>
                  </a:lnTo>
                  <a:lnTo>
                    <a:pt x="79" y="1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69" y="2"/>
                  </a:lnTo>
                  <a:lnTo>
                    <a:pt x="66" y="4"/>
                  </a:lnTo>
                  <a:lnTo>
                    <a:pt x="63" y="8"/>
                  </a:lnTo>
                  <a:lnTo>
                    <a:pt x="59" y="11"/>
                  </a:lnTo>
                  <a:lnTo>
                    <a:pt x="46" y="26"/>
                  </a:lnTo>
                  <a:lnTo>
                    <a:pt x="37" y="34"/>
                  </a:lnTo>
                  <a:lnTo>
                    <a:pt x="33" y="38"/>
                  </a:lnTo>
                  <a:lnTo>
                    <a:pt x="29" y="42"/>
                  </a:lnTo>
                  <a:lnTo>
                    <a:pt x="25" y="45"/>
                  </a:lnTo>
                  <a:lnTo>
                    <a:pt x="20" y="48"/>
                  </a:lnTo>
                  <a:lnTo>
                    <a:pt x="16" y="50"/>
                  </a:lnTo>
                  <a:lnTo>
                    <a:pt x="11" y="51"/>
                  </a:lnTo>
                  <a:lnTo>
                    <a:pt x="8" y="54"/>
                  </a:lnTo>
                  <a:lnTo>
                    <a:pt x="5" y="55"/>
                  </a:lnTo>
                  <a:lnTo>
                    <a:pt x="3" y="57"/>
                  </a:lnTo>
                  <a:lnTo>
                    <a:pt x="2" y="59"/>
                  </a:lnTo>
                  <a:lnTo>
                    <a:pt x="1" y="62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1" y="74"/>
                  </a:lnTo>
                  <a:lnTo>
                    <a:pt x="2" y="78"/>
                  </a:lnTo>
                  <a:lnTo>
                    <a:pt x="6" y="85"/>
                  </a:lnTo>
                  <a:lnTo>
                    <a:pt x="10" y="93"/>
                  </a:lnTo>
                  <a:lnTo>
                    <a:pt x="16" y="101"/>
                  </a:lnTo>
                  <a:lnTo>
                    <a:pt x="22" y="110"/>
                  </a:lnTo>
                  <a:lnTo>
                    <a:pt x="29" y="117"/>
                  </a:lnTo>
                  <a:lnTo>
                    <a:pt x="36" y="124"/>
                  </a:lnTo>
                  <a:lnTo>
                    <a:pt x="45" y="131"/>
                  </a:lnTo>
                  <a:lnTo>
                    <a:pt x="52" y="136"/>
                  </a:lnTo>
                  <a:lnTo>
                    <a:pt x="59" y="140"/>
                  </a:lnTo>
                  <a:lnTo>
                    <a:pt x="66" y="143"/>
                  </a:lnTo>
                  <a:lnTo>
                    <a:pt x="69" y="144"/>
                  </a:lnTo>
                  <a:lnTo>
                    <a:pt x="72" y="14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5" name="Freeform 487"/>
            <p:cNvSpPr>
              <a:spLocks/>
            </p:cNvSpPr>
            <p:nvPr/>
          </p:nvSpPr>
          <p:spPr bwMode="auto">
            <a:xfrm>
              <a:off x="2028" y="2728"/>
              <a:ext cx="35" cy="34"/>
            </a:xfrm>
            <a:custGeom>
              <a:avLst/>
              <a:gdLst/>
              <a:ahLst/>
              <a:cxnLst>
                <a:cxn ang="0">
                  <a:pos x="33" y="89"/>
                </a:cxn>
                <a:cxn ang="0">
                  <a:pos x="39" y="80"/>
                </a:cxn>
                <a:cxn ang="0">
                  <a:pos x="51" y="66"/>
                </a:cxn>
                <a:cxn ang="0">
                  <a:pos x="71" y="51"/>
                </a:cxn>
                <a:cxn ang="0">
                  <a:pos x="89" y="39"/>
                </a:cxn>
                <a:cxn ang="0">
                  <a:pos x="97" y="35"/>
                </a:cxn>
                <a:cxn ang="0">
                  <a:pos x="100" y="33"/>
                </a:cxn>
                <a:cxn ang="0">
                  <a:pos x="102" y="31"/>
                </a:cxn>
                <a:cxn ang="0">
                  <a:pos x="103" y="28"/>
                </a:cxn>
                <a:cxn ang="0">
                  <a:pos x="103" y="25"/>
                </a:cxn>
                <a:cxn ang="0">
                  <a:pos x="102" y="22"/>
                </a:cxn>
                <a:cxn ang="0">
                  <a:pos x="98" y="15"/>
                </a:cxn>
                <a:cxn ang="0">
                  <a:pos x="92" y="9"/>
                </a:cxn>
                <a:cxn ang="0">
                  <a:pos x="85" y="4"/>
                </a:cxn>
                <a:cxn ang="0">
                  <a:pos x="77" y="0"/>
                </a:cxn>
                <a:cxn ang="0">
                  <a:pos x="73" y="0"/>
                </a:cxn>
                <a:cxn ang="0">
                  <a:pos x="69" y="0"/>
                </a:cxn>
                <a:cxn ang="0">
                  <a:pos x="64" y="2"/>
                </a:cxn>
                <a:cxn ang="0">
                  <a:pos x="56" y="6"/>
                </a:cxn>
                <a:cxn ang="0">
                  <a:pos x="38" y="18"/>
                </a:cxn>
                <a:cxn ang="0">
                  <a:pos x="22" y="33"/>
                </a:cxn>
                <a:cxn ang="0">
                  <a:pos x="9" y="46"/>
                </a:cxn>
                <a:cxn ang="0">
                  <a:pos x="6" y="51"/>
                </a:cxn>
                <a:cxn ang="0">
                  <a:pos x="3" y="56"/>
                </a:cxn>
                <a:cxn ang="0">
                  <a:pos x="1" y="61"/>
                </a:cxn>
                <a:cxn ang="0">
                  <a:pos x="0" y="67"/>
                </a:cxn>
                <a:cxn ang="0">
                  <a:pos x="1" y="77"/>
                </a:cxn>
                <a:cxn ang="0">
                  <a:pos x="4" y="88"/>
                </a:cxn>
                <a:cxn ang="0">
                  <a:pos x="10" y="95"/>
                </a:cxn>
                <a:cxn ang="0">
                  <a:pos x="13" y="98"/>
                </a:cxn>
                <a:cxn ang="0">
                  <a:pos x="17" y="100"/>
                </a:cxn>
                <a:cxn ang="0">
                  <a:pos x="20" y="101"/>
                </a:cxn>
                <a:cxn ang="0">
                  <a:pos x="23" y="101"/>
                </a:cxn>
                <a:cxn ang="0">
                  <a:pos x="26" y="100"/>
                </a:cxn>
                <a:cxn ang="0">
                  <a:pos x="29" y="98"/>
                </a:cxn>
                <a:cxn ang="0">
                  <a:pos x="31" y="94"/>
                </a:cxn>
              </a:cxnLst>
              <a:rect l="0" t="0" r="r" b="b"/>
              <a:pathLst>
                <a:path w="103" h="101">
                  <a:moveTo>
                    <a:pt x="31" y="94"/>
                  </a:moveTo>
                  <a:lnTo>
                    <a:pt x="33" y="89"/>
                  </a:lnTo>
                  <a:lnTo>
                    <a:pt x="35" y="84"/>
                  </a:lnTo>
                  <a:lnTo>
                    <a:pt x="39" y="80"/>
                  </a:lnTo>
                  <a:lnTo>
                    <a:pt x="42" y="75"/>
                  </a:lnTo>
                  <a:lnTo>
                    <a:pt x="51" y="66"/>
                  </a:lnTo>
                  <a:lnTo>
                    <a:pt x="60" y="58"/>
                  </a:lnTo>
                  <a:lnTo>
                    <a:pt x="71" y="51"/>
                  </a:lnTo>
                  <a:lnTo>
                    <a:pt x="81" y="44"/>
                  </a:lnTo>
                  <a:lnTo>
                    <a:pt x="89" y="39"/>
                  </a:lnTo>
                  <a:lnTo>
                    <a:pt x="93" y="36"/>
                  </a:lnTo>
                  <a:lnTo>
                    <a:pt x="97" y="35"/>
                  </a:lnTo>
                  <a:lnTo>
                    <a:pt x="98" y="34"/>
                  </a:lnTo>
                  <a:lnTo>
                    <a:pt x="100" y="33"/>
                  </a:lnTo>
                  <a:lnTo>
                    <a:pt x="101" y="32"/>
                  </a:lnTo>
                  <a:lnTo>
                    <a:pt x="102" y="31"/>
                  </a:lnTo>
                  <a:lnTo>
                    <a:pt x="102" y="30"/>
                  </a:lnTo>
                  <a:lnTo>
                    <a:pt x="103" y="28"/>
                  </a:lnTo>
                  <a:lnTo>
                    <a:pt x="103" y="27"/>
                  </a:lnTo>
                  <a:lnTo>
                    <a:pt x="103" y="25"/>
                  </a:lnTo>
                  <a:lnTo>
                    <a:pt x="102" y="24"/>
                  </a:lnTo>
                  <a:lnTo>
                    <a:pt x="102" y="22"/>
                  </a:lnTo>
                  <a:lnTo>
                    <a:pt x="100" y="19"/>
                  </a:lnTo>
                  <a:lnTo>
                    <a:pt x="98" y="15"/>
                  </a:lnTo>
                  <a:lnTo>
                    <a:pt x="95" y="12"/>
                  </a:lnTo>
                  <a:lnTo>
                    <a:pt x="92" y="9"/>
                  </a:lnTo>
                  <a:lnTo>
                    <a:pt x="89" y="6"/>
                  </a:lnTo>
                  <a:lnTo>
                    <a:pt x="85" y="4"/>
                  </a:lnTo>
                  <a:lnTo>
                    <a:pt x="81" y="2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4"/>
                  </a:lnTo>
                  <a:lnTo>
                    <a:pt x="56" y="6"/>
                  </a:lnTo>
                  <a:lnTo>
                    <a:pt x="47" y="12"/>
                  </a:lnTo>
                  <a:lnTo>
                    <a:pt x="38" y="18"/>
                  </a:lnTo>
                  <a:lnTo>
                    <a:pt x="30" y="25"/>
                  </a:lnTo>
                  <a:lnTo>
                    <a:pt x="22" y="33"/>
                  </a:lnTo>
                  <a:lnTo>
                    <a:pt x="14" y="40"/>
                  </a:lnTo>
                  <a:lnTo>
                    <a:pt x="9" y="46"/>
                  </a:lnTo>
                  <a:lnTo>
                    <a:pt x="7" y="49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3" y="56"/>
                  </a:lnTo>
                  <a:lnTo>
                    <a:pt x="2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1" y="77"/>
                  </a:lnTo>
                  <a:lnTo>
                    <a:pt x="2" y="82"/>
                  </a:lnTo>
                  <a:lnTo>
                    <a:pt x="4" y="88"/>
                  </a:lnTo>
                  <a:lnTo>
                    <a:pt x="7" y="92"/>
                  </a:lnTo>
                  <a:lnTo>
                    <a:pt x="10" y="95"/>
                  </a:lnTo>
                  <a:lnTo>
                    <a:pt x="11" y="97"/>
                  </a:lnTo>
                  <a:lnTo>
                    <a:pt x="13" y="98"/>
                  </a:lnTo>
                  <a:lnTo>
                    <a:pt x="14" y="99"/>
                  </a:lnTo>
                  <a:lnTo>
                    <a:pt x="17" y="100"/>
                  </a:lnTo>
                  <a:lnTo>
                    <a:pt x="18" y="101"/>
                  </a:lnTo>
                  <a:lnTo>
                    <a:pt x="20" y="101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5" y="101"/>
                  </a:lnTo>
                  <a:lnTo>
                    <a:pt x="26" y="100"/>
                  </a:lnTo>
                  <a:lnTo>
                    <a:pt x="27" y="99"/>
                  </a:lnTo>
                  <a:lnTo>
                    <a:pt x="29" y="98"/>
                  </a:lnTo>
                  <a:lnTo>
                    <a:pt x="30" y="96"/>
                  </a:lnTo>
                  <a:lnTo>
                    <a:pt x="31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6" name="Freeform 488"/>
            <p:cNvSpPr>
              <a:spLocks/>
            </p:cNvSpPr>
            <p:nvPr/>
          </p:nvSpPr>
          <p:spPr bwMode="auto">
            <a:xfrm>
              <a:off x="2028" y="2728"/>
              <a:ext cx="35" cy="34"/>
            </a:xfrm>
            <a:custGeom>
              <a:avLst/>
              <a:gdLst/>
              <a:ahLst/>
              <a:cxnLst>
                <a:cxn ang="0">
                  <a:pos x="33" y="89"/>
                </a:cxn>
                <a:cxn ang="0">
                  <a:pos x="39" y="80"/>
                </a:cxn>
                <a:cxn ang="0">
                  <a:pos x="51" y="66"/>
                </a:cxn>
                <a:cxn ang="0">
                  <a:pos x="71" y="51"/>
                </a:cxn>
                <a:cxn ang="0">
                  <a:pos x="89" y="39"/>
                </a:cxn>
                <a:cxn ang="0">
                  <a:pos x="97" y="35"/>
                </a:cxn>
                <a:cxn ang="0">
                  <a:pos x="100" y="33"/>
                </a:cxn>
                <a:cxn ang="0">
                  <a:pos x="102" y="31"/>
                </a:cxn>
                <a:cxn ang="0">
                  <a:pos x="103" y="28"/>
                </a:cxn>
                <a:cxn ang="0">
                  <a:pos x="103" y="25"/>
                </a:cxn>
                <a:cxn ang="0">
                  <a:pos x="102" y="22"/>
                </a:cxn>
                <a:cxn ang="0">
                  <a:pos x="98" y="15"/>
                </a:cxn>
                <a:cxn ang="0">
                  <a:pos x="92" y="9"/>
                </a:cxn>
                <a:cxn ang="0">
                  <a:pos x="85" y="4"/>
                </a:cxn>
                <a:cxn ang="0">
                  <a:pos x="77" y="0"/>
                </a:cxn>
                <a:cxn ang="0">
                  <a:pos x="73" y="0"/>
                </a:cxn>
                <a:cxn ang="0">
                  <a:pos x="69" y="0"/>
                </a:cxn>
                <a:cxn ang="0">
                  <a:pos x="64" y="2"/>
                </a:cxn>
                <a:cxn ang="0">
                  <a:pos x="56" y="6"/>
                </a:cxn>
                <a:cxn ang="0">
                  <a:pos x="38" y="18"/>
                </a:cxn>
                <a:cxn ang="0">
                  <a:pos x="22" y="33"/>
                </a:cxn>
                <a:cxn ang="0">
                  <a:pos x="9" y="46"/>
                </a:cxn>
                <a:cxn ang="0">
                  <a:pos x="6" y="51"/>
                </a:cxn>
                <a:cxn ang="0">
                  <a:pos x="3" y="56"/>
                </a:cxn>
                <a:cxn ang="0">
                  <a:pos x="1" y="61"/>
                </a:cxn>
                <a:cxn ang="0">
                  <a:pos x="0" y="67"/>
                </a:cxn>
                <a:cxn ang="0">
                  <a:pos x="1" y="77"/>
                </a:cxn>
                <a:cxn ang="0">
                  <a:pos x="4" y="88"/>
                </a:cxn>
                <a:cxn ang="0">
                  <a:pos x="10" y="95"/>
                </a:cxn>
                <a:cxn ang="0">
                  <a:pos x="13" y="98"/>
                </a:cxn>
                <a:cxn ang="0">
                  <a:pos x="17" y="100"/>
                </a:cxn>
                <a:cxn ang="0">
                  <a:pos x="20" y="101"/>
                </a:cxn>
                <a:cxn ang="0">
                  <a:pos x="23" y="101"/>
                </a:cxn>
                <a:cxn ang="0">
                  <a:pos x="26" y="100"/>
                </a:cxn>
                <a:cxn ang="0">
                  <a:pos x="29" y="98"/>
                </a:cxn>
                <a:cxn ang="0">
                  <a:pos x="31" y="94"/>
                </a:cxn>
              </a:cxnLst>
              <a:rect l="0" t="0" r="r" b="b"/>
              <a:pathLst>
                <a:path w="103" h="101">
                  <a:moveTo>
                    <a:pt x="31" y="94"/>
                  </a:moveTo>
                  <a:lnTo>
                    <a:pt x="33" y="89"/>
                  </a:lnTo>
                  <a:lnTo>
                    <a:pt x="35" y="84"/>
                  </a:lnTo>
                  <a:lnTo>
                    <a:pt x="39" y="80"/>
                  </a:lnTo>
                  <a:lnTo>
                    <a:pt x="42" y="75"/>
                  </a:lnTo>
                  <a:lnTo>
                    <a:pt x="51" y="66"/>
                  </a:lnTo>
                  <a:lnTo>
                    <a:pt x="60" y="58"/>
                  </a:lnTo>
                  <a:lnTo>
                    <a:pt x="71" y="51"/>
                  </a:lnTo>
                  <a:lnTo>
                    <a:pt x="81" y="44"/>
                  </a:lnTo>
                  <a:lnTo>
                    <a:pt x="89" y="39"/>
                  </a:lnTo>
                  <a:lnTo>
                    <a:pt x="93" y="36"/>
                  </a:lnTo>
                  <a:lnTo>
                    <a:pt x="97" y="35"/>
                  </a:lnTo>
                  <a:lnTo>
                    <a:pt x="98" y="34"/>
                  </a:lnTo>
                  <a:lnTo>
                    <a:pt x="100" y="33"/>
                  </a:lnTo>
                  <a:lnTo>
                    <a:pt x="101" y="32"/>
                  </a:lnTo>
                  <a:lnTo>
                    <a:pt x="102" y="31"/>
                  </a:lnTo>
                  <a:lnTo>
                    <a:pt x="102" y="30"/>
                  </a:lnTo>
                  <a:lnTo>
                    <a:pt x="103" y="28"/>
                  </a:lnTo>
                  <a:lnTo>
                    <a:pt x="103" y="27"/>
                  </a:lnTo>
                  <a:lnTo>
                    <a:pt x="103" y="25"/>
                  </a:lnTo>
                  <a:lnTo>
                    <a:pt x="102" y="24"/>
                  </a:lnTo>
                  <a:lnTo>
                    <a:pt x="102" y="22"/>
                  </a:lnTo>
                  <a:lnTo>
                    <a:pt x="100" y="19"/>
                  </a:lnTo>
                  <a:lnTo>
                    <a:pt x="98" y="15"/>
                  </a:lnTo>
                  <a:lnTo>
                    <a:pt x="95" y="12"/>
                  </a:lnTo>
                  <a:lnTo>
                    <a:pt x="92" y="9"/>
                  </a:lnTo>
                  <a:lnTo>
                    <a:pt x="89" y="6"/>
                  </a:lnTo>
                  <a:lnTo>
                    <a:pt x="85" y="4"/>
                  </a:lnTo>
                  <a:lnTo>
                    <a:pt x="81" y="2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4"/>
                  </a:lnTo>
                  <a:lnTo>
                    <a:pt x="56" y="6"/>
                  </a:lnTo>
                  <a:lnTo>
                    <a:pt x="47" y="12"/>
                  </a:lnTo>
                  <a:lnTo>
                    <a:pt x="38" y="18"/>
                  </a:lnTo>
                  <a:lnTo>
                    <a:pt x="30" y="25"/>
                  </a:lnTo>
                  <a:lnTo>
                    <a:pt x="22" y="33"/>
                  </a:lnTo>
                  <a:lnTo>
                    <a:pt x="14" y="40"/>
                  </a:lnTo>
                  <a:lnTo>
                    <a:pt x="9" y="46"/>
                  </a:lnTo>
                  <a:lnTo>
                    <a:pt x="7" y="49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3" y="56"/>
                  </a:lnTo>
                  <a:lnTo>
                    <a:pt x="2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1" y="77"/>
                  </a:lnTo>
                  <a:lnTo>
                    <a:pt x="2" y="82"/>
                  </a:lnTo>
                  <a:lnTo>
                    <a:pt x="4" y="88"/>
                  </a:lnTo>
                  <a:lnTo>
                    <a:pt x="7" y="92"/>
                  </a:lnTo>
                  <a:lnTo>
                    <a:pt x="10" y="95"/>
                  </a:lnTo>
                  <a:lnTo>
                    <a:pt x="11" y="97"/>
                  </a:lnTo>
                  <a:lnTo>
                    <a:pt x="13" y="98"/>
                  </a:lnTo>
                  <a:lnTo>
                    <a:pt x="14" y="99"/>
                  </a:lnTo>
                  <a:lnTo>
                    <a:pt x="17" y="100"/>
                  </a:lnTo>
                  <a:lnTo>
                    <a:pt x="18" y="101"/>
                  </a:lnTo>
                  <a:lnTo>
                    <a:pt x="20" y="101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5" y="101"/>
                  </a:lnTo>
                  <a:lnTo>
                    <a:pt x="26" y="100"/>
                  </a:lnTo>
                  <a:lnTo>
                    <a:pt x="27" y="99"/>
                  </a:lnTo>
                  <a:lnTo>
                    <a:pt x="29" y="98"/>
                  </a:lnTo>
                  <a:lnTo>
                    <a:pt x="30" y="96"/>
                  </a:lnTo>
                  <a:lnTo>
                    <a:pt x="31" y="9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7" name="Freeform 489"/>
            <p:cNvSpPr>
              <a:spLocks/>
            </p:cNvSpPr>
            <p:nvPr/>
          </p:nvSpPr>
          <p:spPr bwMode="auto">
            <a:xfrm>
              <a:off x="2041" y="2752"/>
              <a:ext cx="19" cy="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22"/>
                </a:cxn>
                <a:cxn ang="0">
                  <a:pos x="10" y="29"/>
                </a:cxn>
                <a:cxn ang="0">
                  <a:pos x="17" y="42"/>
                </a:cxn>
                <a:cxn ang="0">
                  <a:pos x="21" y="48"/>
                </a:cxn>
                <a:cxn ang="0">
                  <a:pos x="25" y="54"/>
                </a:cxn>
                <a:cxn ang="0">
                  <a:pos x="28" y="56"/>
                </a:cxn>
                <a:cxn ang="0">
                  <a:pos x="30" y="58"/>
                </a:cxn>
                <a:cxn ang="0">
                  <a:pos x="32" y="60"/>
                </a:cxn>
                <a:cxn ang="0">
                  <a:pos x="35" y="62"/>
                </a:cxn>
                <a:cxn ang="0">
                  <a:pos x="36" y="63"/>
                </a:cxn>
                <a:cxn ang="0">
                  <a:pos x="37" y="65"/>
                </a:cxn>
                <a:cxn ang="0">
                  <a:pos x="39" y="65"/>
                </a:cxn>
                <a:cxn ang="0">
                  <a:pos x="40" y="66"/>
                </a:cxn>
                <a:cxn ang="0">
                  <a:pos x="41" y="66"/>
                </a:cxn>
                <a:cxn ang="0">
                  <a:pos x="42" y="66"/>
                </a:cxn>
                <a:cxn ang="0">
                  <a:pos x="43" y="66"/>
                </a:cxn>
                <a:cxn ang="0">
                  <a:pos x="45" y="66"/>
                </a:cxn>
                <a:cxn ang="0">
                  <a:pos x="46" y="66"/>
                </a:cxn>
                <a:cxn ang="0">
                  <a:pos x="47" y="66"/>
                </a:cxn>
                <a:cxn ang="0">
                  <a:pos x="49" y="65"/>
                </a:cxn>
                <a:cxn ang="0">
                  <a:pos x="51" y="63"/>
                </a:cxn>
                <a:cxn ang="0">
                  <a:pos x="53" y="62"/>
                </a:cxn>
                <a:cxn ang="0">
                  <a:pos x="54" y="60"/>
                </a:cxn>
                <a:cxn ang="0">
                  <a:pos x="55" y="58"/>
                </a:cxn>
                <a:cxn ang="0">
                  <a:pos x="56" y="57"/>
                </a:cxn>
                <a:cxn ang="0">
                  <a:pos x="57" y="56"/>
                </a:cxn>
                <a:cxn ang="0">
                  <a:pos x="57" y="55"/>
                </a:cxn>
                <a:cxn ang="0">
                  <a:pos x="57" y="54"/>
                </a:cxn>
                <a:cxn ang="0">
                  <a:pos x="57" y="53"/>
                </a:cxn>
                <a:cxn ang="0">
                  <a:pos x="57" y="52"/>
                </a:cxn>
                <a:cxn ang="0">
                  <a:pos x="57" y="52"/>
                </a:cxn>
                <a:cxn ang="0">
                  <a:pos x="57" y="51"/>
                </a:cxn>
                <a:cxn ang="0">
                  <a:pos x="57" y="50"/>
                </a:cxn>
                <a:cxn ang="0">
                  <a:pos x="57" y="50"/>
                </a:cxn>
                <a:cxn ang="0">
                  <a:pos x="56" y="49"/>
                </a:cxn>
                <a:cxn ang="0">
                  <a:pos x="18" y="0"/>
                </a:cxn>
              </a:cxnLst>
              <a:rect l="0" t="0" r="r" b="b"/>
              <a:pathLst>
                <a:path w="57" h="66">
                  <a:moveTo>
                    <a:pt x="0" y="14"/>
                  </a:moveTo>
                  <a:lnTo>
                    <a:pt x="5" y="22"/>
                  </a:lnTo>
                  <a:lnTo>
                    <a:pt x="10" y="29"/>
                  </a:lnTo>
                  <a:lnTo>
                    <a:pt x="17" y="42"/>
                  </a:lnTo>
                  <a:lnTo>
                    <a:pt x="21" y="48"/>
                  </a:lnTo>
                  <a:lnTo>
                    <a:pt x="25" y="54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6" y="63"/>
                  </a:lnTo>
                  <a:lnTo>
                    <a:pt x="37" y="65"/>
                  </a:lnTo>
                  <a:lnTo>
                    <a:pt x="39" y="65"/>
                  </a:lnTo>
                  <a:lnTo>
                    <a:pt x="40" y="66"/>
                  </a:lnTo>
                  <a:lnTo>
                    <a:pt x="41" y="66"/>
                  </a:lnTo>
                  <a:lnTo>
                    <a:pt x="42" y="66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7" y="66"/>
                  </a:lnTo>
                  <a:lnTo>
                    <a:pt x="49" y="65"/>
                  </a:lnTo>
                  <a:lnTo>
                    <a:pt x="51" y="63"/>
                  </a:lnTo>
                  <a:lnTo>
                    <a:pt x="53" y="62"/>
                  </a:lnTo>
                  <a:lnTo>
                    <a:pt x="54" y="60"/>
                  </a:lnTo>
                  <a:lnTo>
                    <a:pt x="55" y="58"/>
                  </a:lnTo>
                  <a:lnTo>
                    <a:pt x="56" y="57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6" y="49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8" name="Freeform 490"/>
            <p:cNvSpPr>
              <a:spLocks/>
            </p:cNvSpPr>
            <p:nvPr/>
          </p:nvSpPr>
          <p:spPr bwMode="auto">
            <a:xfrm>
              <a:off x="2049" y="2745"/>
              <a:ext cx="20" cy="2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4" y="6"/>
                </a:cxn>
                <a:cxn ang="0">
                  <a:pos x="30" y="11"/>
                </a:cxn>
                <a:cxn ang="0">
                  <a:pos x="42" y="20"/>
                </a:cxn>
                <a:cxn ang="0">
                  <a:pos x="47" y="24"/>
                </a:cxn>
                <a:cxn ang="0">
                  <a:pos x="49" y="27"/>
                </a:cxn>
                <a:cxn ang="0">
                  <a:pos x="51" y="29"/>
                </a:cxn>
                <a:cxn ang="0">
                  <a:pos x="55" y="32"/>
                </a:cxn>
                <a:cxn ang="0">
                  <a:pos x="57" y="35"/>
                </a:cxn>
                <a:cxn ang="0">
                  <a:pos x="58" y="39"/>
                </a:cxn>
                <a:cxn ang="0">
                  <a:pos x="60" y="42"/>
                </a:cxn>
                <a:cxn ang="0">
                  <a:pos x="61" y="45"/>
                </a:cxn>
                <a:cxn ang="0">
                  <a:pos x="62" y="49"/>
                </a:cxn>
                <a:cxn ang="0">
                  <a:pos x="62" y="52"/>
                </a:cxn>
                <a:cxn ang="0">
                  <a:pos x="62" y="53"/>
                </a:cxn>
                <a:cxn ang="0">
                  <a:pos x="62" y="54"/>
                </a:cxn>
                <a:cxn ang="0">
                  <a:pos x="62" y="55"/>
                </a:cxn>
                <a:cxn ang="0">
                  <a:pos x="62" y="57"/>
                </a:cxn>
                <a:cxn ang="0">
                  <a:pos x="61" y="58"/>
                </a:cxn>
                <a:cxn ang="0">
                  <a:pos x="61" y="59"/>
                </a:cxn>
                <a:cxn ang="0">
                  <a:pos x="60" y="60"/>
                </a:cxn>
                <a:cxn ang="0">
                  <a:pos x="59" y="60"/>
                </a:cxn>
                <a:cxn ang="0">
                  <a:pos x="59" y="61"/>
                </a:cxn>
                <a:cxn ang="0">
                  <a:pos x="58" y="62"/>
                </a:cxn>
                <a:cxn ang="0">
                  <a:pos x="57" y="62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54" y="64"/>
                </a:cxn>
                <a:cxn ang="0">
                  <a:pos x="52" y="64"/>
                </a:cxn>
                <a:cxn ang="0">
                  <a:pos x="51" y="64"/>
                </a:cxn>
                <a:cxn ang="0">
                  <a:pos x="50" y="64"/>
                </a:cxn>
                <a:cxn ang="0">
                  <a:pos x="49" y="64"/>
                </a:cxn>
                <a:cxn ang="0">
                  <a:pos x="48" y="64"/>
                </a:cxn>
                <a:cxn ang="0">
                  <a:pos x="47" y="64"/>
                </a:cxn>
                <a:cxn ang="0">
                  <a:pos x="46" y="63"/>
                </a:cxn>
                <a:cxn ang="0">
                  <a:pos x="45" y="63"/>
                </a:cxn>
                <a:cxn ang="0">
                  <a:pos x="44" y="62"/>
                </a:cxn>
                <a:cxn ang="0">
                  <a:pos x="44" y="62"/>
                </a:cxn>
                <a:cxn ang="0">
                  <a:pos x="43" y="61"/>
                </a:cxn>
                <a:cxn ang="0">
                  <a:pos x="42" y="60"/>
                </a:cxn>
                <a:cxn ang="0">
                  <a:pos x="0" y="16"/>
                </a:cxn>
              </a:cxnLst>
              <a:rect l="0" t="0" r="r" b="b"/>
              <a:pathLst>
                <a:path w="62" h="64">
                  <a:moveTo>
                    <a:pt x="18" y="0"/>
                  </a:moveTo>
                  <a:lnTo>
                    <a:pt x="24" y="6"/>
                  </a:lnTo>
                  <a:lnTo>
                    <a:pt x="30" y="11"/>
                  </a:lnTo>
                  <a:lnTo>
                    <a:pt x="42" y="20"/>
                  </a:lnTo>
                  <a:lnTo>
                    <a:pt x="47" y="24"/>
                  </a:lnTo>
                  <a:lnTo>
                    <a:pt x="49" y="27"/>
                  </a:lnTo>
                  <a:lnTo>
                    <a:pt x="51" y="29"/>
                  </a:lnTo>
                  <a:lnTo>
                    <a:pt x="55" y="32"/>
                  </a:lnTo>
                  <a:lnTo>
                    <a:pt x="57" y="35"/>
                  </a:lnTo>
                  <a:lnTo>
                    <a:pt x="58" y="39"/>
                  </a:lnTo>
                  <a:lnTo>
                    <a:pt x="60" y="42"/>
                  </a:lnTo>
                  <a:lnTo>
                    <a:pt x="61" y="45"/>
                  </a:lnTo>
                  <a:lnTo>
                    <a:pt x="62" y="49"/>
                  </a:lnTo>
                  <a:lnTo>
                    <a:pt x="62" y="52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62" y="55"/>
                  </a:lnTo>
                  <a:lnTo>
                    <a:pt x="62" y="57"/>
                  </a:lnTo>
                  <a:lnTo>
                    <a:pt x="61" y="58"/>
                  </a:lnTo>
                  <a:lnTo>
                    <a:pt x="61" y="59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58" y="62"/>
                  </a:lnTo>
                  <a:lnTo>
                    <a:pt x="57" y="62"/>
                  </a:lnTo>
                  <a:lnTo>
                    <a:pt x="56" y="63"/>
                  </a:lnTo>
                  <a:lnTo>
                    <a:pt x="55" y="63"/>
                  </a:lnTo>
                  <a:lnTo>
                    <a:pt x="54" y="64"/>
                  </a:lnTo>
                  <a:lnTo>
                    <a:pt x="52" y="64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49" y="64"/>
                  </a:lnTo>
                  <a:lnTo>
                    <a:pt x="48" y="64"/>
                  </a:lnTo>
                  <a:lnTo>
                    <a:pt x="47" y="64"/>
                  </a:lnTo>
                  <a:lnTo>
                    <a:pt x="46" y="63"/>
                  </a:lnTo>
                  <a:lnTo>
                    <a:pt x="45" y="63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3" y="61"/>
                  </a:lnTo>
                  <a:lnTo>
                    <a:pt x="42" y="60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39" name="Freeform 491"/>
            <p:cNvSpPr>
              <a:spLocks/>
            </p:cNvSpPr>
            <p:nvPr/>
          </p:nvSpPr>
          <p:spPr bwMode="auto">
            <a:xfrm>
              <a:off x="2090" y="2702"/>
              <a:ext cx="43" cy="47"/>
            </a:xfrm>
            <a:custGeom>
              <a:avLst/>
              <a:gdLst/>
              <a:ahLst/>
              <a:cxnLst>
                <a:cxn ang="0">
                  <a:pos x="56" y="139"/>
                </a:cxn>
                <a:cxn ang="0">
                  <a:pos x="67" y="140"/>
                </a:cxn>
                <a:cxn ang="0">
                  <a:pos x="80" y="138"/>
                </a:cxn>
                <a:cxn ang="0">
                  <a:pos x="91" y="133"/>
                </a:cxn>
                <a:cxn ang="0">
                  <a:pos x="102" y="126"/>
                </a:cxn>
                <a:cxn ang="0">
                  <a:pos x="111" y="118"/>
                </a:cxn>
                <a:cxn ang="0">
                  <a:pos x="118" y="106"/>
                </a:cxn>
                <a:cxn ang="0">
                  <a:pos x="124" y="95"/>
                </a:cxn>
                <a:cxn ang="0">
                  <a:pos x="127" y="82"/>
                </a:cxn>
                <a:cxn ang="0">
                  <a:pos x="127" y="68"/>
                </a:cxn>
                <a:cxn ang="0">
                  <a:pos x="124" y="53"/>
                </a:cxn>
                <a:cxn ang="0">
                  <a:pos x="119" y="38"/>
                </a:cxn>
                <a:cxn ang="0">
                  <a:pos x="113" y="25"/>
                </a:cxn>
                <a:cxn ang="0">
                  <a:pos x="106" y="13"/>
                </a:cxn>
                <a:cxn ang="0">
                  <a:pos x="98" y="5"/>
                </a:cxn>
                <a:cxn ang="0">
                  <a:pos x="95" y="2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5" y="1"/>
                </a:cxn>
                <a:cxn ang="0">
                  <a:pos x="77" y="3"/>
                </a:cxn>
                <a:cxn ang="0">
                  <a:pos x="55" y="17"/>
                </a:cxn>
                <a:cxn ang="0">
                  <a:pos x="41" y="26"/>
                </a:cxn>
                <a:cxn ang="0">
                  <a:pos x="31" y="31"/>
                </a:cxn>
                <a:cxn ang="0">
                  <a:pos x="20" y="33"/>
                </a:cxn>
                <a:cxn ang="0">
                  <a:pos x="12" y="33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1" y="44"/>
                </a:cxn>
                <a:cxn ang="0">
                  <a:pos x="0" y="51"/>
                </a:cxn>
                <a:cxn ang="0">
                  <a:pos x="1" y="63"/>
                </a:cxn>
                <a:cxn ang="0">
                  <a:pos x="7" y="82"/>
                </a:cxn>
                <a:cxn ang="0">
                  <a:pos x="15" y="100"/>
                </a:cxn>
                <a:cxn ang="0">
                  <a:pos x="27" y="118"/>
                </a:cxn>
                <a:cxn ang="0">
                  <a:pos x="39" y="131"/>
                </a:cxn>
                <a:cxn ang="0">
                  <a:pos x="44" y="135"/>
                </a:cxn>
                <a:cxn ang="0">
                  <a:pos x="50" y="138"/>
                </a:cxn>
              </a:cxnLst>
              <a:rect l="0" t="0" r="r" b="b"/>
              <a:pathLst>
                <a:path w="127" h="140">
                  <a:moveTo>
                    <a:pt x="50" y="138"/>
                  </a:moveTo>
                  <a:lnTo>
                    <a:pt x="56" y="139"/>
                  </a:lnTo>
                  <a:lnTo>
                    <a:pt x="61" y="140"/>
                  </a:lnTo>
                  <a:lnTo>
                    <a:pt x="67" y="140"/>
                  </a:lnTo>
                  <a:lnTo>
                    <a:pt x="73" y="139"/>
                  </a:lnTo>
                  <a:lnTo>
                    <a:pt x="80" y="138"/>
                  </a:lnTo>
                  <a:lnTo>
                    <a:pt x="86" y="135"/>
                  </a:lnTo>
                  <a:lnTo>
                    <a:pt x="91" y="133"/>
                  </a:lnTo>
                  <a:lnTo>
                    <a:pt x="97" y="130"/>
                  </a:lnTo>
                  <a:lnTo>
                    <a:pt x="102" y="126"/>
                  </a:lnTo>
                  <a:lnTo>
                    <a:pt x="106" y="122"/>
                  </a:lnTo>
                  <a:lnTo>
                    <a:pt x="111" y="118"/>
                  </a:lnTo>
                  <a:lnTo>
                    <a:pt x="115" y="112"/>
                  </a:lnTo>
                  <a:lnTo>
                    <a:pt x="118" y="106"/>
                  </a:lnTo>
                  <a:lnTo>
                    <a:pt x="121" y="101"/>
                  </a:lnTo>
                  <a:lnTo>
                    <a:pt x="124" y="95"/>
                  </a:lnTo>
                  <a:lnTo>
                    <a:pt x="126" y="89"/>
                  </a:lnTo>
                  <a:lnTo>
                    <a:pt x="127" y="82"/>
                  </a:lnTo>
                  <a:lnTo>
                    <a:pt x="127" y="75"/>
                  </a:lnTo>
                  <a:lnTo>
                    <a:pt x="127" y="68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1" y="45"/>
                  </a:lnTo>
                  <a:lnTo>
                    <a:pt x="119" y="38"/>
                  </a:lnTo>
                  <a:lnTo>
                    <a:pt x="116" y="31"/>
                  </a:lnTo>
                  <a:lnTo>
                    <a:pt x="113" y="25"/>
                  </a:lnTo>
                  <a:lnTo>
                    <a:pt x="109" y="18"/>
                  </a:lnTo>
                  <a:lnTo>
                    <a:pt x="106" y="13"/>
                  </a:lnTo>
                  <a:lnTo>
                    <a:pt x="102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5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1"/>
                  </a:lnTo>
                  <a:lnTo>
                    <a:pt x="81" y="2"/>
                  </a:lnTo>
                  <a:lnTo>
                    <a:pt x="77" y="3"/>
                  </a:lnTo>
                  <a:lnTo>
                    <a:pt x="72" y="6"/>
                  </a:lnTo>
                  <a:lnTo>
                    <a:pt x="55" y="17"/>
                  </a:lnTo>
                  <a:lnTo>
                    <a:pt x="46" y="24"/>
                  </a:lnTo>
                  <a:lnTo>
                    <a:pt x="41" y="26"/>
                  </a:lnTo>
                  <a:lnTo>
                    <a:pt x="36" y="29"/>
                  </a:lnTo>
                  <a:lnTo>
                    <a:pt x="31" y="31"/>
                  </a:lnTo>
                  <a:lnTo>
                    <a:pt x="26" y="32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9" y="34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63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1" y="91"/>
                  </a:lnTo>
                  <a:lnTo>
                    <a:pt x="15" y="100"/>
                  </a:lnTo>
                  <a:lnTo>
                    <a:pt x="21" y="109"/>
                  </a:lnTo>
                  <a:lnTo>
                    <a:pt x="27" y="118"/>
                  </a:lnTo>
                  <a:lnTo>
                    <a:pt x="33" y="125"/>
                  </a:lnTo>
                  <a:lnTo>
                    <a:pt x="39" y="131"/>
                  </a:lnTo>
                  <a:lnTo>
                    <a:pt x="42" y="133"/>
                  </a:lnTo>
                  <a:lnTo>
                    <a:pt x="44" y="135"/>
                  </a:lnTo>
                  <a:lnTo>
                    <a:pt x="47" y="137"/>
                  </a:lnTo>
                  <a:lnTo>
                    <a:pt x="50" y="1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0" name="Freeform 492"/>
            <p:cNvSpPr>
              <a:spLocks/>
            </p:cNvSpPr>
            <p:nvPr/>
          </p:nvSpPr>
          <p:spPr bwMode="auto">
            <a:xfrm>
              <a:off x="2090" y="2702"/>
              <a:ext cx="43" cy="47"/>
            </a:xfrm>
            <a:custGeom>
              <a:avLst/>
              <a:gdLst/>
              <a:ahLst/>
              <a:cxnLst>
                <a:cxn ang="0">
                  <a:pos x="56" y="139"/>
                </a:cxn>
                <a:cxn ang="0">
                  <a:pos x="67" y="140"/>
                </a:cxn>
                <a:cxn ang="0">
                  <a:pos x="80" y="138"/>
                </a:cxn>
                <a:cxn ang="0">
                  <a:pos x="91" y="133"/>
                </a:cxn>
                <a:cxn ang="0">
                  <a:pos x="102" y="126"/>
                </a:cxn>
                <a:cxn ang="0">
                  <a:pos x="111" y="118"/>
                </a:cxn>
                <a:cxn ang="0">
                  <a:pos x="118" y="106"/>
                </a:cxn>
                <a:cxn ang="0">
                  <a:pos x="124" y="95"/>
                </a:cxn>
                <a:cxn ang="0">
                  <a:pos x="127" y="82"/>
                </a:cxn>
                <a:cxn ang="0">
                  <a:pos x="127" y="68"/>
                </a:cxn>
                <a:cxn ang="0">
                  <a:pos x="124" y="53"/>
                </a:cxn>
                <a:cxn ang="0">
                  <a:pos x="119" y="38"/>
                </a:cxn>
                <a:cxn ang="0">
                  <a:pos x="113" y="25"/>
                </a:cxn>
                <a:cxn ang="0">
                  <a:pos x="106" y="13"/>
                </a:cxn>
                <a:cxn ang="0">
                  <a:pos x="98" y="5"/>
                </a:cxn>
                <a:cxn ang="0">
                  <a:pos x="95" y="2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5" y="1"/>
                </a:cxn>
                <a:cxn ang="0">
                  <a:pos x="77" y="3"/>
                </a:cxn>
                <a:cxn ang="0">
                  <a:pos x="55" y="17"/>
                </a:cxn>
                <a:cxn ang="0">
                  <a:pos x="41" y="26"/>
                </a:cxn>
                <a:cxn ang="0">
                  <a:pos x="31" y="31"/>
                </a:cxn>
                <a:cxn ang="0">
                  <a:pos x="20" y="33"/>
                </a:cxn>
                <a:cxn ang="0">
                  <a:pos x="12" y="33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1" y="44"/>
                </a:cxn>
                <a:cxn ang="0">
                  <a:pos x="0" y="51"/>
                </a:cxn>
                <a:cxn ang="0">
                  <a:pos x="1" y="63"/>
                </a:cxn>
                <a:cxn ang="0">
                  <a:pos x="7" y="82"/>
                </a:cxn>
                <a:cxn ang="0">
                  <a:pos x="15" y="100"/>
                </a:cxn>
                <a:cxn ang="0">
                  <a:pos x="27" y="118"/>
                </a:cxn>
                <a:cxn ang="0">
                  <a:pos x="39" y="131"/>
                </a:cxn>
                <a:cxn ang="0">
                  <a:pos x="44" y="135"/>
                </a:cxn>
                <a:cxn ang="0">
                  <a:pos x="50" y="138"/>
                </a:cxn>
              </a:cxnLst>
              <a:rect l="0" t="0" r="r" b="b"/>
              <a:pathLst>
                <a:path w="127" h="140">
                  <a:moveTo>
                    <a:pt x="50" y="138"/>
                  </a:moveTo>
                  <a:lnTo>
                    <a:pt x="56" y="139"/>
                  </a:lnTo>
                  <a:lnTo>
                    <a:pt x="61" y="140"/>
                  </a:lnTo>
                  <a:lnTo>
                    <a:pt x="67" y="140"/>
                  </a:lnTo>
                  <a:lnTo>
                    <a:pt x="73" y="139"/>
                  </a:lnTo>
                  <a:lnTo>
                    <a:pt x="80" y="138"/>
                  </a:lnTo>
                  <a:lnTo>
                    <a:pt x="86" y="135"/>
                  </a:lnTo>
                  <a:lnTo>
                    <a:pt x="91" y="133"/>
                  </a:lnTo>
                  <a:lnTo>
                    <a:pt x="97" y="130"/>
                  </a:lnTo>
                  <a:lnTo>
                    <a:pt x="102" y="126"/>
                  </a:lnTo>
                  <a:lnTo>
                    <a:pt x="106" y="122"/>
                  </a:lnTo>
                  <a:lnTo>
                    <a:pt x="111" y="118"/>
                  </a:lnTo>
                  <a:lnTo>
                    <a:pt x="115" y="112"/>
                  </a:lnTo>
                  <a:lnTo>
                    <a:pt x="118" y="106"/>
                  </a:lnTo>
                  <a:lnTo>
                    <a:pt x="121" y="101"/>
                  </a:lnTo>
                  <a:lnTo>
                    <a:pt x="124" y="95"/>
                  </a:lnTo>
                  <a:lnTo>
                    <a:pt x="126" y="89"/>
                  </a:lnTo>
                  <a:lnTo>
                    <a:pt x="127" y="82"/>
                  </a:lnTo>
                  <a:lnTo>
                    <a:pt x="127" y="75"/>
                  </a:lnTo>
                  <a:lnTo>
                    <a:pt x="127" y="68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1" y="45"/>
                  </a:lnTo>
                  <a:lnTo>
                    <a:pt x="119" y="38"/>
                  </a:lnTo>
                  <a:lnTo>
                    <a:pt x="116" y="31"/>
                  </a:lnTo>
                  <a:lnTo>
                    <a:pt x="113" y="25"/>
                  </a:lnTo>
                  <a:lnTo>
                    <a:pt x="109" y="18"/>
                  </a:lnTo>
                  <a:lnTo>
                    <a:pt x="106" y="13"/>
                  </a:lnTo>
                  <a:lnTo>
                    <a:pt x="102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5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1"/>
                  </a:lnTo>
                  <a:lnTo>
                    <a:pt x="81" y="2"/>
                  </a:lnTo>
                  <a:lnTo>
                    <a:pt x="77" y="3"/>
                  </a:lnTo>
                  <a:lnTo>
                    <a:pt x="72" y="6"/>
                  </a:lnTo>
                  <a:lnTo>
                    <a:pt x="55" y="17"/>
                  </a:lnTo>
                  <a:lnTo>
                    <a:pt x="46" y="24"/>
                  </a:lnTo>
                  <a:lnTo>
                    <a:pt x="41" y="26"/>
                  </a:lnTo>
                  <a:lnTo>
                    <a:pt x="36" y="29"/>
                  </a:lnTo>
                  <a:lnTo>
                    <a:pt x="31" y="31"/>
                  </a:lnTo>
                  <a:lnTo>
                    <a:pt x="26" y="32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9" y="34"/>
                  </a:lnTo>
                  <a:lnTo>
                    <a:pt x="6" y="35"/>
                  </a:lnTo>
                  <a:lnTo>
                    <a:pt x="4" y="37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63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1" y="91"/>
                  </a:lnTo>
                  <a:lnTo>
                    <a:pt x="15" y="100"/>
                  </a:lnTo>
                  <a:lnTo>
                    <a:pt x="21" y="109"/>
                  </a:lnTo>
                  <a:lnTo>
                    <a:pt x="27" y="118"/>
                  </a:lnTo>
                  <a:lnTo>
                    <a:pt x="33" y="125"/>
                  </a:lnTo>
                  <a:lnTo>
                    <a:pt x="39" y="131"/>
                  </a:lnTo>
                  <a:lnTo>
                    <a:pt x="42" y="133"/>
                  </a:lnTo>
                  <a:lnTo>
                    <a:pt x="44" y="135"/>
                  </a:lnTo>
                  <a:lnTo>
                    <a:pt x="47" y="137"/>
                  </a:lnTo>
                  <a:lnTo>
                    <a:pt x="50" y="138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1" name="Freeform 493"/>
            <p:cNvSpPr>
              <a:spLocks/>
            </p:cNvSpPr>
            <p:nvPr/>
          </p:nvSpPr>
          <p:spPr bwMode="auto">
            <a:xfrm>
              <a:off x="2085" y="2689"/>
              <a:ext cx="38" cy="29"/>
            </a:xfrm>
            <a:custGeom>
              <a:avLst/>
              <a:gdLst/>
              <a:ahLst/>
              <a:cxnLst>
                <a:cxn ang="0">
                  <a:pos x="26" y="77"/>
                </a:cxn>
                <a:cxn ang="0">
                  <a:pos x="35" y="70"/>
                </a:cxn>
                <a:cxn ang="0">
                  <a:pos x="51" y="61"/>
                </a:cxn>
                <a:cxn ang="0">
                  <a:pos x="74" y="50"/>
                </a:cxn>
                <a:cxn ang="0">
                  <a:pos x="96" y="44"/>
                </a:cxn>
                <a:cxn ang="0">
                  <a:pos x="104" y="42"/>
                </a:cxn>
                <a:cxn ang="0">
                  <a:pos x="107" y="41"/>
                </a:cxn>
                <a:cxn ang="0">
                  <a:pos x="110" y="40"/>
                </a:cxn>
                <a:cxn ang="0">
                  <a:pos x="111" y="37"/>
                </a:cxn>
                <a:cxn ang="0">
                  <a:pos x="112" y="34"/>
                </a:cxn>
                <a:cxn ang="0">
                  <a:pos x="112" y="31"/>
                </a:cxn>
                <a:cxn ang="0">
                  <a:pos x="110" y="24"/>
                </a:cxn>
                <a:cxn ang="0">
                  <a:pos x="106" y="16"/>
                </a:cxn>
                <a:cxn ang="0">
                  <a:pos x="101" y="8"/>
                </a:cxn>
                <a:cxn ang="0">
                  <a:pos x="94" y="3"/>
                </a:cxn>
                <a:cxn ang="0">
                  <a:pos x="90" y="1"/>
                </a:cxn>
                <a:cxn ang="0">
                  <a:pos x="85" y="0"/>
                </a:cxn>
                <a:cxn ang="0">
                  <a:pos x="81" y="0"/>
                </a:cxn>
                <a:cxn ang="0">
                  <a:pos x="72" y="2"/>
                </a:cxn>
                <a:cxn ang="0">
                  <a:pos x="52" y="11"/>
                </a:cxn>
                <a:cxn ang="0">
                  <a:pos x="31" y="20"/>
                </a:cxn>
                <a:cxn ang="0">
                  <a:pos x="16" y="29"/>
                </a:cxn>
                <a:cxn ang="0">
                  <a:pos x="9" y="34"/>
                </a:cxn>
                <a:cxn ang="0">
                  <a:pos x="5" y="39"/>
                </a:cxn>
                <a:cxn ang="0">
                  <a:pos x="3" y="44"/>
                </a:cxn>
                <a:cxn ang="0">
                  <a:pos x="1" y="51"/>
                </a:cxn>
                <a:cxn ang="0">
                  <a:pos x="0" y="63"/>
                </a:cxn>
                <a:cxn ang="0">
                  <a:pos x="2" y="73"/>
                </a:cxn>
                <a:cxn ang="0">
                  <a:pos x="6" y="81"/>
                </a:cxn>
                <a:cxn ang="0">
                  <a:pos x="9" y="84"/>
                </a:cxn>
                <a:cxn ang="0">
                  <a:pos x="12" y="85"/>
                </a:cxn>
                <a:cxn ang="0">
                  <a:pos x="14" y="86"/>
                </a:cxn>
                <a:cxn ang="0">
                  <a:pos x="17" y="86"/>
                </a:cxn>
                <a:cxn ang="0">
                  <a:pos x="20" y="84"/>
                </a:cxn>
                <a:cxn ang="0">
                  <a:pos x="23" y="81"/>
                </a:cxn>
              </a:cxnLst>
              <a:rect l="0" t="0" r="r" b="b"/>
              <a:pathLst>
                <a:path w="112" h="86">
                  <a:moveTo>
                    <a:pt x="23" y="81"/>
                  </a:moveTo>
                  <a:lnTo>
                    <a:pt x="26" y="77"/>
                  </a:lnTo>
                  <a:lnTo>
                    <a:pt x="30" y="74"/>
                  </a:lnTo>
                  <a:lnTo>
                    <a:pt x="35" y="70"/>
                  </a:lnTo>
                  <a:lnTo>
                    <a:pt x="39" y="67"/>
                  </a:lnTo>
                  <a:lnTo>
                    <a:pt x="51" y="61"/>
                  </a:lnTo>
                  <a:lnTo>
                    <a:pt x="62" y="54"/>
                  </a:lnTo>
                  <a:lnTo>
                    <a:pt x="74" y="50"/>
                  </a:lnTo>
                  <a:lnTo>
                    <a:pt x="85" y="46"/>
                  </a:lnTo>
                  <a:lnTo>
                    <a:pt x="96" y="44"/>
                  </a:lnTo>
                  <a:lnTo>
                    <a:pt x="100" y="43"/>
                  </a:lnTo>
                  <a:lnTo>
                    <a:pt x="104" y="42"/>
                  </a:lnTo>
                  <a:lnTo>
                    <a:pt x="106" y="42"/>
                  </a:lnTo>
                  <a:lnTo>
                    <a:pt x="107" y="41"/>
                  </a:lnTo>
                  <a:lnTo>
                    <a:pt x="109" y="41"/>
                  </a:lnTo>
                  <a:lnTo>
                    <a:pt x="110" y="40"/>
                  </a:lnTo>
                  <a:lnTo>
                    <a:pt x="111" y="39"/>
                  </a:lnTo>
                  <a:lnTo>
                    <a:pt x="111" y="37"/>
                  </a:lnTo>
                  <a:lnTo>
                    <a:pt x="112" y="36"/>
                  </a:lnTo>
                  <a:lnTo>
                    <a:pt x="112" y="34"/>
                  </a:lnTo>
                  <a:lnTo>
                    <a:pt x="112" y="33"/>
                  </a:lnTo>
                  <a:lnTo>
                    <a:pt x="112" y="31"/>
                  </a:lnTo>
                  <a:lnTo>
                    <a:pt x="111" y="28"/>
                  </a:lnTo>
                  <a:lnTo>
                    <a:pt x="110" y="24"/>
                  </a:lnTo>
                  <a:lnTo>
                    <a:pt x="108" y="20"/>
                  </a:lnTo>
                  <a:lnTo>
                    <a:pt x="106" y="16"/>
                  </a:lnTo>
                  <a:lnTo>
                    <a:pt x="104" y="12"/>
                  </a:lnTo>
                  <a:lnTo>
                    <a:pt x="101" y="8"/>
                  </a:lnTo>
                  <a:lnTo>
                    <a:pt x="97" y="5"/>
                  </a:lnTo>
                  <a:lnTo>
                    <a:pt x="94" y="3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1"/>
                  </a:lnTo>
                  <a:lnTo>
                    <a:pt x="72" y="2"/>
                  </a:lnTo>
                  <a:lnTo>
                    <a:pt x="63" y="6"/>
                  </a:lnTo>
                  <a:lnTo>
                    <a:pt x="52" y="11"/>
                  </a:lnTo>
                  <a:lnTo>
                    <a:pt x="42" y="16"/>
                  </a:lnTo>
                  <a:lnTo>
                    <a:pt x="31" y="20"/>
                  </a:lnTo>
                  <a:lnTo>
                    <a:pt x="23" y="25"/>
                  </a:lnTo>
                  <a:lnTo>
                    <a:pt x="16" y="29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3" y="44"/>
                  </a:lnTo>
                  <a:lnTo>
                    <a:pt x="2" y="46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1" y="68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6" y="81"/>
                  </a:lnTo>
                  <a:lnTo>
                    <a:pt x="8" y="82"/>
                  </a:lnTo>
                  <a:lnTo>
                    <a:pt x="9" y="84"/>
                  </a:lnTo>
                  <a:lnTo>
                    <a:pt x="10" y="85"/>
                  </a:lnTo>
                  <a:lnTo>
                    <a:pt x="12" y="85"/>
                  </a:lnTo>
                  <a:lnTo>
                    <a:pt x="13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7" y="86"/>
                  </a:lnTo>
                  <a:lnTo>
                    <a:pt x="19" y="85"/>
                  </a:lnTo>
                  <a:lnTo>
                    <a:pt x="20" y="84"/>
                  </a:lnTo>
                  <a:lnTo>
                    <a:pt x="22" y="83"/>
                  </a:lnTo>
                  <a:lnTo>
                    <a:pt x="23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2" name="Freeform 494"/>
            <p:cNvSpPr>
              <a:spLocks/>
            </p:cNvSpPr>
            <p:nvPr/>
          </p:nvSpPr>
          <p:spPr bwMode="auto">
            <a:xfrm>
              <a:off x="2085" y="2689"/>
              <a:ext cx="38" cy="29"/>
            </a:xfrm>
            <a:custGeom>
              <a:avLst/>
              <a:gdLst/>
              <a:ahLst/>
              <a:cxnLst>
                <a:cxn ang="0">
                  <a:pos x="26" y="77"/>
                </a:cxn>
                <a:cxn ang="0">
                  <a:pos x="35" y="70"/>
                </a:cxn>
                <a:cxn ang="0">
                  <a:pos x="51" y="61"/>
                </a:cxn>
                <a:cxn ang="0">
                  <a:pos x="74" y="50"/>
                </a:cxn>
                <a:cxn ang="0">
                  <a:pos x="96" y="44"/>
                </a:cxn>
                <a:cxn ang="0">
                  <a:pos x="104" y="42"/>
                </a:cxn>
                <a:cxn ang="0">
                  <a:pos x="107" y="41"/>
                </a:cxn>
                <a:cxn ang="0">
                  <a:pos x="110" y="40"/>
                </a:cxn>
                <a:cxn ang="0">
                  <a:pos x="111" y="37"/>
                </a:cxn>
                <a:cxn ang="0">
                  <a:pos x="112" y="34"/>
                </a:cxn>
                <a:cxn ang="0">
                  <a:pos x="112" y="31"/>
                </a:cxn>
                <a:cxn ang="0">
                  <a:pos x="110" y="24"/>
                </a:cxn>
                <a:cxn ang="0">
                  <a:pos x="106" y="16"/>
                </a:cxn>
                <a:cxn ang="0">
                  <a:pos x="101" y="8"/>
                </a:cxn>
                <a:cxn ang="0">
                  <a:pos x="94" y="3"/>
                </a:cxn>
                <a:cxn ang="0">
                  <a:pos x="90" y="1"/>
                </a:cxn>
                <a:cxn ang="0">
                  <a:pos x="85" y="0"/>
                </a:cxn>
                <a:cxn ang="0">
                  <a:pos x="81" y="0"/>
                </a:cxn>
                <a:cxn ang="0">
                  <a:pos x="72" y="2"/>
                </a:cxn>
                <a:cxn ang="0">
                  <a:pos x="52" y="11"/>
                </a:cxn>
                <a:cxn ang="0">
                  <a:pos x="31" y="20"/>
                </a:cxn>
                <a:cxn ang="0">
                  <a:pos x="16" y="29"/>
                </a:cxn>
                <a:cxn ang="0">
                  <a:pos x="9" y="34"/>
                </a:cxn>
                <a:cxn ang="0">
                  <a:pos x="5" y="39"/>
                </a:cxn>
                <a:cxn ang="0">
                  <a:pos x="3" y="44"/>
                </a:cxn>
                <a:cxn ang="0">
                  <a:pos x="1" y="51"/>
                </a:cxn>
                <a:cxn ang="0">
                  <a:pos x="0" y="63"/>
                </a:cxn>
                <a:cxn ang="0">
                  <a:pos x="2" y="73"/>
                </a:cxn>
                <a:cxn ang="0">
                  <a:pos x="6" y="81"/>
                </a:cxn>
                <a:cxn ang="0">
                  <a:pos x="9" y="84"/>
                </a:cxn>
                <a:cxn ang="0">
                  <a:pos x="12" y="85"/>
                </a:cxn>
                <a:cxn ang="0">
                  <a:pos x="14" y="86"/>
                </a:cxn>
                <a:cxn ang="0">
                  <a:pos x="17" y="86"/>
                </a:cxn>
                <a:cxn ang="0">
                  <a:pos x="20" y="84"/>
                </a:cxn>
                <a:cxn ang="0">
                  <a:pos x="23" y="81"/>
                </a:cxn>
              </a:cxnLst>
              <a:rect l="0" t="0" r="r" b="b"/>
              <a:pathLst>
                <a:path w="112" h="86">
                  <a:moveTo>
                    <a:pt x="23" y="81"/>
                  </a:moveTo>
                  <a:lnTo>
                    <a:pt x="26" y="77"/>
                  </a:lnTo>
                  <a:lnTo>
                    <a:pt x="30" y="74"/>
                  </a:lnTo>
                  <a:lnTo>
                    <a:pt x="35" y="70"/>
                  </a:lnTo>
                  <a:lnTo>
                    <a:pt x="39" y="67"/>
                  </a:lnTo>
                  <a:lnTo>
                    <a:pt x="51" y="61"/>
                  </a:lnTo>
                  <a:lnTo>
                    <a:pt x="62" y="54"/>
                  </a:lnTo>
                  <a:lnTo>
                    <a:pt x="74" y="50"/>
                  </a:lnTo>
                  <a:lnTo>
                    <a:pt x="85" y="46"/>
                  </a:lnTo>
                  <a:lnTo>
                    <a:pt x="96" y="44"/>
                  </a:lnTo>
                  <a:lnTo>
                    <a:pt x="100" y="43"/>
                  </a:lnTo>
                  <a:lnTo>
                    <a:pt x="104" y="42"/>
                  </a:lnTo>
                  <a:lnTo>
                    <a:pt x="106" y="42"/>
                  </a:lnTo>
                  <a:lnTo>
                    <a:pt x="107" y="41"/>
                  </a:lnTo>
                  <a:lnTo>
                    <a:pt x="109" y="41"/>
                  </a:lnTo>
                  <a:lnTo>
                    <a:pt x="110" y="40"/>
                  </a:lnTo>
                  <a:lnTo>
                    <a:pt x="111" y="39"/>
                  </a:lnTo>
                  <a:lnTo>
                    <a:pt x="111" y="37"/>
                  </a:lnTo>
                  <a:lnTo>
                    <a:pt x="112" y="36"/>
                  </a:lnTo>
                  <a:lnTo>
                    <a:pt x="112" y="34"/>
                  </a:lnTo>
                  <a:lnTo>
                    <a:pt x="112" y="33"/>
                  </a:lnTo>
                  <a:lnTo>
                    <a:pt x="112" y="31"/>
                  </a:lnTo>
                  <a:lnTo>
                    <a:pt x="111" y="28"/>
                  </a:lnTo>
                  <a:lnTo>
                    <a:pt x="110" y="24"/>
                  </a:lnTo>
                  <a:lnTo>
                    <a:pt x="108" y="20"/>
                  </a:lnTo>
                  <a:lnTo>
                    <a:pt x="106" y="16"/>
                  </a:lnTo>
                  <a:lnTo>
                    <a:pt x="104" y="12"/>
                  </a:lnTo>
                  <a:lnTo>
                    <a:pt x="101" y="8"/>
                  </a:lnTo>
                  <a:lnTo>
                    <a:pt x="97" y="5"/>
                  </a:lnTo>
                  <a:lnTo>
                    <a:pt x="94" y="3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7" y="1"/>
                  </a:lnTo>
                  <a:lnTo>
                    <a:pt x="72" y="2"/>
                  </a:lnTo>
                  <a:lnTo>
                    <a:pt x="63" y="6"/>
                  </a:lnTo>
                  <a:lnTo>
                    <a:pt x="52" y="11"/>
                  </a:lnTo>
                  <a:lnTo>
                    <a:pt x="42" y="16"/>
                  </a:lnTo>
                  <a:lnTo>
                    <a:pt x="31" y="20"/>
                  </a:lnTo>
                  <a:lnTo>
                    <a:pt x="23" y="25"/>
                  </a:lnTo>
                  <a:lnTo>
                    <a:pt x="16" y="29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3" y="44"/>
                  </a:lnTo>
                  <a:lnTo>
                    <a:pt x="2" y="46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1" y="68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6" y="81"/>
                  </a:lnTo>
                  <a:lnTo>
                    <a:pt x="8" y="82"/>
                  </a:lnTo>
                  <a:lnTo>
                    <a:pt x="9" y="84"/>
                  </a:lnTo>
                  <a:lnTo>
                    <a:pt x="10" y="85"/>
                  </a:lnTo>
                  <a:lnTo>
                    <a:pt x="12" y="85"/>
                  </a:lnTo>
                  <a:lnTo>
                    <a:pt x="13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7" y="86"/>
                  </a:lnTo>
                  <a:lnTo>
                    <a:pt x="19" y="85"/>
                  </a:lnTo>
                  <a:lnTo>
                    <a:pt x="20" y="84"/>
                  </a:lnTo>
                  <a:lnTo>
                    <a:pt x="22" y="83"/>
                  </a:lnTo>
                  <a:lnTo>
                    <a:pt x="23" y="8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3" name="Freeform 495"/>
            <p:cNvSpPr>
              <a:spLocks/>
            </p:cNvSpPr>
            <p:nvPr/>
          </p:nvSpPr>
          <p:spPr bwMode="auto">
            <a:xfrm>
              <a:off x="2097" y="2711"/>
              <a:ext cx="15" cy="2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" y="17"/>
                </a:cxn>
                <a:cxn ang="0">
                  <a:pos x="7" y="25"/>
                </a:cxn>
                <a:cxn ang="0">
                  <a:pos x="11" y="41"/>
                </a:cxn>
                <a:cxn ang="0">
                  <a:pos x="12" y="47"/>
                </a:cxn>
                <a:cxn ang="0">
                  <a:pos x="15" y="54"/>
                </a:cxn>
                <a:cxn ang="0">
                  <a:pos x="16" y="56"/>
                </a:cxn>
                <a:cxn ang="0">
                  <a:pos x="17" y="59"/>
                </a:cxn>
                <a:cxn ang="0">
                  <a:pos x="19" y="62"/>
                </a:cxn>
                <a:cxn ang="0">
                  <a:pos x="21" y="64"/>
                </a:cxn>
                <a:cxn ang="0">
                  <a:pos x="22" y="65"/>
                </a:cxn>
                <a:cxn ang="0">
                  <a:pos x="23" y="66"/>
                </a:cxn>
                <a:cxn ang="0">
                  <a:pos x="24" y="67"/>
                </a:cxn>
                <a:cxn ang="0">
                  <a:pos x="25" y="68"/>
                </a:cxn>
                <a:cxn ang="0">
                  <a:pos x="26" y="68"/>
                </a:cxn>
                <a:cxn ang="0">
                  <a:pos x="28" y="69"/>
                </a:cxn>
                <a:cxn ang="0">
                  <a:pos x="29" y="69"/>
                </a:cxn>
                <a:cxn ang="0">
                  <a:pos x="30" y="69"/>
                </a:cxn>
                <a:cxn ang="0">
                  <a:pos x="31" y="69"/>
                </a:cxn>
                <a:cxn ang="0">
                  <a:pos x="32" y="70"/>
                </a:cxn>
                <a:cxn ang="0">
                  <a:pos x="35" y="69"/>
                </a:cxn>
                <a:cxn ang="0">
                  <a:pos x="37" y="69"/>
                </a:cxn>
                <a:cxn ang="0">
                  <a:pos x="39" y="68"/>
                </a:cxn>
                <a:cxn ang="0">
                  <a:pos x="41" y="67"/>
                </a:cxn>
                <a:cxn ang="0">
                  <a:pos x="42" y="65"/>
                </a:cxn>
                <a:cxn ang="0">
                  <a:pos x="44" y="64"/>
                </a:cxn>
                <a:cxn ang="0">
                  <a:pos x="45" y="62"/>
                </a:cxn>
                <a:cxn ang="0">
                  <a:pos x="45" y="62"/>
                </a:cxn>
                <a:cxn ang="0">
                  <a:pos x="46" y="61"/>
                </a:cxn>
                <a:cxn ang="0">
                  <a:pos x="46" y="60"/>
                </a:cxn>
                <a:cxn ang="0">
                  <a:pos x="46" y="59"/>
                </a:cxn>
                <a:cxn ang="0">
                  <a:pos x="46" y="58"/>
                </a:cxn>
                <a:cxn ang="0">
                  <a:pos x="46" y="58"/>
                </a:cxn>
                <a:cxn ang="0">
                  <a:pos x="46" y="57"/>
                </a:cxn>
                <a:cxn ang="0">
                  <a:pos x="46" y="56"/>
                </a:cxn>
                <a:cxn ang="0">
                  <a:pos x="22" y="0"/>
                </a:cxn>
              </a:cxnLst>
              <a:rect l="0" t="0" r="r" b="b"/>
              <a:pathLst>
                <a:path w="46" h="70">
                  <a:moveTo>
                    <a:pt x="0" y="9"/>
                  </a:moveTo>
                  <a:lnTo>
                    <a:pt x="3" y="17"/>
                  </a:lnTo>
                  <a:lnTo>
                    <a:pt x="7" y="25"/>
                  </a:lnTo>
                  <a:lnTo>
                    <a:pt x="11" y="41"/>
                  </a:lnTo>
                  <a:lnTo>
                    <a:pt x="12" y="47"/>
                  </a:lnTo>
                  <a:lnTo>
                    <a:pt x="15" y="54"/>
                  </a:lnTo>
                  <a:lnTo>
                    <a:pt x="16" y="56"/>
                  </a:lnTo>
                  <a:lnTo>
                    <a:pt x="17" y="59"/>
                  </a:lnTo>
                  <a:lnTo>
                    <a:pt x="19" y="62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3" y="66"/>
                  </a:lnTo>
                  <a:lnTo>
                    <a:pt x="24" y="67"/>
                  </a:lnTo>
                  <a:lnTo>
                    <a:pt x="25" y="68"/>
                  </a:lnTo>
                  <a:lnTo>
                    <a:pt x="26" y="68"/>
                  </a:lnTo>
                  <a:lnTo>
                    <a:pt x="28" y="69"/>
                  </a:lnTo>
                  <a:lnTo>
                    <a:pt x="29" y="69"/>
                  </a:lnTo>
                  <a:lnTo>
                    <a:pt x="30" y="69"/>
                  </a:lnTo>
                  <a:lnTo>
                    <a:pt x="31" y="69"/>
                  </a:lnTo>
                  <a:lnTo>
                    <a:pt x="32" y="70"/>
                  </a:lnTo>
                  <a:lnTo>
                    <a:pt x="35" y="69"/>
                  </a:lnTo>
                  <a:lnTo>
                    <a:pt x="37" y="69"/>
                  </a:lnTo>
                  <a:lnTo>
                    <a:pt x="39" y="68"/>
                  </a:lnTo>
                  <a:lnTo>
                    <a:pt x="41" y="67"/>
                  </a:lnTo>
                  <a:lnTo>
                    <a:pt x="42" y="65"/>
                  </a:lnTo>
                  <a:lnTo>
                    <a:pt x="44" y="64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46" y="61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6" y="57"/>
                  </a:lnTo>
                  <a:lnTo>
                    <a:pt x="46" y="56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4" name="Freeform 496"/>
            <p:cNvSpPr>
              <a:spLocks/>
            </p:cNvSpPr>
            <p:nvPr/>
          </p:nvSpPr>
          <p:spPr bwMode="auto">
            <a:xfrm>
              <a:off x="2106" y="2706"/>
              <a:ext cx="17" cy="2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4" y="9"/>
                </a:cxn>
                <a:cxn ang="0">
                  <a:pos x="30" y="15"/>
                </a:cxn>
                <a:cxn ang="0">
                  <a:pos x="39" y="27"/>
                </a:cxn>
                <a:cxn ang="0">
                  <a:pos x="43" y="32"/>
                </a:cxn>
                <a:cxn ang="0">
                  <a:pos x="44" y="35"/>
                </a:cxn>
                <a:cxn ang="0">
                  <a:pos x="46" y="38"/>
                </a:cxn>
                <a:cxn ang="0">
                  <a:pos x="48" y="41"/>
                </a:cxn>
                <a:cxn ang="0">
                  <a:pos x="49" y="44"/>
                </a:cxn>
                <a:cxn ang="0">
                  <a:pos x="50" y="47"/>
                </a:cxn>
                <a:cxn ang="0">
                  <a:pos x="51" y="51"/>
                </a:cxn>
                <a:cxn ang="0">
                  <a:pos x="51" y="55"/>
                </a:cxn>
                <a:cxn ang="0">
                  <a:pos x="51" y="59"/>
                </a:cxn>
                <a:cxn ang="0">
                  <a:pos x="51" y="62"/>
                </a:cxn>
                <a:cxn ang="0">
                  <a:pos x="50" y="63"/>
                </a:cxn>
                <a:cxn ang="0">
                  <a:pos x="50" y="65"/>
                </a:cxn>
                <a:cxn ang="0">
                  <a:pos x="49" y="66"/>
                </a:cxn>
                <a:cxn ang="0">
                  <a:pos x="48" y="67"/>
                </a:cxn>
                <a:cxn ang="0">
                  <a:pos x="48" y="68"/>
                </a:cxn>
                <a:cxn ang="0">
                  <a:pos x="47" y="69"/>
                </a:cxn>
                <a:cxn ang="0">
                  <a:pos x="46" y="69"/>
                </a:cxn>
                <a:cxn ang="0">
                  <a:pos x="45" y="70"/>
                </a:cxn>
                <a:cxn ang="0">
                  <a:pos x="44" y="70"/>
                </a:cxn>
                <a:cxn ang="0">
                  <a:pos x="43" y="71"/>
                </a:cxn>
                <a:cxn ang="0">
                  <a:pos x="42" y="71"/>
                </a:cxn>
                <a:cxn ang="0">
                  <a:pos x="41" y="71"/>
                </a:cxn>
                <a:cxn ang="0">
                  <a:pos x="40" y="72"/>
                </a:cxn>
                <a:cxn ang="0">
                  <a:pos x="39" y="72"/>
                </a:cxn>
                <a:cxn ang="0">
                  <a:pos x="38" y="72"/>
                </a:cxn>
                <a:cxn ang="0">
                  <a:pos x="37" y="72"/>
                </a:cxn>
                <a:cxn ang="0">
                  <a:pos x="36" y="71"/>
                </a:cxn>
                <a:cxn ang="0">
                  <a:pos x="35" y="71"/>
                </a:cxn>
                <a:cxn ang="0">
                  <a:pos x="34" y="71"/>
                </a:cxn>
                <a:cxn ang="0">
                  <a:pos x="34" y="70"/>
                </a:cxn>
                <a:cxn ang="0">
                  <a:pos x="33" y="69"/>
                </a:cxn>
                <a:cxn ang="0">
                  <a:pos x="32" y="69"/>
                </a:cxn>
                <a:cxn ang="0">
                  <a:pos x="31" y="68"/>
                </a:cxn>
                <a:cxn ang="0">
                  <a:pos x="30" y="67"/>
                </a:cxn>
                <a:cxn ang="0">
                  <a:pos x="30" y="66"/>
                </a:cxn>
                <a:cxn ang="0">
                  <a:pos x="29" y="65"/>
                </a:cxn>
                <a:cxn ang="0">
                  <a:pos x="0" y="11"/>
                </a:cxn>
              </a:cxnLst>
              <a:rect l="0" t="0" r="r" b="b"/>
              <a:pathLst>
                <a:path w="51" h="72">
                  <a:moveTo>
                    <a:pt x="20" y="0"/>
                  </a:moveTo>
                  <a:lnTo>
                    <a:pt x="24" y="9"/>
                  </a:lnTo>
                  <a:lnTo>
                    <a:pt x="30" y="15"/>
                  </a:lnTo>
                  <a:lnTo>
                    <a:pt x="39" y="27"/>
                  </a:lnTo>
                  <a:lnTo>
                    <a:pt x="43" y="32"/>
                  </a:lnTo>
                  <a:lnTo>
                    <a:pt x="44" y="35"/>
                  </a:lnTo>
                  <a:lnTo>
                    <a:pt x="46" y="38"/>
                  </a:lnTo>
                  <a:lnTo>
                    <a:pt x="48" y="41"/>
                  </a:lnTo>
                  <a:lnTo>
                    <a:pt x="49" y="44"/>
                  </a:lnTo>
                  <a:lnTo>
                    <a:pt x="50" y="47"/>
                  </a:lnTo>
                  <a:lnTo>
                    <a:pt x="51" y="51"/>
                  </a:lnTo>
                  <a:lnTo>
                    <a:pt x="51" y="55"/>
                  </a:lnTo>
                  <a:lnTo>
                    <a:pt x="51" y="59"/>
                  </a:lnTo>
                  <a:lnTo>
                    <a:pt x="51" y="62"/>
                  </a:lnTo>
                  <a:lnTo>
                    <a:pt x="50" y="63"/>
                  </a:lnTo>
                  <a:lnTo>
                    <a:pt x="50" y="65"/>
                  </a:lnTo>
                  <a:lnTo>
                    <a:pt x="49" y="66"/>
                  </a:lnTo>
                  <a:lnTo>
                    <a:pt x="48" y="67"/>
                  </a:lnTo>
                  <a:lnTo>
                    <a:pt x="48" y="68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3" y="71"/>
                  </a:lnTo>
                  <a:lnTo>
                    <a:pt x="42" y="71"/>
                  </a:lnTo>
                  <a:lnTo>
                    <a:pt x="41" y="71"/>
                  </a:lnTo>
                  <a:lnTo>
                    <a:pt x="40" y="72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7" y="72"/>
                  </a:lnTo>
                  <a:lnTo>
                    <a:pt x="36" y="71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32" y="69"/>
                  </a:lnTo>
                  <a:lnTo>
                    <a:pt x="31" y="68"/>
                  </a:lnTo>
                  <a:lnTo>
                    <a:pt x="30" y="67"/>
                  </a:lnTo>
                  <a:lnTo>
                    <a:pt x="30" y="66"/>
                  </a:lnTo>
                  <a:lnTo>
                    <a:pt x="29" y="65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5" name="Freeform 497"/>
            <p:cNvSpPr>
              <a:spLocks/>
            </p:cNvSpPr>
            <p:nvPr/>
          </p:nvSpPr>
          <p:spPr bwMode="auto">
            <a:xfrm>
              <a:off x="2166" y="2692"/>
              <a:ext cx="40" cy="43"/>
            </a:xfrm>
            <a:custGeom>
              <a:avLst/>
              <a:gdLst/>
              <a:ahLst/>
              <a:cxnLst>
                <a:cxn ang="0">
                  <a:pos x="15" y="116"/>
                </a:cxn>
                <a:cxn ang="0">
                  <a:pos x="25" y="123"/>
                </a:cxn>
                <a:cxn ang="0">
                  <a:pos x="37" y="127"/>
                </a:cxn>
                <a:cxn ang="0">
                  <a:pos x="50" y="128"/>
                </a:cxn>
                <a:cxn ang="0">
                  <a:pos x="62" y="127"/>
                </a:cxn>
                <a:cxn ang="0">
                  <a:pos x="74" y="124"/>
                </a:cxn>
                <a:cxn ang="0">
                  <a:pos x="86" y="119"/>
                </a:cxn>
                <a:cxn ang="0">
                  <a:pos x="97" y="111"/>
                </a:cxn>
                <a:cxn ang="0">
                  <a:pos x="105" y="101"/>
                </a:cxn>
                <a:cxn ang="0">
                  <a:pos x="112" y="88"/>
                </a:cxn>
                <a:cxn ang="0">
                  <a:pos x="117" y="74"/>
                </a:cxn>
                <a:cxn ang="0">
                  <a:pos x="120" y="59"/>
                </a:cxn>
                <a:cxn ang="0">
                  <a:pos x="122" y="44"/>
                </a:cxn>
                <a:cxn ang="0">
                  <a:pos x="121" y="31"/>
                </a:cxn>
                <a:cxn ang="0">
                  <a:pos x="119" y="20"/>
                </a:cxn>
                <a:cxn ang="0">
                  <a:pos x="117" y="16"/>
                </a:cxn>
                <a:cxn ang="0">
                  <a:pos x="115" y="13"/>
                </a:cxn>
                <a:cxn ang="0">
                  <a:pos x="112" y="11"/>
                </a:cxn>
                <a:cxn ang="0">
                  <a:pos x="109" y="10"/>
                </a:cxn>
                <a:cxn ang="0">
                  <a:pos x="101" y="9"/>
                </a:cxn>
                <a:cxn ang="0">
                  <a:pos x="75" y="10"/>
                </a:cxn>
                <a:cxn ang="0">
                  <a:pos x="59" y="10"/>
                </a:cxn>
                <a:cxn ang="0">
                  <a:pos x="48" y="9"/>
                </a:cxn>
                <a:cxn ang="0">
                  <a:pos x="37" y="6"/>
                </a:cxn>
                <a:cxn ang="0">
                  <a:pos x="29" y="2"/>
                </a:cxn>
                <a:cxn ang="0">
                  <a:pos x="24" y="0"/>
                </a:cxn>
                <a:cxn ang="0">
                  <a:pos x="19" y="3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6" y="23"/>
                </a:cxn>
                <a:cxn ang="0">
                  <a:pos x="2" y="41"/>
                </a:cxn>
                <a:cxn ang="0">
                  <a:pos x="0" y="62"/>
                </a:cxn>
                <a:cxn ang="0">
                  <a:pos x="1" y="82"/>
                </a:cxn>
                <a:cxn ang="0">
                  <a:pos x="5" y="100"/>
                </a:cxn>
                <a:cxn ang="0">
                  <a:pos x="8" y="107"/>
                </a:cxn>
                <a:cxn ang="0">
                  <a:pos x="11" y="112"/>
                </a:cxn>
              </a:cxnLst>
              <a:rect l="0" t="0" r="r" b="b"/>
              <a:pathLst>
                <a:path w="122" h="128">
                  <a:moveTo>
                    <a:pt x="11" y="112"/>
                  </a:moveTo>
                  <a:lnTo>
                    <a:pt x="15" y="116"/>
                  </a:lnTo>
                  <a:lnTo>
                    <a:pt x="20" y="120"/>
                  </a:lnTo>
                  <a:lnTo>
                    <a:pt x="25" y="123"/>
                  </a:lnTo>
                  <a:lnTo>
                    <a:pt x="31" y="125"/>
                  </a:lnTo>
                  <a:lnTo>
                    <a:pt x="37" y="127"/>
                  </a:lnTo>
                  <a:lnTo>
                    <a:pt x="43" y="128"/>
                  </a:lnTo>
                  <a:lnTo>
                    <a:pt x="50" y="128"/>
                  </a:lnTo>
                  <a:lnTo>
                    <a:pt x="56" y="128"/>
                  </a:lnTo>
                  <a:lnTo>
                    <a:pt x="62" y="127"/>
                  </a:lnTo>
                  <a:lnTo>
                    <a:pt x="68" y="126"/>
                  </a:lnTo>
                  <a:lnTo>
                    <a:pt x="74" y="124"/>
                  </a:lnTo>
                  <a:lnTo>
                    <a:pt x="80" y="122"/>
                  </a:lnTo>
                  <a:lnTo>
                    <a:pt x="86" y="119"/>
                  </a:lnTo>
                  <a:lnTo>
                    <a:pt x="91" y="115"/>
                  </a:lnTo>
                  <a:lnTo>
                    <a:pt x="97" y="111"/>
                  </a:lnTo>
                  <a:lnTo>
                    <a:pt x="101" y="106"/>
                  </a:lnTo>
                  <a:lnTo>
                    <a:pt x="105" y="101"/>
                  </a:lnTo>
                  <a:lnTo>
                    <a:pt x="109" y="94"/>
                  </a:lnTo>
                  <a:lnTo>
                    <a:pt x="112" y="88"/>
                  </a:lnTo>
                  <a:lnTo>
                    <a:pt x="115" y="81"/>
                  </a:lnTo>
                  <a:lnTo>
                    <a:pt x="117" y="74"/>
                  </a:lnTo>
                  <a:lnTo>
                    <a:pt x="119" y="67"/>
                  </a:lnTo>
                  <a:lnTo>
                    <a:pt x="120" y="59"/>
                  </a:lnTo>
                  <a:lnTo>
                    <a:pt x="121" y="52"/>
                  </a:lnTo>
                  <a:lnTo>
                    <a:pt x="122" y="44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9" y="20"/>
                  </a:lnTo>
                  <a:lnTo>
                    <a:pt x="118" y="18"/>
                  </a:lnTo>
                  <a:lnTo>
                    <a:pt x="117" y="16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4" y="12"/>
                  </a:lnTo>
                  <a:lnTo>
                    <a:pt x="112" y="11"/>
                  </a:lnTo>
                  <a:lnTo>
                    <a:pt x="111" y="11"/>
                  </a:lnTo>
                  <a:lnTo>
                    <a:pt x="109" y="10"/>
                  </a:lnTo>
                  <a:lnTo>
                    <a:pt x="106" y="9"/>
                  </a:lnTo>
                  <a:lnTo>
                    <a:pt x="101" y="9"/>
                  </a:lnTo>
                  <a:lnTo>
                    <a:pt x="97" y="9"/>
                  </a:lnTo>
                  <a:lnTo>
                    <a:pt x="75" y="10"/>
                  </a:lnTo>
                  <a:lnTo>
                    <a:pt x="64" y="10"/>
                  </a:lnTo>
                  <a:lnTo>
                    <a:pt x="59" y="10"/>
                  </a:lnTo>
                  <a:lnTo>
                    <a:pt x="53" y="9"/>
                  </a:lnTo>
                  <a:lnTo>
                    <a:pt x="48" y="9"/>
                  </a:lnTo>
                  <a:lnTo>
                    <a:pt x="42" y="7"/>
                  </a:lnTo>
                  <a:lnTo>
                    <a:pt x="37" y="6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3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9"/>
                  </a:lnTo>
                  <a:lnTo>
                    <a:pt x="10" y="12"/>
                  </a:lnTo>
                  <a:lnTo>
                    <a:pt x="9" y="15"/>
                  </a:lnTo>
                  <a:lnTo>
                    <a:pt x="6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3" y="91"/>
                  </a:lnTo>
                  <a:lnTo>
                    <a:pt x="5" y="100"/>
                  </a:lnTo>
                  <a:lnTo>
                    <a:pt x="6" y="104"/>
                  </a:lnTo>
                  <a:lnTo>
                    <a:pt x="8" y="107"/>
                  </a:lnTo>
                  <a:lnTo>
                    <a:pt x="9" y="110"/>
                  </a:lnTo>
                  <a:lnTo>
                    <a:pt x="11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6" name="Freeform 498"/>
            <p:cNvSpPr>
              <a:spLocks/>
            </p:cNvSpPr>
            <p:nvPr/>
          </p:nvSpPr>
          <p:spPr bwMode="auto">
            <a:xfrm>
              <a:off x="2166" y="2692"/>
              <a:ext cx="40" cy="43"/>
            </a:xfrm>
            <a:custGeom>
              <a:avLst/>
              <a:gdLst/>
              <a:ahLst/>
              <a:cxnLst>
                <a:cxn ang="0">
                  <a:pos x="15" y="116"/>
                </a:cxn>
                <a:cxn ang="0">
                  <a:pos x="25" y="123"/>
                </a:cxn>
                <a:cxn ang="0">
                  <a:pos x="37" y="127"/>
                </a:cxn>
                <a:cxn ang="0">
                  <a:pos x="50" y="128"/>
                </a:cxn>
                <a:cxn ang="0">
                  <a:pos x="62" y="127"/>
                </a:cxn>
                <a:cxn ang="0">
                  <a:pos x="74" y="124"/>
                </a:cxn>
                <a:cxn ang="0">
                  <a:pos x="86" y="119"/>
                </a:cxn>
                <a:cxn ang="0">
                  <a:pos x="97" y="111"/>
                </a:cxn>
                <a:cxn ang="0">
                  <a:pos x="105" y="101"/>
                </a:cxn>
                <a:cxn ang="0">
                  <a:pos x="112" y="88"/>
                </a:cxn>
                <a:cxn ang="0">
                  <a:pos x="117" y="74"/>
                </a:cxn>
                <a:cxn ang="0">
                  <a:pos x="120" y="59"/>
                </a:cxn>
                <a:cxn ang="0">
                  <a:pos x="122" y="44"/>
                </a:cxn>
                <a:cxn ang="0">
                  <a:pos x="121" y="31"/>
                </a:cxn>
                <a:cxn ang="0">
                  <a:pos x="119" y="20"/>
                </a:cxn>
                <a:cxn ang="0">
                  <a:pos x="117" y="16"/>
                </a:cxn>
                <a:cxn ang="0">
                  <a:pos x="115" y="13"/>
                </a:cxn>
                <a:cxn ang="0">
                  <a:pos x="112" y="11"/>
                </a:cxn>
                <a:cxn ang="0">
                  <a:pos x="109" y="10"/>
                </a:cxn>
                <a:cxn ang="0">
                  <a:pos x="101" y="9"/>
                </a:cxn>
                <a:cxn ang="0">
                  <a:pos x="75" y="10"/>
                </a:cxn>
                <a:cxn ang="0">
                  <a:pos x="59" y="10"/>
                </a:cxn>
                <a:cxn ang="0">
                  <a:pos x="48" y="9"/>
                </a:cxn>
                <a:cxn ang="0">
                  <a:pos x="37" y="6"/>
                </a:cxn>
                <a:cxn ang="0">
                  <a:pos x="29" y="2"/>
                </a:cxn>
                <a:cxn ang="0">
                  <a:pos x="24" y="0"/>
                </a:cxn>
                <a:cxn ang="0">
                  <a:pos x="19" y="3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6" y="23"/>
                </a:cxn>
                <a:cxn ang="0">
                  <a:pos x="2" y="41"/>
                </a:cxn>
                <a:cxn ang="0">
                  <a:pos x="0" y="62"/>
                </a:cxn>
                <a:cxn ang="0">
                  <a:pos x="1" y="82"/>
                </a:cxn>
                <a:cxn ang="0">
                  <a:pos x="5" y="100"/>
                </a:cxn>
                <a:cxn ang="0">
                  <a:pos x="8" y="107"/>
                </a:cxn>
                <a:cxn ang="0">
                  <a:pos x="11" y="112"/>
                </a:cxn>
              </a:cxnLst>
              <a:rect l="0" t="0" r="r" b="b"/>
              <a:pathLst>
                <a:path w="122" h="128">
                  <a:moveTo>
                    <a:pt x="11" y="112"/>
                  </a:moveTo>
                  <a:lnTo>
                    <a:pt x="15" y="116"/>
                  </a:lnTo>
                  <a:lnTo>
                    <a:pt x="20" y="120"/>
                  </a:lnTo>
                  <a:lnTo>
                    <a:pt x="25" y="123"/>
                  </a:lnTo>
                  <a:lnTo>
                    <a:pt x="31" y="125"/>
                  </a:lnTo>
                  <a:lnTo>
                    <a:pt x="37" y="127"/>
                  </a:lnTo>
                  <a:lnTo>
                    <a:pt x="43" y="128"/>
                  </a:lnTo>
                  <a:lnTo>
                    <a:pt x="50" y="128"/>
                  </a:lnTo>
                  <a:lnTo>
                    <a:pt x="56" y="128"/>
                  </a:lnTo>
                  <a:lnTo>
                    <a:pt x="62" y="127"/>
                  </a:lnTo>
                  <a:lnTo>
                    <a:pt x="68" y="126"/>
                  </a:lnTo>
                  <a:lnTo>
                    <a:pt x="74" y="124"/>
                  </a:lnTo>
                  <a:lnTo>
                    <a:pt x="80" y="122"/>
                  </a:lnTo>
                  <a:lnTo>
                    <a:pt x="86" y="119"/>
                  </a:lnTo>
                  <a:lnTo>
                    <a:pt x="91" y="115"/>
                  </a:lnTo>
                  <a:lnTo>
                    <a:pt x="97" y="111"/>
                  </a:lnTo>
                  <a:lnTo>
                    <a:pt x="101" y="106"/>
                  </a:lnTo>
                  <a:lnTo>
                    <a:pt x="105" y="101"/>
                  </a:lnTo>
                  <a:lnTo>
                    <a:pt x="109" y="94"/>
                  </a:lnTo>
                  <a:lnTo>
                    <a:pt x="112" y="88"/>
                  </a:lnTo>
                  <a:lnTo>
                    <a:pt x="115" y="81"/>
                  </a:lnTo>
                  <a:lnTo>
                    <a:pt x="117" y="74"/>
                  </a:lnTo>
                  <a:lnTo>
                    <a:pt x="119" y="67"/>
                  </a:lnTo>
                  <a:lnTo>
                    <a:pt x="120" y="59"/>
                  </a:lnTo>
                  <a:lnTo>
                    <a:pt x="121" y="52"/>
                  </a:lnTo>
                  <a:lnTo>
                    <a:pt x="122" y="44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9" y="20"/>
                  </a:lnTo>
                  <a:lnTo>
                    <a:pt x="118" y="18"/>
                  </a:lnTo>
                  <a:lnTo>
                    <a:pt x="117" y="16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4" y="12"/>
                  </a:lnTo>
                  <a:lnTo>
                    <a:pt x="112" y="11"/>
                  </a:lnTo>
                  <a:lnTo>
                    <a:pt x="111" y="11"/>
                  </a:lnTo>
                  <a:lnTo>
                    <a:pt x="109" y="10"/>
                  </a:lnTo>
                  <a:lnTo>
                    <a:pt x="106" y="9"/>
                  </a:lnTo>
                  <a:lnTo>
                    <a:pt x="101" y="9"/>
                  </a:lnTo>
                  <a:lnTo>
                    <a:pt x="97" y="9"/>
                  </a:lnTo>
                  <a:lnTo>
                    <a:pt x="75" y="10"/>
                  </a:lnTo>
                  <a:lnTo>
                    <a:pt x="64" y="10"/>
                  </a:lnTo>
                  <a:lnTo>
                    <a:pt x="59" y="10"/>
                  </a:lnTo>
                  <a:lnTo>
                    <a:pt x="53" y="9"/>
                  </a:lnTo>
                  <a:lnTo>
                    <a:pt x="48" y="9"/>
                  </a:lnTo>
                  <a:lnTo>
                    <a:pt x="42" y="7"/>
                  </a:lnTo>
                  <a:lnTo>
                    <a:pt x="37" y="6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3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9"/>
                  </a:lnTo>
                  <a:lnTo>
                    <a:pt x="10" y="12"/>
                  </a:lnTo>
                  <a:lnTo>
                    <a:pt x="9" y="15"/>
                  </a:lnTo>
                  <a:lnTo>
                    <a:pt x="6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1" y="82"/>
                  </a:lnTo>
                  <a:lnTo>
                    <a:pt x="3" y="91"/>
                  </a:lnTo>
                  <a:lnTo>
                    <a:pt x="5" y="100"/>
                  </a:lnTo>
                  <a:lnTo>
                    <a:pt x="6" y="104"/>
                  </a:lnTo>
                  <a:lnTo>
                    <a:pt x="8" y="107"/>
                  </a:lnTo>
                  <a:lnTo>
                    <a:pt x="9" y="110"/>
                  </a:lnTo>
                  <a:lnTo>
                    <a:pt x="11" y="11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7" name="Freeform 499"/>
            <p:cNvSpPr>
              <a:spLocks/>
            </p:cNvSpPr>
            <p:nvPr/>
          </p:nvSpPr>
          <p:spPr bwMode="auto">
            <a:xfrm>
              <a:off x="2168" y="2678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0" y="45"/>
                </a:cxn>
                <a:cxn ang="0">
                  <a:pos x="49" y="44"/>
                </a:cxn>
                <a:cxn ang="0">
                  <a:pos x="73" y="47"/>
                </a:cxn>
                <a:cxn ang="0">
                  <a:pos x="95" y="52"/>
                </a:cxn>
                <a:cxn ang="0">
                  <a:pos x="103" y="55"/>
                </a:cxn>
                <a:cxn ang="0">
                  <a:pos x="106" y="56"/>
                </a:cxn>
                <a:cxn ang="0">
                  <a:pos x="109" y="55"/>
                </a:cxn>
                <a:cxn ang="0">
                  <a:pos x="112" y="54"/>
                </a:cxn>
                <a:cxn ang="0">
                  <a:pos x="114" y="52"/>
                </a:cxn>
                <a:cxn ang="0">
                  <a:pos x="116" y="49"/>
                </a:cxn>
                <a:cxn ang="0">
                  <a:pos x="117" y="46"/>
                </a:cxn>
                <a:cxn ang="0">
                  <a:pos x="119" y="37"/>
                </a:cxn>
                <a:cxn ang="0">
                  <a:pos x="118" y="28"/>
                </a:cxn>
                <a:cxn ang="0">
                  <a:pos x="116" y="19"/>
                </a:cxn>
                <a:cxn ang="0">
                  <a:pos x="114" y="15"/>
                </a:cxn>
                <a:cxn ang="0">
                  <a:pos x="111" y="12"/>
                </a:cxn>
                <a:cxn ang="0">
                  <a:pos x="108" y="10"/>
                </a:cxn>
                <a:cxn ang="0">
                  <a:pos x="104" y="8"/>
                </a:cxn>
                <a:cxn ang="0">
                  <a:pos x="95" y="5"/>
                </a:cxn>
                <a:cxn ang="0">
                  <a:pos x="73" y="2"/>
                </a:cxn>
                <a:cxn ang="0">
                  <a:pos x="52" y="0"/>
                </a:cxn>
                <a:cxn ang="0">
                  <a:pos x="33" y="0"/>
                </a:cxn>
                <a:cxn ang="0">
                  <a:pos x="28" y="1"/>
                </a:cxn>
                <a:cxn ang="0">
                  <a:pos x="22" y="3"/>
                </a:cxn>
                <a:cxn ang="0">
                  <a:pos x="17" y="5"/>
                </a:cxn>
                <a:cxn ang="0">
                  <a:pos x="12" y="8"/>
                </a:cxn>
                <a:cxn ang="0">
                  <a:pos x="6" y="17"/>
                </a:cxn>
                <a:cxn ang="0">
                  <a:pos x="2" y="26"/>
                </a:cxn>
                <a:cxn ang="0">
                  <a:pos x="0" y="35"/>
                </a:cxn>
                <a:cxn ang="0">
                  <a:pos x="0" y="39"/>
                </a:cxn>
                <a:cxn ang="0">
                  <a:pos x="1" y="44"/>
                </a:cxn>
                <a:cxn ang="0">
                  <a:pos x="3" y="47"/>
                </a:cxn>
                <a:cxn ang="0">
                  <a:pos x="5" y="49"/>
                </a:cxn>
                <a:cxn ang="0">
                  <a:pos x="8" y="50"/>
                </a:cxn>
                <a:cxn ang="0">
                  <a:pos x="11" y="50"/>
                </a:cxn>
                <a:cxn ang="0">
                  <a:pos x="15" y="49"/>
                </a:cxn>
              </a:cxnLst>
              <a:rect l="0" t="0" r="r" b="b"/>
              <a:pathLst>
                <a:path w="119" h="56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0" y="45"/>
                  </a:lnTo>
                  <a:lnTo>
                    <a:pt x="37" y="44"/>
                  </a:lnTo>
                  <a:lnTo>
                    <a:pt x="49" y="44"/>
                  </a:lnTo>
                  <a:lnTo>
                    <a:pt x="61" y="45"/>
                  </a:lnTo>
                  <a:lnTo>
                    <a:pt x="73" y="47"/>
                  </a:lnTo>
                  <a:lnTo>
                    <a:pt x="86" y="49"/>
                  </a:lnTo>
                  <a:lnTo>
                    <a:pt x="95" y="52"/>
                  </a:lnTo>
                  <a:lnTo>
                    <a:pt x="99" y="53"/>
                  </a:lnTo>
                  <a:lnTo>
                    <a:pt x="103" y="55"/>
                  </a:lnTo>
                  <a:lnTo>
                    <a:pt x="105" y="55"/>
                  </a:lnTo>
                  <a:lnTo>
                    <a:pt x="106" y="56"/>
                  </a:lnTo>
                  <a:lnTo>
                    <a:pt x="108" y="56"/>
                  </a:lnTo>
                  <a:lnTo>
                    <a:pt x="109" y="55"/>
                  </a:lnTo>
                  <a:lnTo>
                    <a:pt x="111" y="55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7"/>
                  </a:lnTo>
                  <a:lnTo>
                    <a:pt x="117" y="46"/>
                  </a:lnTo>
                  <a:lnTo>
                    <a:pt x="118" y="41"/>
                  </a:lnTo>
                  <a:lnTo>
                    <a:pt x="119" y="37"/>
                  </a:lnTo>
                  <a:lnTo>
                    <a:pt x="119" y="32"/>
                  </a:lnTo>
                  <a:lnTo>
                    <a:pt x="118" y="28"/>
                  </a:lnTo>
                  <a:lnTo>
                    <a:pt x="117" y="23"/>
                  </a:lnTo>
                  <a:lnTo>
                    <a:pt x="116" y="19"/>
                  </a:lnTo>
                  <a:lnTo>
                    <a:pt x="115" y="17"/>
                  </a:lnTo>
                  <a:lnTo>
                    <a:pt x="114" y="15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09" y="11"/>
                  </a:lnTo>
                  <a:lnTo>
                    <a:pt x="108" y="10"/>
                  </a:lnTo>
                  <a:lnTo>
                    <a:pt x="106" y="9"/>
                  </a:lnTo>
                  <a:lnTo>
                    <a:pt x="104" y="8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5" y="3"/>
                  </a:lnTo>
                  <a:lnTo>
                    <a:pt x="73" y="2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8" name="Freeform 500"/>
            <p:cNvSpPr>
              <a:spLocks/>
            </p:cNvSpPr>
            <p:nvPr/>
          </p:nvSpPr>
          <p:spPr bwMode="auto">
            <a:xfrm>
              <a:off x="2168" y="2678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0" y="45"/>
                </a:cxn>
                <a:cxn ang="0">
                  <a:pos x="49" y="44"/>
                </a:cxn>
                <a:cxn ang="0">
                  <a:pos x="73" y="47"/>
                </a:cxn>
                <a:cxn ang="0">
                  <a:pos x="95" y="52"/>
                </a:cxn>
                <a:cxn ang="0">
                  <a:pos x="103" y="55"/>
                </a:cxn>
                <a:cxn ang="0">
                  <a:pos x="106" y="56"/>
                </a:cxn>
                <a:cxn ang="0">
                  <a:pos x="109" y="55"/>
                </a:cxn>
                <a:cxn ang="0">
                  <a:pos x="112" y="54"/>
                </a:cxn>
                <a:cxn ang="0">
                  <a:pos x="114" y="52"/>
                </a:cxn>
                <a:cxn ang="0">
                  <a:pos x="116" y="49"/>
                </a:cxn>
                <a:cxn ang="0">
                  <a:pos x="117" y="46"/>
                </a:cxn>
                <a:cxn ang="0">
                  <a:pos x="119" y="37"/>
                </a:cxn>
                <a:cxn ang="0">
                  <a:pos x="118" y="28"/>
                </a:cxn>
                <a:cxn ang="0">
                  <a:pos x="116" y="19"/>
                </a:cxn>
                <a:cxn ang="0">
                  <a:pos x="114" y="15"/>
                </a:cxn>
                <a:cxn ang="0">
                  <a:pos x="111" y="12"/>
                </a:cxn>
                <a:cxn ang="0">
                  <a:pos x="108" y="10"/>
                </a:cxn>
                <a:cxn ang="0">
                  <a:pos x="104" y="8"/>
                </a:cxn>
                <a:cxn ang="0">
                  <a:pos x="95" y="5"/>
                </a:cxn>
                <a:cxn ang="0">
                  <a:pos x="73" y="2"/>
                </a:cxn>
                <a:cxn ang="0">
                  <a:pos x="52" y="0"/>
                </a:cxn>
                <a:cxn ang="0">
                  <a:pos x="33" y="0"/>
                </a:cxn>
                <a:cxn ang="0">
                  <a:pos x="28" y="1"/>
                </a:cxn>
                <a:cxn ang="0">
                  <a:pos x="22" y="3"/>
                </a:cxn>
                <a:cxn ang="0">
                  <a:pos x="17" y="5"/>
                </a:cxn>
                <a:cxn ang="0">
                  <a:pos x="12" y="8"/>
                </a:cxn>
                <a:cxn ang="0">
                  <a:pos x="6" y="17"/>
                </a:cxn>
                <a:cxn ang="0">
                  <a:pos x="2" y="26"/>
                </a:cxn>
                <a:cxn ang="0">
                  <a:pos x="0" y="35"/>
                </a:cxn>
                <a:cxn ang="0">
                  <a:pos x="0" y="39"/>
                </a:cxn>
                <a:cxn ang="0">
                  <a:pos x="1" y="44"/>
                </a:cxn>
                <a:cxn ang="0">
                  <a:pos x="3" y="47"/>
                </a:cxn>
                <a:cxn ang="0">
                  <a:pos x="5" y="49"/>
                </a:cxn>
                <a:cxn ang="0">
                  <a:pos x="8" y="50"/>
                </a:cxn>
                <a:cxn ang="0">
                  <a:pos x="11" y="50"/>
                </a:cxn>
                <a:cxn ang="0">
                  <a:pos x="15" y="49"/>
                </a:cxn>
              </a:cxnLst>
              <a:rect l="0" t="0" r="r" b="b"/>
              <a:pathLst>
                <a:path w="119" h="56">
                  <a:moveTo>
                    <a:pt x="15" y="49"/>
                  </a:moveTo>
                  <a:lnTo>
                    <a:pt x="19" y="47"/>
                  </a:lnTo>
                  <a:lnTo>
                    <a:pt x="25" y="46"/>
                  </a:lnTo>
                  <a:lnTo>
                    <a:pt x="30" y="45"/>
                  </a:lnTo>
                  <a:lnTo>
                    <a:pt x="37" y="44"/>
                  </a:lnTo>
                  <a:lnTo>
                    <a:pt x="49" y="44"/>
                  </a:lnTo>
                  <a:lnTo>
                    <a:pt x="61" y="45"/>
                  </a:lnTo>
                  <a:lnTo>
                    <a:pt x="73" y="47"/>
                  </a:lnTo>
                  <a:lnTo>
                    <a:pt x="86" y="49"/>
                  </a:lnTo>
                  <a:lnTo>
                    <a:pt x="95" y="52"/>
                  </a:lnTo>
                  <a:lnTo>
                    <a:pt x="99" y="53"/>
                  </a:lnTo>
                  <a:lnTo>
                    <a:pt x="103" y="55"/>
                  </a:lnTo>
                  <a:lnTo>
                    <a:pt x="105" y="55"/>
                  </a:lnTo>
                  <a:lnTo>
                    <a:pt x="106" y="56"/>
                  </a:lnTo>
                  <a:lnTo>
                    <a:pt x="108" y="56"/>
                  </a:lnTo>
                  <a:lnTo>
                    <a:pt x="109" y="55"/>
                  </a:lnTo>
                  <a:lnTo>
                    <a:pt x="111" y="55"/>
                  </a:lnTo>
                  <a:lnTo>
                    <a:pt x="112" y="54"/>
                  </a:lnTo>
                  <a:lnTo>
                    <a:pt x="113" y="53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7"/>
                  </a:lnTo>
                  <a:lnTo>
                    <a:pt x="117" y="46"/>
                  </a:lnTo>
                  <a:lnTo>
                    <a:pt x="118" y="41"/>
                  </a:lnTo>
                  <a:lnTo>
                    <a:pt x="119" y="37"/>
                  </a:lnTo>
                  <a:lnTo>
                    <a:pt x="119" y="32"/>
                  </a:lnTo>
                  <a:lnTo>
                    <a:pt x="118" y="28"/>
                  </a:lnTo>
                  <a:lnTo>
                    <a:pt x="117" y="23"/>
                  </a:lnTo>
                  <a:lnTo>
                    <a:pt x="116" y="19"/>
                  </a:lnTo>
                  <a:lnTo>
                    <a:pt x="115" y="17"/>
                  </a:lnTo>
                  <a:lnTo>
                    <a:pt x="114" y="15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09" y="11"/>
                  </a:lnTo>
                  <a:lnTo>
                    <a:pt x="108" y="10"/>
                  </a:lnTo>
                  <a:lnTo>
                    <a:pt x="106" y="9"/>
                  </a:lnTo>
                  <a:lnTo>
                    <a:pt x="104" y="8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5" y="3"/>
                  </a:lnTo>
                  <a:lnTo>
                    <a:pt x="73" y="2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49" name="Freeform 501"/>
            <p:cNvSpPr>
              <a:spLocks/>
            </p:cNvSpPr>
            <p:nvPr/>
          </p:nvSpPr>
          <p:spPr bwMode="auto">
            <a:xfrm>
              <a:off x="2174" y="2695"/>
              <a:ext cx="12" cy="2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9" y="9"/>
                </a:cxn>
                <a:cxn ang="0">
                  <a:pos x="7" y="17"/>
                </a:cxn>
                <a:cxn ang="0">
                  <a:pos x="3" y="32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0" y="49"/>
                </a:cxn>
                <a:cxn ang="0">
                  <a:pos x="0" y="52"/>
                </a:cxn>
                <a:cxn ang="0">
                  <a:pos x="0" y="55"/>
                </a:cxn>
                <a:cxn ang="0">
                  <a:pos x="1" y="58"/>
                </a:cxn>
                <a:cxn ang="0">
                  <a:pos x="2" y="61"/>
                </a:cxn>
                <a:cxn ang="0">
                  <a:pos x="2" y="62"/>
                </a:cxn>
                <a:cxn ang="0">
                  <a:pos x="3" y="63"/>
                </a:cxn>
                <a:cxn ang="0">
                  <a:pos x="3" y="65"/>
                </a:cxn>
                <a:cxn ang="0">
                  <a:pos x="4" y="66"/>
                </a:cxn>
                <a:cxn ang="0">
                  <a:pos x="5" y="66"/>
                </a:cxn>
                <a:cxn ang="0">
                  <a:pos x="6" y="67"/>
                </a:cxn>
                <a:cxn ang="0">
                  <a:pos x="7" y="68"/>
                </a:cxn>
                <a:cxn ang="0">
                  <a:pos x="8" y="69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2" y="70"/>
                </a:cxn>
                <a:cxn ang="0">
                  <a:pos x="14" y="70"/>
                </a:cxn>
                <a:cxn ang="0">
                  <a:pos x="16" y="70"/>
                </a:cxn>
                <a:cxn ang="0">
                  <a:pos x="18" y="70"/>
                </a:cxn>
                <a:cxn ang="0">
                  <a:pos x="20" y="69"/>
                </a:cxn>
                <a:cxn ang="0">
                  <a:pos x="21" y="69"/>
                </a:cxn>
                <a:cxn ang="0">
                  <a:pos x="22" y="68"/>
                </a:cxn>
                <a:cxn ang="0">
                  <a:pos x="23" y="68"/>
                </a:cxn>
                <a:cxn ang="0">
                  <a:pos x="24" y="67"/>
                </a:cxn>
                <a:cxn ang="0">
                  <a:pos x="24" y="67"/>
                </a:cxn>
                <a:cxn ang="0">
                  <a:pos x="25" y="66"/>
                </a:cxn>
                <a:cxn ang="0">
                  <a:pos x="25" y="65"/>
                </a:cxn>
                <a:cxn ang="0">
                  <a:pos x="25" y="65"/>
                </a:cxn>
                <a:cxn ang="0">
                  <a:pos x="26" y="64"/>
                </a:cxn>
                <a:cxn ang="0">
                  <a:pos x="26" y="63"/>
                </a:cxn>
                <a:cxn ang="0">
                  <a:pos x="35" y="3"/>
                </a:cxn>
              </a:cxnLst>
              <a:rect l="0" t="0" r="r" b="b"/>
              <a:pathLst>
                <a:path w="35" h="70">
                  <a:moveTo>
                    <a:pt x="10" y="0"/>
                  </a:moveTo>
                  <a:lnTo>
                    <a:pt x="9" y="9"/>
                  </a:lnTo>
                  <a:lnTo>
                    <a:pt x="7" y="17"/>
                  </a:lnTo>
                  <a:lnTo>
                    <a:pt x="3" y="32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2" y="62"/>
                  </a:lnTo>
                  <a:lnTo>
                    <a:pt x="3" y="63"/>
                  </a:lnTo>
                  <a:lnTo>
                    <a:pt x="3" y="65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7" y="68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2" y="70"/>
                  </a:lnTo>
                  <a:lnTo>
                    <a:pt x="14" y="70"/>
                  </a:lnTo>
                  <a:lnTo>
                    <a:pt x="16" y="70"/>
                  </a:lnTo>
                  <a:lnTo>
                    <a:pt x="18" y="70"/>
                  </a:lnTo>
                  <a:lnTo>
                    <a:pt x="20" y="69"/>
                  </a:lnTo>
                  <a:lnTo>
                    <a:pt x="21" y="69"/>
                  </a:lnTo>
                  <a:lnTo>
                    <a:pt x="22" y="68"/>
                  </a:lnTo>
                  <a:lnTo>
                    <a:pt x="23" y="6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5" y="66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6" y="64"/>
                  </a:lnTo>
                  <a:lnTo>
                    <a:pt x="26" y="63"/>
                  </a:lnTo>
                  <a:lnTo>
                    <a:pt x="35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0" name="Freeform 502"/>
            <p:cNvSpPr>
              <a:spLocks/>
            </p:cNvSpPr>
            <p:nvPr/>
          </p:nvSpPr>
          <p:spPr bwMode="auto">
            <a:xfrm>
              <a:off x="2187" y="2695"/>
              <a:ext cx="10" cy="25"/>
            </a:xfrm>
            <a:custGeom>
              <a:avLst/>
              <a:gdLst/>
              <a:ahLst/>
              <a:cxnLst>
                <a:cxn ang="0">
                  <a:pos x="25" y="1"/>
                </a:cxn>
                <a:cxn ang="0">
                  <a:pos x="25" y="5"/>
                </a:cxn>
                <a:cxn ang="0">
                  <a:pos x="25" y="10"/>
                </a:cxn>
                <a:cxn ang="0">
                  <a:pos x="25" y="18"/>
                </a:cxn>
                <a:cxn ang="0">
                  <a:pos x="27" y="32"/>
                </a:cxn>
                <a:cxn ang="0">
                  <a:pos x="29" y="40"/>
                </a:cxn>
                <a:cxn ang="0">
                  <a:pos x="29" y="43"/>
                </a:cxn>
                <a:cxn ang="0">
                  <a:pos x="29" y="46"/>
                </a:cxn>
                <a:cxn ang="0">
                  <a:pos x="29" y="50"/>
                </a:cxn>
                <a:cxn ang="0">
                  <a:pos x="27" y="53"/>
                </a:cxn>
                <a:cxn ang="0">
                  <a:pos x="26" y="56"/>
                </a:cxn>
                <a:cxn ang="0">
                  <a:pos x="25" y="60"/>
                </a:cxn>
                <a:cxn ang="0">
                  <a:pos x="23" y="63"/>
                </a:cxn>
                <a:cxn ang="0">
                  <a:pos x="22" y="66"/>
                </a:cxn>
                <a:cxn ang="0">
                  <a:pos x="20" y="69"/>
                </a:cxn>
                <a:cxn ang="0">
                  <a:pos x="19" y="70"/>
                </a:cxn>
                <a:cxn ang="0">
                  <a:pos x="18" y="70"/>
                </a:cxn>
                <a:cxn ang="0">
                  <a:pos x="17" y="71"/>
                </a:cxn>
                <a:cxn ang="0">
                  <a:pos x="16" y="72"/>
                </a:cxn>
                <a:cxn ang="0">
                  <a:pos x="15" y="72"/>
                </a:cxn>
                <a:cxn ang="0">
                  <a:pos x="14" y="73"/>
                </a:cxn>
                <a:cxn ang="0">
                  <a:pos x="13" y="73"/>
                </a:cxn>
                <a:cxn ang="0">
                  <a:pos x="12" y="73"/>
                </a:cxn>
                <a:cxn ang="0">
                  <a:pos x="10" y="73"/>
                </a:cxn>
                <a:cxn ang="0">
                  <a:pos x="10" y="73"/>
                </a:cxn>
                <a:cxn ang="0">
                  <a:pos x="9" y="73"/>
                </a:cxn>
                <a:cxn ang="0">
                  <a:pos x="8" y="72"/>
                </a:cxn>
                <a:cxn ang="0">
                  <a:pos x="7" y="72"/>
                </a:cxn>
                <a:cxn ang="0">
                  <a:pos x="6" y="72"/>
                </a:cxn>
                <a:cxn ang="0">
                  <a:pos x="5" y="71"/>
                </a:cxn>
                <a:cxn ang="0">
                  <a:pos x="4" y="71"/>
                </a:cxn>
                <a:cxn ang="0">
                  <a:pos x="3" y="70"/>
                </a:cxn>
                <a:cxn ang="0">
                  <a:pos x="3" y="69"/>
                </a:cxn>
                <a:cxn ang="0">
                  <a:pos x="2" y="68"/>
                </a:cxn>
                <a:cxn ang="0">
                  <a:pos x="2" y="67"/>
                </a:cxn>
                <a:cxn ang="0">
                  <a:pos x="1" y="67"/>
                </a:cxn>
                <a:cxn ang="0">
                  <a:pos x="1" y="66"/>
                </a:cxn>
                <a:cxn ang="0">
                  <a:pos x="0" y="64"/>
                </a:cxn>
                <a:cxn ang="0">
                  <a:pos x="0" y="63"/>
                </a:cxn>
                <a:cxn ang="0">
                  <a:pos x="0" y="62"/>
                </a:cxn>
                <a:cxn ang="0">
                  <a:pos x="0" y="61"/>
                </a:cxn>
                <a:cxn ang="0">
                  <a:pos x="2" y="0"/>
                </a:cxn>
              </a:cxnLst>
              <a:rect l="0" t="0" r="r" b="b"/>
              <a:pathLst>
                <a:path w="29" h="73">
                  <a:moveTo>
                    <a:pt x="25" y="1"/>
                  </a:moveTo>
                  <a:lnTo>
                    <a:pt x="25" y="5"/>
                  </a:lnTo>
                  <a:lnTo>
                    <a:pt x="25" y="10"/>
                  </a:lnTo>
                  <a:lnTo>
                    <a:pt x="25" y="18"/>
                  </a:lnTo>
                  <a:lnTo>
                    <a:pt x="27" y="32"/>
                  </a:lnTo>
                  <a:lnTo>
                    <a:pt x="29" y="40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29" y="50"/>
                  </a:lnTo>
                  <a:lnTo>
                    <a:pt x="27" y="53"/>
                  </a:lnTo>
                  <a:lnTo>
                    <a:pt x="26" y="56"/>
                  </a:lnTo>
                  <a:lnTo>
                    <a:pt x="25" y="60"/>
                  </a:lnTo>
                  <a:lnTo>
                    <a:pt x="23" y="63"/>
                  </a:lnTo>
                  <a:lnTo>
                    <a:pt x="22" y="66"/>
                  </a:lnTo>
                  <a:lnTo>
                    <a:pt x="20" y="69"/>
                  </a:lnTo>
                  <a:lnTo>
                    <a:pt x="19" y="70"/>
                  </a:lnTo>
                  <a:lnTo>
                    <a:pt x="18" y="70"/>
                  </a:lnTo>
                  <a:lnTo>
                    <a:pt x="17" y="71"/>
                  </a:lnTo>
                  <a:lnTo>
                    <a:pt x="16" y="72"/>
                  </a:lnTo>
                  <a:lnTo>
                    <a:pt x="15" y="72"/>
                  </a:lnTo>
                  <a:lnTo>
                    <a:pt x="14" y="73"/>
                  </a:lnTo>
                  <a:lnTo>
                    <a:pt x="13" y="73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9" y="73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3" y="70"/>
                  </a:lnTo>
                  <a:lnTo>
                    <a:pt x="3" y="69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1" name="Freeform 503"/>
            <p:cNvSpPr>
              <a:spLocks/>
            </p:cNvSpPr>
            <p:nvPr/>
          </p:nvSpPr>
          <p:spPr bwMode="auto">
            <a:xfrm>
              <a:off x="2235" y="2709"/>
              <a:ext cx="41" cy="42"/>
            </a:xfrm>
            <a:custGeom>
              <a:avLst/>
              <a:gdLst/>
              <a:ahLst/>
              <a:cxnLst>
                <a:cxn ang="0">
                  <a:pos x="15" y="115"/>
                </a:cxn>
                <a:cxn ang="0">
                  <a:pos x="25" y="122"/>
                </a:cxn>
                <a:cxn ang="0">
                  <a:pos x="38" y="126"/>
                </a:cxn>
                <a:cxn ang="0">
                  <a:pos x="50" y="127"/>
                </a:cxn>
                <a:cxn ang="0">
                  <a:pos x="62" y="126"/>
                </a:cxn>
                <a:cxn ang="0">
                  <a:pos x="74" y="123"/>
                </a:cxn>
                <a:cxn ang="0">
                  <a:pos x="87" y="118"/>
                </a:cxn>
                <a:cxn ang="0">
                  <a:pos x="97" y="110"/>
                </a:cxn>
                <a:cxn ang="0">
                  <a:pos x="105" y="100"/>
                </a:cxn>
                <a:cxn ang="0">
                  <a:pos x="112" y="87"/>
                </a:cxn>
                <a:cxn ang="0">
                  <a:pos x="117" y="73"/>
                </a:cxn>
                <a:cxn ang="0">
                  <a:pos x="120" y="58"/>
                </a:cxn>
                <a:cxn ang="0">
                  <a:pos x="122" y="43"/>
                </a:cxn>
                <a:cxn ang="0">
                  <a:pos x="121" y="30"/>
                </a:cxn>
                <a:cxn ang="0">
                  <a:pos x="119" y="19"/>
                </a:cxn>
                <a:cxn ang="0">
                  <a:pos x="117" y="15"/>
                </a:cxn>
                <a:cxn ang="0">
                  <a:pos x="115" y="12"/>
                </a:cxn>
                <a:cxn ang="0">
                  <a:pos x="112" y="10"/>
                </a:cxn>
                <a:cxn ang="0">
                  <a:pos x="109" y="9"/>
                </a:cxn>
                <a:cxn ang="0">
                  <a:pos x="101" y="8"/>
                </a:cxn>
                <a:cxn ang="0">
                  <a:pos x="75" y="9"/>
                </a:cxn>
                <a:cxn ang="0">
                  <a:pos x="59" y="9"/>
                </a:cxn>
                <a:cxn ang="0">
                  <a:pos x="48" y="8"/>
                </a:cxn>
                <a:cxn ang="0">
                  <a:pos x="38" y="5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5"/>
                </a:cxn>
                <a:cxn ang="0">
                  <a:pos x="10" y="11"/>
                </a:cxn>
                <a:cxn ang="0">
                  <a:pos x="6" y="22"/>
                </a:cxn>
                <a:cxn ang="0">
                  <a:pos x="2" y="40"/>
                </a:cxn>
                <a:cxn ang="0">
                  <a:pos x="0" y="61"/>
                </a:cxn>
                <a:cxn ang="0">
                  <a:pos x="1" y="81"/>
                </a:cxn>
                <a:cxn ang="0">
                  <a:pos x="5" y="99"/>
                </a:cxn>
                <a:cxn ang="0">
                  <a:pos x="8" y="106"/>
                </a:cxn>
                <a:cxn ang="0">
                  <a:pos x="11" y="111"/>
                </a:cxn>
              </a:cxnLst>
              <a:rect l="0" t="0" r="r" b="b"/>
              <a:pathLst>
                <a:path w="122" h="127">
                  <a:moveTo>
                    <a:pt x="11" y="111"/>
                  </a:moveTo>
                  <a:lnTo>
                    <a:pt x="15" y="115"/>
                  </a:lnTo>
                  <a:lnTo>
                    <a:pt x="20" y="119"/>
                  </a:lnTo>
                  <a:lnTo>
                    <a:pt x="25" y="122"/>
                  </a:lnTo>
                  <a:lnTo>
                    <a:pt x="32" y="124"/>
                  </a:lnTo>
                  <a:lnTo>
                    <a:pt x="38" y="126"/>
                  </a:lnTo>
                  <a:lnTo>
                    <a:pt x="44" y="127"/>
                  </a:lnTo>
                  <a:lnTo>
                    <a:pt x="50" y="127"/>
                  </a:lnTo>
                  <a:lnTo>
                    <a:pt x="56" y="127"/>
                  </a:lnTo>
                  <a:lnTo>
                    <a:pt x="62" y="126"/>
                  </a:lnTo>
                  <a:lnTo>
                    <a:pt x="68" y="125"/>
                  </a:lnTo>
                  <a:lnTo>
                    <a:pt x="74" y="123"/>
                  </a:lnTo>
                  <a:lnTo>
                    <a:pt x="81" y="121"/>
                  </a:lnTo>
                  <a:lnTo>
                    <a:pt x="87" y="118"/>
                  </a:lnTo>
                  <a:lnTo>
                    <a:pt x="92" y="114"/>
                  </a:lnTo>
                  <a:lnTo>
                    <a:pt x="97" y="110"/>
                  </a:lnTo>
                  <a:lnTo>
                    <a:pt x="101" y="105"/>
                  </a:lnTo>
                  <a:lnTo>
                    <a:pt x="105" y="100"/>
                  </a:lnTo>
                  <a:lnTo>
                    <a:pt x="109" y="93"/>
                  </a:lnTo>
                  <a:lnTo>
                    <a:pt x="112" y="87"/>
                  </a:lnTo>
                  <a:lnTo>
                    <a:pt x="115" y="80"/>
                  </a:lnTo>
                  <a:lnTo>
                    <a:pt x="117" y="73"/>
                  </a:lnTo>
                  <a:lnTo>
                    <a:pt x="119" y="66"/>
                  </a:lnTo>
                  <a:lnTo>
                    <a:pt x="120" y="58"/>
                  </a:lnTo>
                  <a:lnTo>
                    <a:pt x="121" y="51"/>
                  </a:lnTo>
                  <a:lnTo>
                    <a:pt x="122" y="43"/>
                  </a:lnTo>
                  <a:lnTo>
                    <a:pt x="122" y="36"/>
                  </a:lnTo>
                  <a:lnTo>
                    <a:pt x="121" y="30"/>
                  </a:lnTo>
                  <a:lnTo>
                    <a:pt x="121" y="24"/>
                  </a:lnTo>
                  <a:lnTo>
                    <a:pt x="119" y="19"/>
                  </a:lnTo>
                  <a:lnTo>
                    <a:pt x="118" y="17"/>
                  </a:lnTo>
                  <a:lnTo>
                    <a:pt x="117" y="15"/>
                  </a:lnTo>
                  <a:lnTo>
                    <a:pt x="116" y="14"/>
                  </a:lnTo>
                  <a:lnTo>
                    <a:pt x="115" y="12"/>
                  </a:lnTo>
                  <a:lnTo>
                    <a:pt x="114" y="11"/>
                  </a:lnTo>
                  <a:lnTo>
                    <a:pt x="112" y="10"/>
                  </a:lnTo>
                  <a:lnTo>
                    <a:pt x="111" y="10"/>
                  </a:lnTo>
                  <a:lnTo>
                    <a:pt x="109" y="9"/>
                  </a:lnTo>
                  <a:lnTo>
                    <a:pt x="106" y="8"/>
                  </a:lnTo>
                  <a:lnTo>
                    <a:pt x="101" y="8"/>
                  </a:lnTo>
                  <a:lnTo>
                    <a:pt x="97" y="8"/>
                  </a:lnTo>
                  <a:lnTo>
                    <a:pt x="75" y="9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3" y="2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9" y="14"/>
                  </a:lnTo>
                  <a:lnTo>
                    <a:pt x="6" y="22"/>
                  </a:lnTo>
                  <a:lnTo>
                    <a:pt x="3" y="30"/>
                  </a:lnTo>
                  <a:lnTo>
                    <a:pt x="2" y="40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0" y="71"/>
                  </a:lnTo>
                  <a:lnTo>
                    <a:pt x="1" y="81"/>
                  </a:lnTo>
                  <a:lnTo>
                    <a:pt x="3" y="90"/>
                  </a:lnTo>
                  <a:lnTo>
                    <a:pt x="5" y="99"/>
                  </a:lnTo>
                  <a:lnTo>
                    <a:pt x="6" y="103"/>
                  </a:lnTo>
                  <a:lnTo>
                    <a:pt x="8" y="106"/>
                  </a:lnTo>
                  <a:lnTo>
                    <a:pt x="9" y="109"/>
                  </a:lnTo>
                  <a:lnTo>
                    <a:pt x="11" y="1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2" name="Freeform 504"/>
            <p:cNvSpPr>
              <a:spLocks/>
            </p:cNvSpPr>
            <p:nvPr/>
          </p:nvSpPr>
          <p:spPr bwMode="auto">
            <a:xfrm>
              <a:off x="2235" y="2709"/>
              <a:ext cx="41" cy="42"/>
            </a:xfrm>
            <a:custGeom>
              <a:avLst/>
              <a:gdLst/>
              <a:ahLst/>
              <a:cxnLst>
                <a:cxn ang="0">
                  <a:pos x="15" y="115"/>
                </a:cxn>
                <a:cxn ang="0">
                  <a:pos x="25" y="122"/>
                </a:cxn>
                <a:cxn ang="0">
                  <a:pos x="38" y="126"/>
                </a:cxn>
                <a:cxn ang="0">
                  <a:pos x="50" y="127"/>
                </a:cxn>
                <a:cxn ang="0">
                  <a:pos x="62" y="126"/>
                </a:cxn>
                <a:cxn ang="0">
                  <a:pos x="74" y="123"/>
                </a:cxn>
                <a:cxn ang="0">
                  <a:pos x="87" y="118"/>
                </a:cxn>
                <a:cxn ang="0">
                  <a:pos x="97" y="110"/>
                </a:cxn>
                <a:cxn ang="0">
                  <a:pos x="105" y="100"/>
                </a:cxn>
                <a:cxn ang="0">
                  <a:pos x="112" y="87"/>
                </a:cxn>
                <a:cxn ang="0">
                  <a:pos x="117" y="73"/>
                </a:cxn>
                <a:cxn ang="0">
                  <a:pos x="120" y="58"/>
                </a:cxn>
                <a:cxn ang="0">
                  <a:pos x="122" y="43"/>
                </a:cxn>
                <a:cxn ang="0">
                  <a:pos x="121" y="30"/>
                </a:cxn>
                <a:cxn ang="0">
                  <a:pos x="119" y="19"/>
                </a:cxn>
                <a:cxn ang="0">
                  <a:pos x="117" y="15"/>
                </a:cxn>
                <a:cxn ang="0">
                  <a:pos x="115" y="12"/>
                </a:cxn>
                <a:cxn ang="0">
                  <a:pos x="112" y="10"/>
                </a:cxn>
                <a:cxn ang="0">
                  <a:pos x="109" y="9"/>
                </a:cxn>
                <a:cxn ang="0">
                  <a:pos x="101" y="8"/>
                </a:cxn>
                <a:cxn ang="0">
                  <a:pos x="75" y="9"/>
                </a:cxn>
                <a:cxn ang="0">
                  <a:pos x="59" y="9"/>
                </a:cxn>
                <a:cxn ang="0">
                  <a:pos x="48" y="8"/>
                </a:cxn>
                <a:cxn ang="0">
                  <a:pos x="38" y="5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5"/>
                </a:cxn>
                <a:cxn ang="0">
                  <a:pos x="10" y="11"/>
                </a:cxn>
                <a:cxn ang="0">
                  <a:pos x="6" y="22"/>
                </a:cxn>
                <a:cxn ang="0">
                  <a:pos x="2" y="40"/>
                </a:cxn>
                <a:cxn ang="0">
                  <a:pos x="0" y="61"/>
                </a:cxn>
                <a:cxn ang="0">
                  <a:pos x="1" y="81"/>
                </a:cxn>
                <a:cxn ang="0">
                  <a:pos x="5" y="99"/>
                </a:cxn>
                <a:cxn ang="0">
                  <a:pos x="8" y="106"/>
                </a:cxn>
                <a:cxn ang="0">
                  <a:pos x="11" y="111"/>
                </a:cxn>
              </a:cxnLst>
              <a:rect l="0" t="0" r="r" b="b"/>
              <a:pathLst>
                <a:path w="122" h="127">
                  <a:moveTo>
                    <a:pt x="11" y="111"/>
                  </a:moveTo>
                  <a:lnTo>
                    <a:pt x="15" y="115"/>
                  </a:lnTo>
                  <a:lnTo>
                    <a:pt x="20" y="119"/>
                  </a:lnTo>
                  <a:lnTo>
                    <a:pt x="25" y="122"/>
                  </a:lnTo>
                  <a:lnTo>
                    <a:pt x="32" y="124"/>
                  </a:lnTo>
                  <a:lnTo>
                    <a:pt x="38" y="126"/>
                  </a:lnTo>
                  <a:lnTo>
                    <a:pt x="44" y="127"/>
                  </a:lnTo>
                  <a:lnTo>
                    <a:pt x="50" y="127"/>
                  </a:lnTo>
                  <a:lnTo>
                    <a:pt x="56" y="127"/>
                  </a:lnTo>
                  <a:lnTo>
                    <a:pt x="62" y="126"/>
                  </a:lnTo>
                  <a:lnTo>
                    <a:pt x="68" y="125"/>
                  </a:lnTo>
                  <a:lnTo>
                    <a:pt x="74" y="123"/>
                  </a:lnTo>
                  <a:lnTo>
                    <a:pt x="81" y="121"/>
                  </a:lnTo>
                  <a:lnTo>
                    <a:pt x="87" y="118"/>
                  </a:lnTo>
                  <a:lnTo>
                    <a:pt x="92" y="114"/>
                  </a:lnTo>
                  <a:lnTo>
                    <a:pt x="97" y="110"/>
                  </a:lnTo>
                  <a:lnTo>
                    <a:pt x="101" y="105"/>
                  </a:lnTo>
                  <a:lnTo>
                    <a:pt x="105" y="100"/>
                  </a:lnTo>
                  <a:lnTo>
                    <a:pt x="109" y="93"/>
                  </a:lnTo>
                  <a:lnTo>
                    <a:pt x="112" y="87"/>
                  </a:lnTo>
                  <a:lnTo>
                    <a:pt x="115" y="80"/>
                  </a:lnTo>
                  <a:lnTo>
                    <a:pt x="117" y="73"/>
                  </a:lnTo>
                  <a:lnTo>
                    <a:pt x="119" y="66"/>
                  </a:lnTo>
                  <a:lnTo>
                    <a:pt x="120" y="58"/>
                  </a:lnTo>
                  <a:lnTo>
                    <a:pt x="121" y="51"/>
                  </a:lnTo>
                  <a:lnTo>
                    <a:pt x="122" y="43"/>
                  </a:lnTo>
                  <a:lnTo>
                    <a:pt x="122" y="36"/>
                  </a:lnTo>
                  <a:lnTo>
                    <a:pt x="121" y="30"/>
                  </a:lnTo>
                  <a:lnTo>
                    <a:pt x="121" y="24"/>
                  </a:lnTo>
                  <a:lnTo>
                    <a:pt x="119" y="19"/>
                  </a:lnTo>
                  <a:lnTo>
                    <a:pt x="118" y="17"/>
                  </a:lnTo>
                  <a:lnTo>
                    <a:pt x="117" y="15"/>
                  </a:lnTo>
                  <a:lnTo>
                    <a:pt x="116" y="14"/>
                  </a:lnTo>
                  <a:lnTo>
                    <a:pt x="115" y="12"/>
                  </a:lnTo>
                  <a:lnTo>
                    <a:pt x="114" y="11"/>
                  </a:lnTo>
                  <a:lnTo>
                    <a:pt x="112" y="10"/>
                  </a:lnTo>
                  <a:lnTo>
                    <a:pt x="111" y="10"/>
                  </a:lnTo>
                  <a:lnTo>
                    <a:pt x="109" y="9"/>
                  </a:lnTo>
                  <a:lnTo>
                    <a:pt x="106" y="8"/>
                  </a:lnTo>
                  <a:lnTo>
                    <a:pt x="101" y="8"/>
                  </a:lnTo>
                  <a:lnTo>
                    <a:pt x="97" y="8"/>
                  </a:lnTo>
                  <a:lnTo>
                    <a:pt x="75" y="9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3" y="2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9" y="14"/>
                  </a:lnTo>
                  <a:lnTo>
                    <a:pt x="6" y="22"/>
                  </a:lnTo>
                  <a:lnTo>
                    <a:pt x="3" y="30"/>
                  </a:lnTo>
                  <a:lnTo>
                    <a:pt x="2" y="40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0" y="71"/>
                  </a:lnTo>
                  <a:lnTo>
                    <a:pt x="1" y="81"/>
                  </a:lnTo>
                  <a:lnTo>
                    <a:pt x="3" y="90"/>
                  </a:lnTo>
                  <a:lnTo>
                    <a:pt x="5" y="99"/>
                  </a:lnTo>
                  <a:lnTo>
                    <a:pt x="6" y="103"/>
                  </a:lnTo>
                  <a:lnTo>
                    <a:pt x="8" y="106"/>
                  </a:lnTo>
                  <a:lnTo>
                    <a:pt x="9" y="109"/>
                  </a:lnTo>
                  <a:lnTo>
                    <a:pt x="11" y="11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3" name="Freeform 505"/>
            <p:cNvSpPr>
              <a:spLocks/>
            </p:cNvSpPr>
            <p:nvPr/>
          </p:nvSpPr>
          <p:spPr bwMode="auto">
            <a:xfrm>
              <a:off x="2238" y="2695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1" y="45"/>
                </a:cxn>
                <a:cxn ang="0">
                  <a:pos x="49" y="44"/>
                </a:cxn>
                <a:cxn ang="0">
                  <a:pos x="74" y="47"/>
                </a:cxn>
                <a:cxn ang="0">
                  <a:pos x="95" y="53"/>
                </a:cxn>
                <a:cxn ang="0">
                  <a:pos x="103" y="56"/>
                </a:cxn>
                <a:cxn ang="0">
                  <a:pos x="106" y="57"/>
                </a:cxn>
                <a:cxn ang="0">
                  <a:pos x="109" y="56"/>
                </a:cxn>
                <a:cxn ang="0">
                  <a:pos x="112" y="55"/>
                </a:cxn>
                <a:cxn ang="0">
                  <a:pos x="114" y="52"/>
                </a:cxn>
                <a:cxn ang="0">
                  <a:pos x="116" y="49"/>
                </a:cxn>
                <a:cxn ang="0">
                  <a:pos x="118" y="42"/>
                </a:cxn>
                <a:cxn ang="0">
                  <a:pos x="119" y="32"/>
                </a:cxn>
                <a:cxn ang="0">
                  <a:pos x="117" y="23"/>
                </a:cxn>
                <a:cxn ang="0">
                  <a:pos x="115" y="17"/>
                </a:cxn>
                <a:cxn ang="0">
                  <a:pos x="112" y="14"/>
                </a:cxn>
                <a:cxn ang="0">
                  <a:pos x="109" y="11"/>
                </a:cxn>
                <a:cxn ang="0">
                  <a:pos x="106" y="9"/>
                </a:cxn>
                <a:cxn ang="0">
                  <a:pos x="100" y="6"/>
                </a:cxn>
                <a:cxn ang="0">
                  <a:pos x="85" y="3"/>
                </a:cxn>
                <a:cxn ang="0">
                  <a:pos x="62" y="1"/>
                </a:cxn>
                <a:cxn ang="0">
                  <a:pos x="42" y="0"/>
                </a:cxn>
                <a:cxn ang="0">
                  <a:pos x="31" y="1"/>
                </a:cxn>
                <a:cxn ang="0">
                  <a:pos x="26" y="2"/>
                </a:cxn>
                <a:cxn ang="0">
                  <a:pos x="19" y="4"/>
                </a:cxn>
                <a:cxn ang="0">
                  <a:pos x="15" y="7"/>
                </a:cxn>
                <a:cxn ang="0">
                  <a:pos x="9" y="12"/>
                </a:cxn>
                <a:cxn ang="0">
                  <a:pos x="3" y="21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13" y="50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6" y="46"/>
                  </a:lnTo>
                  <a:lnTo>
                    <a:pt x="31" y="45"/>
                  </a:lnTo>
                  <a:lnTo>
                    <a:pt x="37" y="44"/>
                  </a:lnTo>
                  <a:lnTo>
                    <a:pt x="49" y="44"/>
                  </a:lnTo>
                  <a:lnTo>
                    <a:pt x="61" y="45"/>
                  </a:lnTo>
                  <a:lnTo>
                    <a:pt x="74" y="47"/>
                  </a:lnTo>
                  <a:lnTo>
                    <a:pt x="86" y="50"/>
                  </a:lnTo>
                  <a:lnTo>
                    <a:pt x="95" y="53"/>
                  </a:lnTo>
                  <a:lnTo>
                    <a:pt x="99" y="54"/>
                  </a:lnTo>
                  <a:lnTo>
                    <a:pt x="103" y="56"/>
                  </a:lnTo>
                  <a:lnTo>
                    <a:pt x="105" y="56"/>
                  </a:lnTo>
                  <a:lnTo>
                    <a:pt x="106" y="57"/>
                  </a:lnTo>
                  <a:lnTo>
                    <a:pt x="108" y="56"/>
                  </a:lnTo>
                  <a:lnTo>
                    <a:pt x="109" y="56"/>
                  </a:lnTo>
                  <a:lnTo>
                    <a:pt x="111" y="56"/>
                  </a:lnTo>
                  <a:lnTo>
                    <a:pt x="112" y="55"/>
                  </a:lnTo>
                  <a:lnTo>
                    <a:pt x="113" y="54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6"/>
                  </a:lnTo>
                  <a:lnTo>
                    <a:pt x="118" y="42"/>
                  </a:lnTo>
                  <a:lnTo>
                    <a:pt x="119" y="37"/>
                  </a:lnTo>
                  <a:lnTo>
                    <a:pt x="119" y="32"/>
                  </a:lnTo>
                  <a:lnTo>
                    <a:pt x="118" y="28"/>
                  </a:lnTo>
                  <a:lnTo>
                    <a:pt x="117" y="23"/>
                  </a:lnTo>
                  <a:lnTo>
                    <a:pt x="116" y="19"/>
                  </a:lnTo>
                  <a:lnTo>
                    <a:pt x="115" y="17"/>
                  </a:lnTo>
                  <a:lnTo>
                    <a:pt x="114" y="15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09" y="11"/>
                  </a:lnTo>
                  <a:lnTo>
                    <a:pt x="108" y="10"/>
                  </a:lnTo>
                  <a:lnTo>
                    <a:pt x="106" y="9"/>
                  </a:lnTo>
                  <a:lnTo>
                    <a:pt x="104" y="8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5" y="3"/>
                  </a:lnTo>
                  <a:lnTo>
                    <a:pt x="74" y="2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4" name="Freeform 506"/>
            <p:cNvSpPr>
              <a:spLocks/>
            </p:cNvSpPr>
            <p:nvPr/>
          </p:nvSpPr>
          <p:spPr bwMode="auto">
            <a:xfrm>
              <a:off x="2238" y="2695"/>
              <a:ext cx="40" cy="19"/>
            </a:xfrm>
            <a:custGeom>
              <a:avLst/>
              <a:gdLst/>
              <a:ahLst/>
              <a:cxnLst>
                <a:cxn ang="0">
                  <a:pos x="19" y="47"/>
                </a:cxn>
                <a:cxn ang="0">
                  <a:pos x="31" y="45"/>
                </a:cxn>
                <a:cxn ang="0">
                  <a:pos x="49" y="44"/>
                </a:cxn>
                <a:cxn ang="0">
                  <a:pos x="74" y="47"/>
                </a:cxn>
                <a:cxn ang="0">
                  <a:pos x="95" y="53"/>
                </a:cxn>
                <a:cxn ang="0">
                  <a:pos x="103" y="56"/>
                </a:cxn>
                <a:cxn ang="0">
                  <a:pos x="106" y="57"/>
                </a:cxn>
                <a:cxn ang="0">
                  <a:pos x="109" y="56"/>
                </a:cxn>
                <a:cxn ang="0">
                  <a:pos x="112" y="55"/>
                </a:cxn>
                <a:cxn ang="0">
                  <a:pos x="114" y="52"/>
                </a:cxn>
                <a:cxn ang="0">
                  <a:pos x="116" y="49"/>
                </a:cxn>
                <a:cxn ang="0">
                  <a:pos x="118" y="42"/>
                </a:cxn>
                <a:cxn ang="0">
                  <a:pos x="119" y="32"/>
                </a:cxn>
                <a:cxn ang="0">
                  <a:pos x="117" y="23"/>
                </a:cxn>
                <a:cxn ang="0">
                  <a:pos x="115" y="17"/>
                </a:cxn>
                <a:cxn ang="0">
                  <a:pos x="112" y="14"/>
                </a:cxn>
                <a:cxn ang="0">
                  <a:pos x="109" y="11"/>
                </a:cxn>
                <a:cxn ang="0">
                  <a:pos x="106" y="9"/>
                </a:cxn>
                <a:cxn ang="0">
                  <a:pos x="100" y="6"/>
                </a:cxn>
                <a:cxn ang="0">
                  <a:pos x="85" y="3"/>
                </a:cxn>
                <a:cxn ang="0">
                  <a:pos x="62" y="1"/>
                </a:cxn>
                <a:cxn ang="0">
                  <a:pos x="42" y="0"/>
                </a:cxn>
                <a:cxn ang="0">
                  <a:pos x="31" y="1"/>
                </a:cxn>
                <a:cxn ang="0">
                  <a:pos x="26" y="2"/>
                </a:cxn>
                <a:cxn ang="0">
                  <a:pos x="19" y="4"/>
                </a:cxn>
                <a:cxn ang="0">
                  <a:pos x="15" y="7"/>
                </a:cxn>
                <a:cxn ang="0">
                  <a:pos x="9" y="12"/>
                </a:cxn>
                <a:cxn ang="0">
                  <a:pos x="3" y="21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13" y="50"/>
                </a:cxn>
              </a:cxnLst>
              <a:rect l="0" t="0" r="r" b="b"/>
              <a:pathLst>
                <a:path w="119" h="57">
                  <a:moveTo>
                    <a:pt x="15" y="49"/>
                  </a:moveTo>
                  <a:lnTo>
                    <a:pt x="19" y="47"/>
                  </a:lnTo>
                  <a:lnTo>
                    <a:pt x="26" y="46"/>
                  </a:lnTo>
                  <a:lnTo>
                    <a:pt x="31" y="45"/>
                  </a:lnTo>
                  <a:lnTo>
                    <a:pt x="37" y="44"/>
                  </a:lnTo>
                  <a:lnTo>
                    <a:pt x="49" y="44"/>
                  </a:lnTo>
                  <a:lnTo>
                    <a:pt x="61" y="45"/>
                  </a:lnTo>
                  <a:lnTo>
                    <a:pt x="74" y="47"/>
                  </a:lnTo>
                  <a:lnTo>
                    <a:pt x="86" y="50"/>
                  </a:lnTo>
                  <a:lnTo>
                    <a:pt x="95" y="53"/>
                  </a:lnTo>
                  <a:lnTo>
                    <a:pt x="99" y="54"/>
                  </a:lnTo>
                  <a:lnTo>
                    <a:pt x="103" y="56"/>
                  </a:lnTo>
                  <a:lnTo>
                    <a:pt x="105" y="56"/>
                  </a:lnTo>
                  <a:lnTo>
                    <a:pt x="106" y="57"/>
                  </a:lnTo>
                  <a:lnTo>
                    <a:pt x="108" y="56"/>
                  </a:lnTo>
                  <a:lnTo>
                    <a:pt x="109" y="56"/>
                  </a:lnTo>
                  <a:lnTo>
                    <a:pt x="111" y="56"/>
                  </a:lnTo>
                  <a:lnTo>
                    <a:pt x="112" y="55"/>
                  </a:lnTo>
                  <a:lnTo>
                    <a:pt x="113" y="54"/>
                  </a:lnTo>
                  <a:lnTo>
                    <a:pt x="114" y="52"/>
                  </a:lnTo>
                  <a:lnTo>
                    <a:pt x="115" y="51"/>
                  </a:lnTo>
                  <a:lnTo>
                    <a:pt x="116" y="49"/>
                  </a:lnTo>
                  <a:lnTo>
                    <a:pt x="117" y="46"/>
                  </a:lnTo>
                  <a:lnTo>
                    <a:pt x="118" y="42"/>
                  </a:lnTo>
                  <a:lnTo>
                    <a:pt x="119" y="37"/>
                  </a:lnTo>
                  <a:lnTo>
                    <a:pt x="119" y="32"/>
                  </a:lnTo>
                  <a:lnTo>
                    <a:pt x="118" y="28"/>
                  </a:lnTo>
                  <a:lnTo>
                    <a:pt x="117" y="23"/>
                  </a:lnTo>
                  <a:lnTo>
                    <a:pt x="116" y="19"/>
                  </a:lnTo>
                  <a:lnTo>
                    <a:pt x="115" y="17"/>
                  </a:lnTo>
                  <a:lnTo>
                    <a:pt x="114" y="15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09" y="11"/>
                  </a:lnTo>
                  <a:lnTo>
                    <a:pt x="108" y="10"/>
                  </a:lnTo>
                  <a:lnTo>
                    <a:pt x="106" y="9"/>
                  </a:lnTo>
                  <a:lnTo>
                    <a:pt x="104" y="8"/>
                  </a:lnTo>
                  <a:lnTo>
                    <a:pt x="100" y="6"/>
                  </a:lnTo>
                  <a:lnTo>
                    <a:pt x="95" y="5"/>
                  </a:lnTo>
                  <a:lnTo>
                    <a:pt x="85" y="3"/>
                  </a:lnTo>
                  <a:lnTo>
                    <a:pt x="74" y="2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9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5" y="4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5" name="Freeform 507"/>
            <p:cNvSpPr>
              <a:spLocks/>
            </p:cNvSpPr>
            <p:nvPr/>
          </p:nvSpPr>
          <p:spPr bwMode="auto">
            <a:xfrm>
              <a:off x="2244" y="2711"/>
              <a:ext cx="11" cy="2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0" y="9"/>
                </a:cxn>
                <a:cxn ang="0">
                  <a:pos x="8" y="17"/>
                </a:cxn>
                <a:cxn ang="0">
                  <a:pos x="3" y="32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0" y="49"/>
                </a:cxn>
                <a:cxn ang="0">
                  <a:pos x="0" y="52"/>
                </a:cxn>
                <a:cxn ang="0">
                  <a:pos x="0" y="55"/>
                </a:cxn>
                <a:cxn ang="0">
                  <a:pos x="1" y="58"/>
                </a:cxn>
                <a:cxn ang="0">
                  <a:pos x="2" y="61"/>
                </a:cxn>
                <a:cxn ang="0">
                  <a:pos x="2" y="62"/>
                </a:cxn>
                <a:cxn ang="0">
                  <a:pos x="3" y="63"/>
                </a:cxn>
                <a:cxn ang="0">
                  <a:pos x="3" y="65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7" y="67"/>
                </a:cxn>
                <a:cxn ang="0">
                  <a:pos x="8" y="68"/>
                </a:cxn>
                <a:cxn ang="0">
                  <a:pos x="9" y="69"/>
                </a:cxn>
                <a:cxn ang="0">
                  <a:pos x="10" y="69"/>
                </a:cxn>
                <a:cxn ang="0">
                  <a:pos x="10" y="69"/>
                </a:cxn>
                <a:cxn ang="0">
                  <a:pos x="13" y="70"/>
                </a:cxn>
                <a:cxn ang="0">
                  <a:pos x="15" y="70"/>
                </a:cxn>
                <a:cxn ang="0">
                  <a:pos x="17" y="70"/>
                </a:cxn>
                <a:cxn ang="0">
                  <a:pos x="19" y="70"/>
                </a:cxn>
                <a:cxn ang="0">
                  <a:pos x="20" y="69"/>
                </a:cxn>
                <a:cxn ang="0">
                  <a:pos x="21" y="69"/>
                </a:cxn>
                <a:cxn ang="0">
                  <a:pos x="22" y="68"/>
                </a:cxn>
                <a:cxn ang="0">
                  <a:pos x="23" y="68"/>
                </a:cxn>
                <a:cxn ang="0">
                  <a:pos x="24" y="67"/>
                </a:cxn>
                <a:cxn ang="0">
                  <a:pos x="24" y="67"/>
                </a:cxn>
                <a:cxn ang="0">
                  <a:pos x="25" y="66"/>
                </a:cxn>
                <a:cxn ang="0">
                  <a:pos x="25" y="65"/>
                </a:cxn>
                <a:cxn ang="0">
                  <a:pos x="25" y="65"/>
                </a:cxn>
                <a:cxn ang="0">
                  <a:pos x="26" y="64"/>
                </a:cxn>
                <a:cxn ang="0">
                  <a:pos x="26" y="63"/>
                </a:cxn>
                <a:cxn ang="0">
                  <a:pos x="35" y="3"/>
                </a:cxn>
              </a:cxnLst>
              <a:rect l="0" t="0" r="r" b="b"/>
              <a:pathLst>
                <a:path w="35" h="70">
                  <a:moveTo>
                    <a:pt x="11" y="0"/>
                  </a:moveTo>
                  <a:lnTo>
                    <a:pt x="10" y="9"/>
                  </a:lnTo>
                  <a:lnTo>
                    <a:pt x="8" y="17"/>
                  </a:lnTo>
                  <a:lnTo>
                    <a:pt x="3" y="32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2" y="62"/>
                  </a:lnTo>
                  <a:lnTo>
                    <a:pt x="3" y="63"/>
                  </a:lnTo>
                  <a:lnTo>
                    <a:pt x="3" y="65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7" y="67"/>
                  </a:lnTo>
                  <a:lnTo>
                    <a:pt x="8" y="68"/>
                  </a:lnTo>
                  <a:lnTo>
                    <a:pt x="9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9" y="70"/>
                  </a:lnTo>
                  <a:lnTo>
                    <a:pt x="20" y="69"/>
                  </a:lnTo>
                  <a:lnTo>
                    <a:pt x="21" y="69"/>
                  </a:lnTo>
                  <a:lnTo>
                    <a:pt x="22" y="68"/>
                  </a:lnTo>
                  <a:lnTo>
                    <a:pt x="23" y="6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5" y="66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6" y="64"/>
                  </a:lnTo>
                  <a:lnTo>
                    <a:pt x="26" y="63"/>
                  </a:lnTo>
                  <a:lnTo>
                    <a:pt x="35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6" name="Freeform 508"/>
            <p:cNvSpPr>
              <a:spLocks/>
            </p:cNvSpPr>
            <p:nvPr/>
          </p:nvSpPr>
          <p:spPr bwMode="auto">
            <a:xfrm>
              <a:off x="2256" y="2712"/>
              <a:ext cx="10" cy="24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6" y="5"/>
                </a:cxn>
                <a:cxn ang="0">
                  <a:pos x="26" y="10"/>
                </a:cxn>
                <a:cxn ang="0">
                  <a:pos x="26" y="18"/>
                </a:cxn>
                <a:cxn ang="0">
                  <a:pos x="28" y="32"/>
                </a:cxn>
                <a:cxn ang="0">
                  <a:pos x="29" y="40"/>
                </a:cxn>
                <a:cxn ang="0">
                  <a:pos x="29" y="43"/>
                </a:cxn>
                <a:cxn ang="0">
                  <a:pos x="29" y="46"/>
                </a:cxn>
                <a:cxn ang="0">
                  <a:pos x="29" y="50"/>
                </a:cxn>
                <a:cxn ang="0">
                  <a:pos x="28" y="53"/>
                </a:cxn>
                <a:cxn ang="0">
                  <a:pos x="27" y="56"/>
                </a:cxn>
                <a:cxn ang="0">
                  <a:pos x="26" y="60"/>
                </a:cxn>
                <a:cxn ang="0">
                  <a:pos x="24" y="63"/>
                </a:cxn>
                <a:cxn ang="0">
                  <a:pos x="23" y="66"/>
                </a:cxn>
                <a:cxn ang="0">
                  <a:pos x="21" y="69"/>
                </a:cxn>
                <a:cxn ang="0">
                  <a:pos x="20" y="70"/>
                </a:cxn>
                <a:cxn ang="0">
                  <a:pos x="19" y="70"/>
                </a:cxn>
                <a:cxn ang="0">
                  <a:pos x="18" y="71"/>
                </a:cxn>
                <a:cxn ang="0">
                  <a:pos x="17" y="72"/>
                </a:cxn>
                <a:cxn ang="0">
                  <a:pos x="15" y="72"/>
                </a:cxn>
                <a:cxn ang="0">
                  <a:pos x="14" y="73"/>
                </a:cxn>
                <a:cxn ang="0">
                  <a:pos x="13" y="73"/>
                </a:cxn>
                <a:cxn ang="0">
                  <a:pos x="12" y="73"/>
                </a:cxn>
                <a:cxn ang="0">
                  <a:pos x="10" y="73"/>
                </a:cxn>
                <a:cxn ang="0">
                  <a:pos x="10" y="73"/>
                </a:cxn>
                <a:cxn ang="0">
                  <a:pos x="9" y="73"/>
                </a:cxn>
                <a:cxn ang="0">
                  <a:pos x="8" y="72"/>
                </a:cxn>
                <a:cxn ang="0">
                  <a:pos x="7" y="72"/>
                </a:cxn>
                <a:cxn ang="0">
                  <a:pos x="6" y="72"/>
                </a:cxn>
                <a:cxn ang="0">
                  <a:pos x="5" y="71"/>
                </a:cxn>
                <a:cxn ang="0">
                  <a:pos x="4" y="71"/>
                </a:cxn>
                <a:cxn ang="0">
                  <a:pos x="3" y="70"/>
                </a:cxn>
                <a:cxn ang="0">
                  <a:pos x="3" y="69"/>
                </a:cxn>
                <a:cxn ang="0">
                  <a:pos x="2" y="68"/>
                </a:cxn>
                <a:cxn ang="0">
                  <a:pos x="2" y="67"/>
                </a:cxn>
                <a:cxn ang="0">
                  <a:pos x="1" y="67"/>
                </a:cxn>
                <a:cxn ang="0">
                  <a:pos x="1" y="66"/>
                </a:cxn>
                <a:cxn ang="0">
                  <a:pos x="0" y="64"/>
                </a:cxn>
                <a:cxn ang="0">
                  <a:pos x="0" y="63"/>
                </a:cxn>
                <a:cxn ang="0">
                  <a:pos x="0" y="62"/>
                </a:cxn>
                <a:cxn ang="0">
                  <a:pos x="0" y="61"/>
                </a:cxn>
                <a:cxn ang="0">
                  <a:pos x="2" y="0"/>
                </a:cxn>
              </a:cxnLst>
              <a:rect l="0" t="0" r="r" b="b"/>
              <a:pathLst>
                <a:path w="29" h="73">
                  <a:moveTo>
                    <a:pt x="26" y="1"/>
                  </a:moveTo>
                  <a:lnTo>
                    <a:pt x="26" y="5"/>
                  </a:lnTo>
                  <a:lnTo>
                    <a:pt x="26" y="10"/>
                  </a:lnTo>
                  <a:lnTo>
                    <a:pt x="26" y="18"/>
                  </a:lnTo>
                  <a:lnTo>
                    <a:pt x="28" y="32"/>
                  </a:lnTo>
                  <a:lnTo>
                    <a:pt x="29" y="40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29" y="50"/>
                  </a:lnTo>
                  <a:lnTo>
                    <a:pt x="28" y="53"/>
                  </a:lnTo>
                  <a:lnTo>
                    <a:pt x="27" y="56"/>
                  </a:lnTo>
                  <a:lnTo>
                    <a:pt x="26" y="60"/>
                  </a:lnTo>
                  <a:lnTo>
                    <a:pt x="24" y="63"/>
                  </a:lnTo>
                  <a:lnTo>
                    <a:pt x="23" y="66"/>
                  </a:lnTo>
                  <a:lnTo>
                    <a:pt x="21" y="69"/>
                  </a:lnTo>
                  <a:lnTo>
                    <a:pt x="20" y="70"/>
                  </a:lnTo>
                  <a:lnTo>
                    <a:pt x="19" y="70"/>
                  </a:lnTo>
                  <a:lnTo>
                    <a:pt x="18" y="71"/>
                  </a:lnTo>
                  <a:lnTo>
                    <a:pt x="17" y="72"/>
                  </a:lnTo>
                  <a:lnTo>
                    <a:pt x="15" y="72"/>
                  </a:lnTo>
                  <a:lnTo>
                    <a:pt x="14" y="73"/>
                  </a:lnTo>
                  <a:lnTo>
                    <a:pt x="13" y="73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9" y="73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3" y="70"/>
                  </a:lnTo>
                  <a:lnTo>
                    <a:pt x="3" y="69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7" name="Freeform 509"/>
            <p:cNvSpPr>
              <a:spLocks/>
            </p:cNvSpPr>
            <p:nvPr/>
          </p:nvSpPr>
          <p:spPr bwMode="auto">
            <a:xfrm>
              <a:off x="1981" y="1933"/>
              <a:ext cx="42" cy="40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89"/>
                </a:cxn>
                <a:cxn ang="0">
                  <a:pos x="125" y="78"/>
                </a:cxn>
                <a:cxn ang="0">
                  <a:pos x="125" y="66"/>
                </a:cxn>
                <a:cxn ang="0">
                  <a:pos x="124" y="53"/>
                </a:cxn>
                <a:cxn ang="0">
                  <a:pos x="120" y="40"/>
                </a:cxn>
                <a:cxn ang="0">
                  <a:pos x="114" y="29"/>
                </a:cxn>
                <a:cxn ang="0">
                  <a:pos x="104" y="20"/>
                </a:cxn>
                <a:cxn ang="0">
                  <a:pos x="93" y="12"/>
                </a:cxn>
                <a:cxn ang="0">
                  <a:pos x="81" y="7"/>
                </a:cxn>
                <a:cxn ang="0">
                  <a:pos x="66" y="3"/>
                </a:cxn>
                <a:cxn ang="0">
                  <a:pos x="50" y="0"/>
                </a:cxn>
                <a:cxn ang="0">
                  <a:pos x="36" y="0"/>
                </a:cxn>
                <a:cxn ang="0">
                  <a:pos x="23" y="3"/>
                </a:cxn>
                <a:cxn ang="0">
                  <a:pos x="12" y="6"/>
                </a:cxn>
                <a:cxn ang="0">
                  <a:pos x="7" y="8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2" y="16"/>
                </a:cxn>
                <a:cxn ang="0">
                  <a:pos x="2" y="24"/>
                </a:cxn>
                <a:cxn ang="0">
                  <a:pos x="5" y="49"/>
                </a:cxn>
                <a:cxn ang="0">
                  <a:pos x="6" y="66"/>
                </a:cxn>
                <a:cxn ang="0">
                  <a:pos x="6" y="77"/>
                </a:cxn>
                <a:cxn ang="0">
                  <a:pos x="4" y="87"/>
                </a:cxn>
                <a:cxn ang="0">
                  <a:pos x="1" y="95"/>
                </a:cxn>
                <a:cxn ang="0">
                  <a:pos x="0" y="102"/>
                </a:cxn>
                <a:cxn ang="0">
                  <a:pos x="2" y="107"/>
                </a:cxn>
                <a:cxn ang="0">
                  <a:pos x="6" y="111"/>
                </a:cxn>
                <a:cxn ang="0">
                  <a:pos x="13" y="115"/>
                </a:cxn>
                <a:cxn ang="0">
                  <a:pos x="24" y="119"/>
                </a:cxn>
                <a:cxn ang="0">
                  <a:pos x="42" y="121"/>
                </a:cxn>
                <a:cxn ang="0">
                  <a:pos x="64" y="121"/>
                </a:cxn>
                <a:cxn ang="0">
                  <a:pos x="83" y="118"/>
                </a:cxn>
                <a:cxn ang="0">
                  <a:pos x="100" y="113"/>
                </a:cxn>
                <a:cxn ang="0">
                  <a:pos x="106" y="109"/>
                </a:cxn>
                <a:cxn ang="0">
                  <a:pos x="112" y="105"/>
                </a:cxn>
              </a:cxnLst>
              <a:rect l="0" t="0" r="r" b="b"/>
              <a:pathLst>
                <a:path w="125" h="121">
                  <a:moveTo>
                    <a:pt x="112" y="105"/>
                  </a:moveTo>
                  <a:lnTo>
                    <a:pt x="116" y="100"/>
                  </a:lnTo>
                  <a:lnTo>
                    <a:pt x="119" y="94"/>
                  </a:lnTo>
                  <a:lnTo>
                    <a:pt x="121" y="89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5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20" y="40"/>
                  </a:lnTo>
                  <a:lnTo>
                    <a:pt x="117" y="35"/>
                  </a:lnTo>
                  <a:lnTo>
                    <a:pt x="114" y="29"/>
                  </a:lnTo>
                  <a:lnTo>
                    <a:pt x="110" y="25"/>
                  </a:lnTo>
                  <a:lnTo>
                    <a:pt x="104" y="20"/>
                  </a:lnTo>
                  <a:lnTo>
                    <a:pt x="99" y="16"/>
                  </a:lnTo>
                  <a:lnTo>
                    <a:pt x="93" y="12"/>
                  </a:lnTo>
                  <a:lnTo>
                    <a:pt x="87" y="9"/>
                  </a:lnTo>
                  <a:lnTo>
                    <a:pt x="81" y="7"/>
                  </a:lnTo>
                  <a:lnTo>
                    <a:pt x="74" y="5"/>
                  </a:lnTo>
                  <a:lnTo>
                    <a:pt x="66" y="3"/>
                  </a:lnTo>
                  <a:lnTo>
                    <a:pt x="58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3" y="3"/>
                  </a:lnTo>
                  <a:lnTo>
                    <a:pt x="17" y="4"/>
                  </a:lnTo>
                  <a:lnTo>
                    <a:pt x="12" y="6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2" y="28"/>
                  </a:lnTo>
                  <a:lnTo>
                    <a:pt x="5" y="49"/>
                  </a:lnTo>
                  <a:lnTo>
                    <a:pt x="6" y="61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6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2"/>
                  </a:lnTo>
                  <a:lnTo>
                    <a:pt x="1" y="95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2" y="107"/>
                  </a:lnTo>
                  <a:lnTo>
                    <a:pt x="4" y="109"/>
                  </a:lnTo>
                  <a:lnTo>
                    <a:pt x="6" y="111"/>
                  </a:lnTo>
                  <a:lnTo>
                    <a:pt x="9" y="113"/>
                  </a:lnTo>
                  <a:lnTo>
                    <a:pt x="13" y="115"/>
                  </a:lnTo>
                  <a:lnTo>
                    <a:pt x="16" y="116"/>
                  </a:lnTo>
                  <a:lnTo>
                    <a:pt x="24" y="119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6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8" name="Freeform 510"/>
            <p:cNvSpPr>
              <a:spLocks/>
            </p:cNvSpPr>
            <p:nvPr/>
          </p:nvSpPr>
          <p:spPr bwMode="auto">
            <a:xfrm>
              <a:off x="1981" y="1933"/>
              <a:ext cx="42" cy="40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89"/>
                </a:cxn>
                <a:cxn ang="0">
                  <a:pos x="125" y="78"/>
                </a:cxn>
                <a:cxn ang="0">
                  <a:pos x="125" y="66"/>
                </a:cxn>
                <a:cxn ang="0">
                  <a:pos x="124" y="53"/>
                </a:cxn>
                <a:cxn ang="0">
                  <a:pos x="120" y="40"/>
                </a:cxn>
                <a:cxn ang="0">
                  <a:pos x="114" y="29"/>
                </a:cxn>
                <a:cxn ang="0">
                  <a:pos x="104" y="20"/>
                </a:cxn>
                <a:cxn ang="0">
                  <a:pos x="93" y="12"/>
                </a:cxn>
                <a:cxn ang="0">
                  <a:pos x="81" y="7"/>
                </a:cxn>
                <a:cxn ang="0">
                  <a:pos x="66" y="3"/>
                </a:cxn>
                <a:cxn ang="0">
                  <a:pos x="50" y="0"/>
                </a:cxn>
                <a:cxn ang="0">
                  <a:pos x="36" y="0"/>
                </a:cxn>
                <a:cxn ang="0">
                  <a:pos x="23" y="3"/>
                </a:cxn>
                <a:cxn ang="0">
                  <a:pos x="12" y="6"/>
                </a:cxn>
                <a:cxn ang="0">
                  <a:pos x="7" y="8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2" y="16"/>
                </a:cxn>
                <a:cxn ang="0">
                  <a:pos x="2" y="24"/>
                </a:cxn>
                <a:cxn ang="0">
                  <a:pos x="5" y="49"/>
                </a:cxn>
                <a:cxn ang="0">
                  <a:pos x="6" y="66"/>
                </a:cxn>
                <a:cxn ang="0">
                  <a:pos x="6" y="77"/>
                </a:cxn>
                <a:cxn ang="0">
                  <a:pos x="4" y="87"/>
                </a:cxn>
                <a:cxn ang="0">
                  <a:pos x="1" y="95"/>
                </a:cxn>
                <a:cxn ang="0">
                  <a:pos x="0" y="102"/>
                </a:cxn>
                <a:cxn ang="0">
                  <a:pos x="2" y="107"/>
                </a:cxn>
                <a:cxn ang="0">
                  <a:pos x="6" y="111"/>
                </a:cxn>
                <a:cxn ang="0">
                  <a:pos x="13" y="115"/>
                </a:cxn>
                <a:cxn ang="0">
                  <a:pos x="24" y="119"/>
                </a:cxn>
                <a:cxn ang="0">
                  <a:pos x="42" y="121"/>
                </a:cxn>
                <a:cxn ang="0">
                  <a:pos x="64" y="121"/>
                </a:cxn>
                <a:cxn ang="0">
                  <a:pos x="83" y="118"/>
                </a:cxn>
                <a:cxn ang="0">
                  <a:pos x="100" y="113"/>
                </a:cxn>
                <a:cxn ang="0">
                  <a:pos x="106" y="109"/>
                </a:cxn>
                <a:cxn ang="0">
                  <a:pos x="112" y="105"/>
                </a:cxn>
              </a:cxnLst>
              <a:rect l="0" t="0" r="r" b="b"/>
              <a:pathLst>
                <a:path w="125" h="121">
                  <a:moveTo>
                    <a:pt x="112" y="105"/>
                  </a:moveTo>
                  <a:lnTo>
                    <a:pt x="116" y="100"/>
                  </a:lnTo>
                  <a:lnTo>
                    <a:pt x="119" y="94"/>
                  </a:lnTo>
                  <a:lnTo>
                    <a:pt x="121" y="89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5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20" y="40"/>
                  </a:lnTo>
                  <a:lnTo>
                    <a:pt x="117" y="35"/>
                  </a:lnTo>
                  <a:lnTo>
                    <a:pt x="114" y="29"/>
                  </a:lnTo>
                  <a:lnTo>
                    <a:pt x="110" y="25"/>
                  </a:lnTo>
                  <a:lnTo>
                    <a:pt x="104" y="20"/>
                  </a:lnTo>
                  <a:lnTo>
                    <a:pt x="99" y="16"/>
                  </a:lnTo>
                  <a:lnTo>
                    <a:pt x="93" y="12"/>
                  </a:lnTo>
                  <a:lnTo>
                    <a:pt x="87" y="9"/>
                  </a:lnTo>
                  <a:lnTo>
                    <a:pt x="81" y="7"/>
                  </a:lnTo>
                  <a:lnTo>
                    <a:pt x="74" y="5"/>
                  </a:lnTo>
                  <a:lnTo>
                    <a:pt x="66" y="3"/>
                  </a:lnTo>
                  <a:lnTo>
                    <a:pt x="58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3" y="3"/>
                  </a:lnTo>
                  <a:lnTo>
                    <a:pt x="17" y="4"/>
                  </a:lnTo>
                  <a:lnTo>
                    <a:pt x="12" y="6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2" y="28"/>
                  </a:lnTo>
                  <a:lnTo>
                    <a:pt x="5" y="49"/>
                  </a:lnTo>
                  <a:lnTo>
                    <a:pt x="6" y="61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6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2"/>
                  </a:lnTo>
                  <a:lnTo>
                    <a:pt x="1" y="95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2" y="107"/>
                  </a:lnTo>
                  <a:lnTo>
                    <a:pt x="4" y="109"/>
                  </a:lnTo>
                  <a:lnTo>
                    <a:pt x="6" y="111"/>
                  </a:lnTo>
                  <a:lnTo>
                    <a:pt x="9" y="113"/>
                  </a:lnTo>
                  <a:lnTo>
                    <a:pt x="13" y="115"/>
                  </a:lnTo>
                  <a:lnTo>
                    <a:pt x="16" y="116"/>
                  </a:lnTo>
                  <a:lnTo>
                    <a:pt x="24" y="119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6" y="109"/>
                  </a:lnTo>
                  <a:lnTo>
                    <a:pt x="110" y="107"/>
                  </a:lnTo>
                  <a:lnTo>
                    <a:pt x="112" y="105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59" name="Freeform 511"/>
            <p:cNvSpPr>
              <a:spLocks/>
            </p:cNvSpPr>
            <p:nvPr/>
          </p:nvSpPr>
          <p:spPr bwMode="auto">
            <a:xfrm>
              <a:off x="1966" y="1933"/>
              <a:ext cx="18" cy="40"/>
            </a:xfrm>
            <a:custGeom>
              <a:avLst/>
              <a:gdLst/>
              <a:ahLst/>
              <a:cxnLst>
                <a:cxn ang="0">
                  <a:pos x="50" y="98"/>
                </a:cxn>
                <a:cxn ang="0">
                  <a:pos x="47" y="87"/>
                </a:cxn>
                <a:cxn ang="0">
                  <a:pos x="45" y="70"/>
                </a:cxn>
                <a:cxn ang="0">
                  <a:pos x="45" y="44"/>
                </a:cxn>
                <a:cxn ang="0">
                  <a:pos x="49" y="22"/>
                </a:cxn>
                <a:cxn ang="0">
                  <a:pos x="51" y="12"/>
                </a:cxn>
                <a:cxn ang="0">
                  <a:pos x="51" y="10"/>
                </a:cxn>
                <a:cxn ang="0">
                  <a:pos x="51" y="7"/>
                </a:cxn>
                <a:cxn ang="0">
                  <a:pos x="49" y="5"/>
                </a:cxn>
                <a:cxn ang="0">
                  <a:pos x="46" y="3"/>
                </a:cxn>
                <a:cxn ang="0">
                  <a:pos x="41" y="1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5"/>
                </a:cxn>
                <a:cxn ang="0">
                  <a:pos x="10" y="9"/>
                </a:cxn>
                <a:cxn ang="0">
                  <a:pos x="8" y="12"/>
                </a:cxn>
                <a:cxn ang="0">
                  <a:pos x="5" y="15"/>
                </a:cxn>
                <a:cxn ang="0">
                  <a:pos x="3" y="21"/>
                </a:cxn>
                <a:cxn ang="0">
                  <a:pos x="1" y="37"/>
                </a:cxn>
                <a:cxn ang="0">
                  <a:pos x="0" y="60"/>
                </a:cxn>
                <a:cxn ang="0">
                  <a:pos x="1" y="80"/>
                </a:cxn>
                <a:cxn ang="0">
                  <a:pos x="2" y="91"/>
                </a:cxn>
                <a:cxn ang="0">
                  <a:pos x="4" y="96"/>
                </a:cxn>
                <a:cxn ang="0">
                  <a:pos x="6" y="103"/>
                </a:cxn>
                <a:cxn ang="0">
                  <a:pos x="10" y="107"/>
                </a:cxn>
                <a:cxn ang="0">
                  <a:pos x="17" y="113"/>
                </a:cxn>
                <a:cxn ang="0">
                  <a:pos x="26" y="118"/>
                </a:cxn>
                <a:cxn ang="0">
                  <a:pos x="36" y="120"/>
                </a:cxn>
                <a:cxn ang="0">
                  <a:pos x="42" y="119"/>
                </a:cxn>
                <a:cxn ang="0">
                  <a:pos x="46" y="119"/>
                </a:cxn>
                <a:cxn ang="0">
                  <a:pos x="50" y="117"/>
                </a:cxn>
                <a:cxn ang="0">
                  <a:pos x="52" y="115"/>
                </a:cxn>
                <a:cxn ang="0">
                  <a:pos x="54" y="112"/>
                </a:cxn>
                <a:cxn ang="0">
                  <a:pos x="54" y="109"/>
                </a:cxn>
                <a:cxn ang="0">
                  <a:pos x="53" y="105"/>
                </a:cxn>
              </a:cxnLst>
              <a:rect l="0" t="0" r="r" b="b"/>
              <a:pathLst>
                <a:path w="54" h="120">
                  <a:moveTo>
                    <a:pt x="52" y="103"/>
                  </a:moveTo>
                  <a:lnTo>
                    <a:pt x="50" y="98"/>
                  </a:lnTo>
                  <a:lnTo>
                    <a:pt x="48" y="93"/>
                  </a:lnTo>
                  <a:lnTo>
                    <a:pt x="47" y="87"/>
                  </a:lnTo>
                  <a:lnTo>
                    <a:pt x="46" y="82"/>
                  </a:lnTo>
                  <a:lnTo>
                    <a:pt x="45" y="70"/>
                  </a:lnTo>
                  <a:lnTo>
                    <a:pt x="45" y="57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9" y="22"/>
                  </a:lnTo>
                  <a:lnTo>
                    <a:pt x="51" y="14"/>
                  </a:lnTo>
                  <a:lnTo>
                    <a:pt x="51" y="12"/>
                  </a:lnTo>
                  <a:lnTo>
                    <a:pt x="52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0" y="6"/>
                  </a:lnTo>
                  <a:lnTo>
                    <a:pt x="49" y="5"/>
                  </a:lnTo>
                  <a:lnTo>
                    <a:pt x="47" y="4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4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1" y="37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2" y="88"/>
                  </a:lnTo>
                  <a:lnTo>
                    <a:pt x="2" y="91"/>
                  </a:lnTo>
                  <a:lnTo>
                    <a:pt x="3" y="93"/>
                  </a:lnTo>
                  <a:lnTo>
                    <a:pt x="4" y="96"/>
                  </a:lnTo>
                  <a:lnTo>
                    <a:pt x="5" y="100"/>
                  </a:lnTo>
                  <a:lnTo>
                    <a:pt x="6" y="103"/>
                  </a:lnTo>
                  <a:lnTo>
                    <a:pt x="9" y="105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7" y="113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1" y="119"/>
                  </a:lnTo>
                  <a:lnTo>
                    <a:pt x="36" y="120"/>
                  </a:lnTo>
                  <a:lnTo>
                    <a:pt x="40" y="120"/>
                  </a:lnTo>
                  <a:lnTo>
                    <a:pt x="42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8" y="118"/>
                  </a:lnTo>
                  <a:lnTo>
                    <a:pt x="50" y="117"/>
                  </a:lnTo>
                  <a:lnTo>
                    <a:pt x="51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09"/>
                  </a:lnTo>
                  <a:lnTo>
                    <a:pt x="54" y="107"/>
                  </a:lnTo>
                  <a:lnTo>
                    <a:pt x="53" y="105"/>
                  </a:lnTo>
                  <a:lnTo>
                    <a:pt x="52" y="10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0" name="Freeform 512"/>
            <p:cNvSpPr>
              <a:spLocks/>
            </p:cNvSpPr>
            <p:nvPr/>
          </p:nvSpPr>
          <p:spPr bwMode="auto">
            <a:xfrm>
              <a:off x="1966" y="1933"/>
              <a:ext cx="18" cy="40"/>
            </a:xfrm>
            <a:custGeom>
              <a:avLst/>
              <a:gdLst/>
              <a:ahLst/>
              <a:cxnLst>
                <a:cxn ang="0">
                  <a:pos x="50" y="98"/>
                </a:cxn>
                <a:cxn ang="0">
                  <a:pos x="47" y="87"/>
                </a:cxn>
                <a:cxn ang="0">
                  <a:pos x="45" y="70"/>
                </a:cxn>
                <a:cxn ang="0">
                  <a:pos x="45" y="44"/>
                </a:cxn>
                <a:cxn ang="0">
                  <a:pos x="49" y="22"/>
                </a:cxn>
                <a:cxn ang="0">
                  <a:pos x="51" y="12"/>
                </a:cxn>
                <a:cxn ang="0">
                  <a:pos x="51" y="10"/>
                </a:cxn>
                <a:cxn ang="0">
                  <a:pos x="51" y="7"/>
                </a:cxn>
                <a:cxn ang="0">
                  <a:pos x="49" y="5"/>
                </a:cxn>
                <a:cxn ang="0">
                  <a:pos x="46" y="3"/>
                </a:cxn>
                <a:cxn ang="0">
                  <a:pos x="41" y="1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5"/>
                </a:cxn>
                <a:cxn ang="0">
                  <a:pos x="10" y="9"/>
                </a:cxn>
                <a:cxn ang="0">
                  <a:pos x="8" y="12"/>
                </a:cxn>
                <a:cxn ang="0">
                  <a:pos x="5" y="15"/>
                </a:cxn>
                <a:cxn ang="0">
                  <a:pos x="3" y="21"/>
                </a:cxn>
                <a:cxn ang="0">
                  <a:pos x="1" y="37"/>
                </a:cxn>
                <a:cxn ang="0">
                  <a:pos x="0" y="60"/>
                </a:cxn>
                <a:cxn ang="0">
                  <a:pos x="1" y="80"/>
                </a:cxn>
                <a:cxn ang="0">
                  <a:pos x="2" y="91"/>
                </a:cxn>
                <a:cxn ang="0">
                  <a:pos x="4" y="96"/>
                </a:cxn>
                <a:cxn ang="0">
                  <a:pos x="6" y="103"/>
                </a:cxn>
                <a:cxn ang="0">
                  <a:pos x="10" y="107"/>
                </a:cxn>
                <a:cxn ang="0">
                  <a:pos x="17" y="113"/>
                </a:cxn>
                <a:cxn ang="0">
                  <a:pos x="26" y="118"/>
                </a:cxn>
                <a:cxn ang="0">
                  <a:pos x="36" y="120"/>
                </a:cxn>
                <a:cxn ang="0">
                  <a:pos x="42" y="119"/>
                </a:cxn>
                <a:cxn ang="0">
                  <a:pos x="46" y="119"/>
                </a:cxn>
                <a:cxn ang="0">
                  <a:pos x="50" y="117"/>
                </a:cxn>
                <a:cxn ang="0">
                  <a:pos x="52" y="115"/>
                </a:cxn>
                <a:cxn ang="0">
                  <a:pos x="54" y="112"/>
                </a:cxn>
                <a:cxn ang="0">
                  <a:pos x="54" y="109"/>
                </a:cxn>
                <a:cxn ang="0">
                  <a:pos x="53" y="105"/>
                </a:cxn>
              </a:cxnLst>
              <a:rect l="0" t="0" r="r" b="b"/>
              <a:pathLst>
                <a:path w="54" h="120">
                  <a:moveTo>
                    <a:pt x="52" y="103"/>
                  </a:moveTo>
                  <a:lnTo>
                    <a:pt x="50" y="98"/>
                  </a:lnTo>
                  <a:lnTo>
                    <a:pt x="48" y="93"/>
                  </a:lnTo>
                  <a:lnTo>
                    <a:pt x="47" y="87"/>
                  </a:lnTo>
                  <a:lnTo>
                    <a:pt x="46" y="82"/>
                  </a:lnTo>
                  <a:lnTo>
                    <a:pt x="45" y="70"/>
                  </a:lnTo>
                  <a:lnTo>
                    <a:pt x="45" y="57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9" y="22"/>
                  </a:lnTo>
                  <a:lnTo>
                    <a:pt x="51" y="14"/>
                  </a:lnTo>
                  <a:lnTo>
                    <a:pt x="51" y="12"/>
                  </a:lnTo>
                  <a:lnTo>
                    <a:pt x="52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0" y="6"/>
                  </a:lnTo>
                  <a:lnTo>
                    <a:pt x="49" y="5"/>
                  </a:lnTo>
                  <a:lnTo>
                    <a:pt x="47" y="4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4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1" y="37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2" y="88"/>
                  </a:lnTo>
                  <a:lnTo>
                    <a:pt x="2" y="91"/>
                  </a:lnTo>
                  <a:lnTo>
                    <a:pt x="3" y="93"/>
                  </a:lnTo>
                  <a:lnTo>
                    <a:pt x="4" y="96"/>
                  </a:lnTo>
                  <a:lnTo>
                    <a:pt x="5" y="100"/>
                  </a:lnTo>
                  <a:lnTo>
                    <a:pt x="6" y="103"/>
                  </a:lnTo>
                  <a:lnTo>
                    <a:pt x="9" y="105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7" y="113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1" y="119"/>
                  </a:lnTo>
                  <a:lnTo>
                    <a:pt x="36" y="120"/>
                  </a:lnTo>
                  <a:lnTo>
                    <a:pt x="40" y="120"/>
                  </a:lnTo>
                  <a:lnTo>
                    <a:pt x="42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8" y="118"/>
                  </a:lnTo>
                  <a:lnTo>
                    <a:pt x="50" y="117"/>
                  </a:lnTo>
                  <a:lnTo>
                    <a:pt x="51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09"/>
                  </a:lnTo>
                  <a:lnTo>
                    <a:pt x="54" y="107"/>
                  </a:lnTo>
                  <a:lnTo>
                    <a:pt x="53" y="105"/>
                  </a:lnTo>
                  <a:lnTo>
                    <a:pt x="52" y="10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1" name="Freeform 513"/>
            <p:cNvSpPr>
              <a:spLocks/>
            </p:cNvSpPr>
            <p:nvPr/>
          </p:nvSpPr>
          <p:spPr bwMode="auto">
            <a:xfrm>
              <a:off x="1983" y="1955"/>
              <a:ext cx="23" cy="10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0" y="24"/>
                </a:cxn>
                <a:cxn ang="0">
                  <a:pos x="18" y="25"/>
                </a:cxn>
                <a:cxn ang="0">
                  <a:pos x="33" y="28"/>
                </a:cxn>
                <a:cxn ang="0">
                  <a:pos x="40" y="29"/>
                </a:cxn>
                <a:cxn ang="0">
                  <a:pos x="47" y="29"/>
                </a:cxn>
                <a:cxn ang="0">
                  <a:pos x="50" y="29"/>
                </a:cxn>
                <a:cxn ang="0">
                  <a:pos x="53" y="29"/>
                </a:cxn>
                <a:cxn ang="0">
                  <a:pos x="57" y="29"/>
                </a:cxn>
                <a:cxn ang="0">
                  <a:pos x="60" y="28"/>
                </a:cxn>
                <a:cxn ang="0">
                  <a:pos x="63" y="27"/>
                </a:cxn>
                <a:cxn ang="0">
                  <a:pos x="64" y="26"/>
                </a:cxn>
                <a:cxn ang="0">
                  <a:pos x="65" y="26"/>
                </a:cxn>
                <a:cxn ang="0">
                  <a:pos x="66" y="25"/>
                </a:cxn>
                <a:cxn ang="0">
                  <a:pos x="67" y="24"/>
                </a:cxn>
                <a:cxn ang="0">
                  <a:pos x="68" y="23"/>
                </a:cxn>
                <a:cxn ang="0">
                  <a:pos x="68" y="22"/>
                </a:cxn>
                <a:cxn ang="0">
                  <a:pos x="69" y="21"/>
                </a:cxn>
                <a:cxn ang="0">
                  <a:pos x="70" y="20"/>
                </a:cxn>
                <a:cxn ang="0">
                  <a:pos x="70" y="19"/>
                </a:cxn>
                <a:cxn ang="0">
                  <a:pos x="70" y="18"/>
                </a:cxn>
                <a:cxn ang="0">
                  <a:pos x="71" y="16"/>
                </a:cxn>
                <a:cxn ang="0">
                  <a:pos x="71" y="14"/>
                </a:cxn>
                <a:cxn ang="0">
                  <a:pos x="71" y="12"/>
                </a:cxn>
                <a:cxn ang="0">
                  <a:pos x="70" y="10"/>
                </a:cxn>
                <a:cxn ang="0">
                  <a:pos x="70" y="8"/>
                </a:cxn>
                <a:cxn ang="0">
                  <a:pos x="69" y="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7" y="5"/>
                </a:cxn>
                <a:cxn ang="0">
                  <a:pos x="66" y="4"/>
                </a:cxn>
                <a:cxn ang="0">
                  <a:pos x="65" y="4"/>
                </a:cxn>
                <a:cxn ang="0">
                  <a:pos x="65" y="3"/>
                </a:cxn>
                <a:cxn ang="0">
                  <a:pos x="64" y="3"/>
                </a:cxn>
                <a:cxn ang="0">
                  <a:pos x="63" y="3"/>
                </a:cxn>
                <a:cxn ang="0">
                  <a:pos x="1" y="0"/>
                </a:cxn>
              </a:cxnLst>
              <a:rect l="0" t="0" r="r" b="b"/>
              <a:pathLst>
                <a:path w="71" h="29">
                  <a:moveTo>
                    <a:pt x="0" y="23"/>
                  </a:moveTo>
                  <a:lnTo>
                    <a:pt x="10" y="24"/>
                  </a:lnTo>
                  <a:lnTo>
                    <a:pt x="18" y="25"/>
                  </a:lnTo>
                  <a:lnTo>
                    <a:pt x="33" y="28"/>
                  </a:lnTo>
                  <a:lnTo>
                    <a:pt x="40" y="29"/>
                  </a:lnTo>
                  <a:lnTo>
                    <a:pt x="47" y="29"/>
                  </a:lnTo>
                  <a:lnTo>
                    <a:pt x="50" y="29"/>
                  </a:lnTo>
                  <a:lnTo>
                    <a:pt x="53" y="29"/>
                  </a:lnTo>
                  <a:lnTo>
                    <a:pt x="57" y="29"/>
                  </a:lnTo>
                  <a:lnTo>
                    <a:pt x="60" y="2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5" y="26"/>
                  </a:lnTo>
                  <a:lnTo>
                    <a:pt x="66" y="25"/>
                  </a:lnTo>
                  <a:lnTo>
                    <a:pt x="67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1"/>
                  </a:lnTo>
                  <a:lnTo>
                    <a:pt x="70" y="20"/>
                  </a:lnTo>
                  <a:lnTo>
                    <a:pt x="70" y="19"/>
                  </a:lnTo>
                  <a:lnTo>
                    <a:pt x="70" y="18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1" y="12"/>
                  </a:lnTo>
                  <a:lnTo>
                    <a:pt x="70" y="10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8" y="6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6" y="4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4" y="3"/>
                  </a:lnTo>
                  <a:lnTo>
                    <a:pt x="63" y="3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2" name="Freeform 514"/>
            <p:cNvSpPr>
              <a:spLocks/>
            </p:cNvSpPr>
            <p:nvPr/>
          </p:nvSpPr>
          <p:spPr bwMode="auto">
            <a:xfrm>
              <a:off x="1982" y="1943"/>
              <a:ext cx="25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6"/>
                </a:cxn>
                <a:cxn ang="0">
                  <a:pos x="17" y="5"/>
                </a:cxn>
                <a:cxn ang="0">
                  <a:pos x="32" y="2"/>
                </a:cxn>
                <a:cxn ang="0">
                  <a:pos x="38" y="1"/>
                </a:cxn>
                <a:cxn ang="0">
                  <a:pos x="42" y="0"/>
                </a:cxn>
                <a:cxn ang="0">
                  <a:pos x="45" y="0"/>
                </a:cxn>
                <a:cxn ang="0">
                  <a:pos x="48" y="0"/>
                </a:cxn>
                <a:cxn ang="0">
                  <a:pos x="52" y="0"/>
                </a:cxn>
                <a:cxn ang="0">
                  <a:pos x="55" y="1"/>
                </a:cxn>
                <a:cxn ang="0">
                  <a:pos x="60" y="2"/>
                </a:cxn>
                <a:cxn ang="0">
                  <a:pos x="63" y="3"/>
                </a:cxn>
                <a:cxn ang="0">
                  <a:pos x="66" y="5"/>
                </a:cxn>
                <a:cxn ang="0">
                  <a:pos x="69" y="6"/>
                </a:cxn>
                <a:cxn ang="0">
                  <a:pos x="70" y="7"/>
                </a:cxn>
                <a:cxn ang="0">
                  <a:pos x="71" y="8"/>
                </a:cxn>
                <a:cxn ang="0">
                  <a:pos x="72" y="9"/>
                </a:cxn>
                <a:cxn ang="0">
                  <a:pos x="72" y="10"/>
                </a:cxn>
                <a:cxn ang="0">
                  <a:pos x="73" y="11"/>
                </a:cxn>
                <a:cxn ang="0">
                  <a:pos x="73" y="12"/>
                </a:cxn>
                <a:cxn ang="0">
                  <a:pos x="73" y="13"/>
                </a:cxn>
                <a:cxn ang="0">
                  <a:pos x="74" y="14"/>
                </a:cxn>
                <a:cxn ang="0">
                  <a:pos x="74" y="15"/>
                </a:cxn>
                <a:cxn ang="0">
                  <a:pos x="74" y="16"/>
                </a:cxn>
                <a:cxn ang="0">
                  <a:pos x="74" y="17"/>
                </a:cxn>
                <a:cxn ang="0">
                  <a:pos x="74" y="18"/>
                </a:cxn>
                <a:cxn ang="0">
                  <a:pos x="73" y="19"/>
                </a:cxn>
                <a:cxn ang="0">
                  <a:pos x="73" y="20"/>
                </a:cxn>
                <a:cxn ang="0">
                  <a:pos x="73" y="22"/>
                </a:cxn>
                <a:cxn ang="0">
                  <a:pos x="72" y="23"/>
                </a:cxn>
                <a:cxn ang="0">
                  <a:pos x="71" y="24"/>
                </a:cxn>
                <a:cxn ang="0">
                  <a:pos x="71" y="24"/>
                </a:cxn>
                <a:cxn ang="0">
                  <a:pos x="70" y="25"/>
                </a:cxn>
                <a:cxn ang="0">
                  <a:pos x="69" y="26"/>
                </a:cxn>
                <a:cxn ang="0">
                  <a:pos x="68" y="26"/>
                </a:cxn>
                <a:cxn ang="0">
                  <a:pos x="67" y="27"/>
                </a:cxn>
                <a:cxn ang="0">
                  <a:pos x="66" y="27"/>
                </a:cxn>
                <a:cxn ang="0">
                  <a:pos x="65" y="28"/>
                </a:cxn>
                <a:cxn ang="0">
                  <a:pos x="64" y="28"/>
                </a:cxn>
                <a:cxn ang="0">
                  <a:pos x="63" y="28"/>
                </a:cxn>
                <a:cxn ang="0">
                  <a:pos x="1" y="32"/>
                </a:cxn>
              </a:cxnLst>
              <a:rect l="0" t="0" r="r" b="b"/>
              <a:pathLst>
                <a:path w="74" h="32">
                  <a:moveTo>
                    <a:pt x="0" y="7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0" y="2"/>
                  </a:lnTo>
                  <a:lnTo>
                    <a:pt x="63" y="3"/>
                  </a:lnTo>
                  <a:lnTo>
                    <a:pt x="66" y="5"/>
                  </a:lnTo>
                  <a:lnTo>
                    <a:pt x="69" y="6"/>
                  </a:lnTo>
                  <a:lnTo>
                    <a:pt x="70" y="7"/>
                  </a:lnTo>
                  <a:lnTo>
                    <a:pt x="71" y="8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4"/>
                  </a:lnTo>
                  <a:lnTo>
                    <a:pt x="74" y="15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4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2"/>
                  </a:lnTo>
                  <a:lnTo>
                    <a:pt x="72" y="23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0" y="25"/>
                  </a:lnTo>
                  <a:lnTo>
                    <a:pt x="69" y="26"/>
                  </a:lnTo>
                  <a:lnTo>
                    <a:pt x="68" y="26"/>
                  </a:lnTo>
                  <a:lnTo>
                    <a:pt x="67" y="27"/>
                  </a:lnTo>
                  <a:lnTo>
                    <a:pt x="66" y="27"/>
                  </a:lnTo>
                  <a:lnTo>
                    <a:pt x="65" y="28"/>
                  </a:lnTo>
                  <a:lnTo>
                    <a:pt x="64" y="28"/>
                  </a:lnTo>
                  <a:lnTo>
                    <a:pt x="63" y="28"/>
                  </a:lnTo>
                  <a:lnTo>
                    <a:pt x="1" y="3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3" name="Freeform 515"/>
            <p:cNvSpPr>
              <a:spLocks/>
            </p:cNvSpPr>
            <p:nvPr/>
          </p:nvSpPr>
          <p:spPr bwMode="auto">
            <a:xfrm>
              <a:off x="3936" y="2546"/>
              <a:ext cx="42" cy="41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89"/>
                </a:cxn>
                <a:cxn ang="0">
                  <a:pos x="125" y="78"/>
                </a:cxn>
                <a:cxn ang="0">
                  <a:pos x="125" y="66"/>
                </a:cxn>
                <a:cxn ang="0">
                  <a:pos x="124" y="53"/>
                </a:cxn>
                <a:cxn ang="0">
                  <a:pos x="120" y="40"/>
                </a:cxn>
                <a:cxn ang="0">
                  <a:pos x="114" y="29"/>
                </a:cxn>
                <a:cxn ang="0">
                  <a:pos x="104" y="20"/>
                </a:cxn>
                <a:cxn ang="0">
                  <a:pos x="93" y="12"/>
                </a:cxn>
                <a:cxn ang="0">
                  <a:pos x="81" y="7"/>
                </a:cxn>
                <a:cxn ang="0">
                  <a:pos x="66" y="3"/>
                </a:cxn>
                <a:cxn ang="0">
                  <a:pos x="50" y="0"/>
                </a:cxn>
                <a:cxn ang="0">
                  <a:pos x="36" y="0"/>
                </a:cxn>
                <a:cxn ang="0">
                  <a:pos x="23" y="3"/>
                </a:cxn>
                <a:cxn ang="0">
                  <a:pos x="12" y="6"/>
                </a:cxn>
                <a:cxn ang="0">
                  <a:pos x="7" y="8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2" y="16"/>
                </a:cxn>
                <a:cxn ang="0">
                  <a:pos x="1" y="24"/>
                </a:cxn>
                <a:cxn ang="0">
                  <a:pos x="4" y="49"/>
                </a:cxn>
                <a:cxn ang="0">
                  <a:pos x="6" y="72"/>
                </a:cxn>
                <a:cxn ang="0">
                  <a:pos x="5" y="82"/>
                </a:cxn>
                <a:cxn ang="0">
                  <a:pos x="2" y="92"/>
                </a:cxn>
                <a:cxn ang="0">
                  <a:pos x="0" y="98"/>
                </a:cxn>
                <a:cxn ang="0">
                  <a:pos x="1" y="105"/>
                </a:cxn>
                <a:cxn ang="0">
                  <a:pos x="4" y="109"/>
                </a:cxn>
                <a:cxn ang="0">
                  <a:pos x="10" y="113"/>
                </a:cxn>
                <a:cxn ang="0">
                  <a:pos x="16" y="116"/>
                </a:cxn>
                <a:cxn ang="0">
                  <a:pos x="33" y="120"/>
                </a:cxn>
                <a:cxn ang="0">
                  <a:pos x="53" y="121"/>
                </a:cxn>
                <a:cxn ang="0">
                  <a:pos x="74" y="120"/>
                </a:cxn>
                <a:cxn ang="0">
                  <a:pos x="92" y="116"/>
                </a:cxn>
                <a:cxn ang="0">
                  <a:pos x="103" y="111"/>
                </a:cxn>
                <a:cxn ang="0">
                  <a:pos x="110" y="107"/>
                </a:cxn>
              </a:cxnLst>
              <a:rect l="0" t="0" r="r" b="b"/>
              <a:pathLst>
                <a:path w="125" h="121">
                  <a:moveTo>
                    <a:pt x="112" y="105"/>
                  </a:moveTo>
                  <a:lnTo>
                    <a:pt x="116" y="100"/>
                  </a:lnTo>
                  <a:lnTo>
                    <a:pt x="119" y="94"/>
                  </a:lnTo>
                  <a:lnTo>
                    <a:pt x="121" y="89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5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20" y="40"/>
                  </a:lnTo>
                  <a:lnTo>
                    <a:pt x="117" y="35"/>
                  </a:lnTo>
                  <a:lnTo>
                    <a:pt x="114" y="29"/>
                  </a:lnTo>
                  <a:lnTo>
                    <a:pt x="110" y="25"/>
                  </a:lnTo>
                  <a:lnTo>
                    <a:pt x="104" y="20"/>
                  </a:lnTo>
                  <a:lnTo>
                    <a:pt x="99" y="16"/>
                  </a:lnTo>
                  <a:lnTo>
                    <a:pt x="93" y="12"/>
                  </a:lnTo>
                  <a:lnTo>
                    <a:pt x="87" y="9"/>
                  </a:lnTo>
                  <a:lnTo>
                    <a:pt x="81" y="7"/>
                  </a:lnTo>
                  <a:lnTo>
                    <a:pt x="74" y="5"/>
                  </a:lnTo>
                  <a:lnTo>
                    <a:pt x="66" y="3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3" y="3"/>
                  </a:lnTo>
                  <a:lnTo>
                    <a:pt x="17" y="4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49"/>
                  </a:lnTo>
                  <a:lnTo>
                    <a:pt x="5" y="61"/>
                  </a:lnTo>
                  <a:lnTo>
                    <a:pt x="6" y="72"/>
                  </a:lnTo>
                  <a:lnTo>
                    <a:pt x="5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2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2" y="107"/>
                  </a:lnTo>
                  <a:lnTo>
                    <a:pt x="4" y="109"/>
                  </a:lnTo>
                  <a:lnTo>
                    <a:pt x="6" y="111"/>
                  </a:lnTo>
                  <a:lnTo>
                    <a:pt x="10" y="113"/>
                  </a:lnTo>
                  <a:lnTo>
                    <a:pt x="13" y="115"/>
                  </a:lnTo>
                  <a:lnTo>
                    <a:pt x="16" y="116"/>
                  </a:lnTo>
                  <a:lnTo>
                    <a:pt x="24" y="119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7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4" name="Freeform 516"/>
            <p:cNvSpPr>
              <a:spLocks/>
            </p:cNvSpPr>
            <p:nvPr/>
          </p:nvSpPr>
          <p:spPr bwMode="auto">
            <a:xfrm>
              <a:off x="3936" y="2546"/>
              <a:ext cx="42" cy="41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89"/>
                </a:cxn>
                <a:cxn ang="0">
                  <a:pos x="125" y="78"/>
                </a:cxn>
                <a:cxn ang="0">
                  <a:pos x="125" y="66"/>
                </a:cxn>
                <a:cxn ang="0">
                  <a:pos x="124" y="53"/>
                </a:cxn>
                <a:cxn ang="0">
                  <a:pos x="120" y="40"/>
                </a:cxn>
                <a:cxn ang="0">
                  <a:pos x="114" y="29"/>
                </a:cxn>
                <a:cxn ang="0">
                  <a:pos x="104" y="20"/>
                </a:cxn>
                <a:cxn ang="0">
                  <a:pos x="93" y="12"/>
                </a:cxn>
                <a:cxn ang="0">
                  <a:pos x="81" y="7"/>
                </a:cxn>
                <a:cxn ang="0">
                  <a:pos x="66" y="3"/>
                </a:cxn>
                <a:cxn ang="0">
                  <a:pos x="50" y="0"/>
                </a:cxn>
                <a:cxn ang="0">
                  <a:pos x="36" y="0"/>
                </a:cxn>
                <a:cxn ang="0">
                  <a:pos x="23" y="3"/>
                </a:cxn>
                <a:cxn ang="0">
                  <a:pos x="12" y="6"/>
                </a:cxn>
                <a:cxn ang="0">
                  <a:pos x="7" y="8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2" y="16"/>
                </a:cxn>
                <a:cxn ang="0">
                  <a:pos x="1" y="24"/>
                </a:cxn>
                <a:cxn ang="0">
                  <a:pos x="4" y="49"/>
                </a:cxn>
                <a:cxn ang="0">
                  <a:pos x="6" y="72"/>
                </a:cxn>
                <a:cxn ang="0">
                  <a:pos x="5" y="82"/>
                </a:cxn>
                <a:cxn ang="0">
                  <a:pos x="2" y="92"/>
                </a:cxn>
                <a:cxn ang="0">
                  <a:pos x="0" y="98"/>
                </a:cxn>
                <a:cxn ang="0">
                  <a:pos x="1" y="105"/>
                </a:cxn>
                <a:cxn ang="0">
                  <a:pos x="4" y="109"/>
                </a:cxn>
                <a:cxn ang="0">
                  <a:pos x="10" y="113"/>
                </a:cxn>
                <a:cxn ang="0">
                  <a:pos x="16" y="116"/>
                </a:cxn>
                <a:cxn ang="0">
                  <a:pos x="33" y="120"/>
                </a:cxn>
                <a:cxn ang="0">
                  <a:pos x="53" y="121"/>
                </a:cxn>
                <a:cxn ang="0">
                  <a:pos x="74" y="120"/>
                </a:cxn>
                <a:cxn ang="0">
                  <a:pos x="92" y="116"/>
                </a:cxn>
                <a:cxn ang="0">
                  <a:pos x="103" y="111"/>
                </a:cxn>
                <a:cxn ang="0">
                  <a:pos x="110" y="107"/>
                </a:cxn>
              </a:cxnLst>
              <a:rect l="0" t="0" r="r" b="b"/>
              <a:pathLst>
                <a:path w="125" h="121">
                  <a:moveTo>
                    <a:pt x="112" y="105"/>
                  </a:moveTo>
                  <a:lnTo>
                    <a:pt x="116" y="100"/>
                  </a:lnTo>
                  <a:lnTo>
                    <a:pt x="119" y="94"/>
                  </a:lnTo>
                  <a:lnTo>
                    <a:pt x="121" y="89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5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20" y="40"/>
                  </a:lnTo>
                  <a:lnTo>
                    <a:pt x="117" y="35"/>
                  </a:lnTo>
                  <a:lnTo>
                    <a:pt x="114" y="29"/>
                  </a:lnTo>
                  <a:lnTo>
                    <a:pt x="110" y="25"/>
                  </a:lnTo>
                  <a:lnTo>
                    <a:pt x="104" y="20"/>
                  </a:lnTo>
                  <a:lnTo>
                    <a:pt x="99" y="16"/>
                  </a:lnTo>
                  <a:lnTo>
                    <a:pt x="93" y="12"/>
                  </a:lnTo>
                  <a:lnTo>
                    <a:pt x="87" y="9"/>
                  </a:lnTo>
                  <a:lnTo>
                    <a:pt x="81" y="7"/>
                  </a:lnTo>
                  <a:lnTo>
                    <a:pt x="74" y="5"/>
                  </a:lnTo>
                  <a:lnTo>
                    <a:pt x="66" y="3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3" y="3"/>
                  </a:lnTo>
                  <a:lnTo>
                    <a:pt x="17" y="4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49"/>
                  </a:lnTo>
                  <a:lnTo>
                    <a:pt x="5" y="61"/>
                  </a:lnTo>
                  <a:lnTo>
                    <a:pt x="6" y="72"/>
                  </a:lnTo>
                  <a:lnTo>
                    <a:pt x="5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2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2" y="107"/>
                  </a:lnTo>
                  <a:lnTo>
                    <a:pt x="4" y="109"/>
                  </a:lnTo>
                  <a:lnTo>
                    <a:pt x="6" y="111"/>
                  </a:lnTo>
                  <a:lnTo>
                    <a:pt x="10" y="113"/>
                  </a:lnTo>
                  <a:lnTo>
                    <a:pt x="13" y="115"/>
                  </a:lnTo>
                  <a:lnTo>
                    <a:pt x="16" y="116"/>
                  </a:lnTo>
                  <a:lnTo>
                    <a:pt x="24" y="119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7" y="109"/>
                  </a:lnTo>
                  <a:lnTo>
                    <a:pt x="110" y="107"/>
                  </a:lnTo>
                  <a:lnTo>
                    <a:pt x="112" y="105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5" name="Freeform 517"/>
            <p:cNvSpPr>
              <a:spLocks/>
            </p:cNvSpPr>
            <p:nvPr/>
          </p:nvSpPr>
          <p:spPr bwMode="auto">
            <a:xfrm>
              <a:off x="3921" y="2546"/>
              <a:ext cx="19" cy="40"/>
            </a:xfrm>
            <a:custGeom>
              <a:avLst/>
              <a:gdLst/>
              <a:ahLst/>
              <a:cxnLst>
                <a:cxn ang="0">
                  <a:pos x="50" y="98"/>
                </a:cxn>
                <a:cxn ang="0">
                  <a:pos x="47" y="87"/>
                </a:cxn>
                <a:cxn ang="0">
                  <a:pos x="45" y="70"/>
                </a:cxn>
                <a:cxn ang="0">
                  <a:pos x="45" y="44"/>
                </a:cxn>
                <a:cxn ang="0">
                  <a:pos x="49" y="22"/>
                </a:cxn>
                <a:cxn ang="0">
                  <a:pos x="51" y="12"/>
                </a:cxn>
                <a:cxn ang="0">
                  <a:pos x="51" y="10"/>
                </a:cxn>
                <a:cxn ang="0">
                  <a:pos x="51" y="7"/>
                </a:cxn>
                <a:cxn ang="0">
                  <a:pos x="49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5"/>
                </a:cxn>
                <a:cxn ang="0">
                  <a:pos x="10" y="9"/>
                </a:cxn>
                <a:cxn ang="0">
                  <a:pos x="8" y="12"/>
                </a:cxn>
                <a:cxn ang="0">
                  <a:pos x="6" y="15"/>
                </a:cxn>
                <a:cxn ang="0">
                  <a:pos x="3" y="21"/>
                </a:cxn>
                <a:cxn ang="0">
                  <a:pos x="1" y="37"/>
                </a:cxn>
                <a:cxn ang="0">
                  <a:pos x="0" y="60"/>
                </a:cxn>
                <a:cxn ang="0">
                  <a:pos x="1" y="80"/>
                </a:cxn>
                <a:cxn ang="0">
                  <a:pos x="2" y="91"/>
                </a:cxn>
                <a:cxn ang="0">
                  <a:pos x="4" y="96"/>
                </a:cxn>
                <a:cxn ang="0">
                  <a:pos x="7" y="103"/>
                </a:cxn>
                <a:cxn ang="0">
                  <a:pos x="10" y="107"/>
                </a:cxn>
                <a:cxn ang="0">
                  <a:pos x="17" y="113"/>
                </a:cxn>
                <a:cxn ang="0">
                  <a:pos x="26" y="118"/>
                </a:cxn>
                <a:cxn ang="0">
                  <a:pos x="36" y="120"/>
                </a:cxn>
                <a:cxn ang="0">
                  <a:pos x="42" y="119"/>
                </a:cxn>
                <a:cxn ang="0">
                  <a:pos x="46" y="119"/>
                </a:cxn>
                <a:cxn ang="0">
                  <a:pos x="50" y="117"/>
                </a:cxn>
                <a:cxn ang="0">
                  <a:pos x="52" y="115"/>
                </a:cxn>
                <a:cxn ang="0">
                  <a:pos x="55" y="112"/>
                </a:cxn>
                <a:cxn ang="0">
                  <a:pos x="55" y="109"/>
                </a:cxn>
                <a:cxn ang="0">
                  <a:pos x="53" y="105"/>
                </a:cxn>
              </a:cxnLst>
              <a:rect l="0" t="0" r="r" b="b"/>
              <a:pathLst>
                <a:path w="55" h="120">
                  <a:moveTo>
                    <a:pt x="52" y="103"/>
                  </a:moveTo>
                  <a:lnTo>
                    <a:pt x="50" y="98"/>
                  </a:lnTo>
                  <a:lnTo>
                    <a:pt x="48" y="93"/>
                  </a:lnTo>
                  <a:lnTo>
                    <a:pt x="47" y="87"/>
                  </a:lnTo>
                  <a:lnTo>
                    <a:pt x="46" y="82"/>
                  </a:lnTo>
                  <a:lnTo>
                    <a:pt x="45" y="70"/>
                  </a:lnTo>
                  <a:lnTo>
                    <a:pt x="45" y="57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9" y="22"/>
                  </a:lnTo>
                  <a:lnTo>
                    <a:pt x="51" y="14"/>
                  </a:lnTo>
                  <a:lnTo>
                    <a:pt x="51" y="12"/>
                  </a:lnTo>
                  <a:lnTo>
                    <a:pt x="52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0" y="6"/>
                  </a:lnTo>
                  <a:lnTo>
                    <a:pt x="49" y="5"/>
                  </a:lnTo>
                  <a:lnTo>
                    <a:pt x="47" y="4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6" y="5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4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1" y="37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2" y="88"/>
                  </a:lnTo>
                  <a:lnTo>
                    <a:pt x="2" y="91"/>
                  </a:lnTo>
                  <a:lnTo>
                    <a:pt x="3" y="93"/>
                  </a:lnTo>
                  <a:lnTo>
                    <a:pt x="4" y="96"/>
                  </a:lnTo>
                  <a:lnTo>
                    <a:pt x="6" y="99"/>
                  </a:lnTo>
                  <a:lnTo>
                    <a:pt x="7" y="103"/>
                  </a:lnTo>
                  <a:lnTo>
                    <a:pt x="9" y="105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7" y="113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1" y="119"/>
                  </a:lnTo>
                  <a:lnTo>
                    <a:pt x="36" y="120"/>
                  </a:lnTo>
                  <a:lnTo>
                    <a:pt x="40" y="120"/>
                  </a:lnTo>
                  <a:lnTo>
                    <a:pt x="42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8" y="118"/>
                  </a:lnTo>
                  <a:lnTo>
                    <a:pt x="50" y="117"/>
                  </a:lnTo>
                  <a:lnTo>
                    <a:pt x="51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09"/>
                  </a:lnTo>
                  <a:lnTo>
                    <a:pt x="55" y="107"/>
                  </a:lnTo>
                  <a:lnTo>
                    <a:pt x="53" y="105"/>
                  </a:lnTo>
                  <a:lnTo>
                    <a:pt x="52" y="10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6" name="Freeform 518"/>
            <p:cNvSpPr>
              <a:spLocks/>
            </p:cNvSpPr>
            <p:nvPr/>
          </p:nvSpPr>
          <p:spPr bwMode="auto">
            <a:xfrm>
              <a:off x="3921" y="2546"/>
              <a:ext cx="19" cy="40"/>
            </a:xfrm>
            <a:custGeom>
              <a:avLst/>
              <a:gdLst/>
              <a:ahLst/>
              <a:cxnLst>
                <a:cxn ang="0">
                  <a:pos x="50" y="98"/>
                </a:cxn>
                <a:cxn ang="0">
                  <a:pos x="47" y="87"/>
                </a:cxn>
                <a:cxn ang="0">
                  <a:pos x="45" y="70"/>
                </a:cxn>
                <a:cxn ang="0">
                  <a:pos x="45" y="44"/>
                </a:cxn>
                <a:cxn ang="0">
                  <a:pos x="49" y="22"/>
                </a:cxn>
                <a:cxn ang="0">
                  <a:pos x="51" y="12"/>
                </a:cxn>
                <a:cxn ang="0">
                  <a:pos x="51" y="10"/>
                </a:cxn>
                <a:cxn ang="0">
                  <a:pos x="51" y="7"/>
                </a:cxn>
                <a:cxn ang="0">
                  <a:pos x="49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5"/>
                </a:cxn>
                <a:cxn ang="0">
                  <a:pos x="10" y="9"/>
                </a:cxn>
                <a:cxn ang="0">
                  <a:pos x="8" y="12"/>
                </a:cxn>
                <a:cxn ang="0">
                  <a:pos x="6" y="15"/>
                </a:cxn>
                <a:cxn ang="0">
                  <a:pos x="3" y="21"/>
                </a:cxn>
                <a:cxn ang="0">
                  <a:pos x="1" y="37"/>
                </a:cxn>
                <a:cxn ang="0">
                  <a:pos x="0" y="60"/>
                </a:cxn>
                <a:cxn ang="0">
                  <a:pos x="1" y="80"/>
                </a:cxn>
                <a:cxn ang="0">
                  <a:pos x="2" y="91"/>
                </a:cxn>
                <a:cxn ang="0">
                  <a:pos x="4" y="96"/>
                </a:cxn>
                <a:cxn ang="0">
                  <a:pos x="7" y="103"/>
                </a:cxn>
                <a:cxn ang="0">
                  <a:pos x="10" y="107"/>
                </a:cxn>
                <a:cxn ang="0">
                  <a:pos x="17" y="113"/>
                </a:cxn>
                <a:cxn ang="0">
                  <a:pos x="26" y="118"/>
                </a:cxn>
                <a:cxn ang="0">
                  <a:pos x="36" y="120"/>
                </a:cxn>
                <a:cxn ang="0">
                  <a:pos x="42" y="119"/>
                </a:cxn>
                <a:cxn ang="0">
                  <a:pos x="46" y="119"/>
                </a:cxn>
                <a:cxn ang="0">
                  <a:pos x="50" y="117"/>
                </a:cxn>
                <a:cxn ang="0">
                  <a:pos x="52" y="115"/>
                </a:cxn>
                <a:cxn ang="0">
                  <a:pos x="55" y="112"/>
                </a:cxn>
                <a:cxn ang="0">
                  <a:pos x="55" y="109"/>
                </a:cxn>
                <a:cxn ang="0">
                  <a:pos x="53" y="105"/>
                </a:cxn>
              </a:cxnLst>
              <a:rect l="0" t="0" r="r" b="b"/>
              <a:pathLst>
                <a:path w="55" h="120">
                  <a:moveTo>
                    <a:pt x="52" y="103"/>
                  </a:moveTo>
                  <a:lnTo>
                    <a:pt x="50" y="98"/>
                  </a:lnTo>
                  <a:lnTo>
                    <a:pt x="48" y="93"/>
                  </a:lnTo>
                  <a:lnTo>
                    <a:pt x="47" y="87"/>
                  </a:lnTo>
                  <a:lnTo>
                    <a:pt x="46" y="82"/>
                  </a:lnTo>
                  <a:lnTo>
                    <a:pt x="45" y="70"/>
                  </a:lnTo>
                  <a:lnTo>
                    <a:pt x="45" y="57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9" y="22"/>
                  </a:lnTo>
                  <a:lnTo>
                    <a:pt x="51" y="14"/>
                  </a:lnTo>
                  <a:lnTo>
                    <a:pt x="51" y="12"/>
                  </a:lnTo>
                  <a:lnTo>
                    <a:pt x="52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0" y="6"/>
                  </a:lnTo>
                  <a:lnTo>
                    <a:pt x="49" y="5"/>
                  </a:lnTo>
                  <a:lnTo>
                    <a:pt x="47" y="4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6" y="5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4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1" y="37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2" y="88"/>
                  </a:lnTo>
                  <a:lnTo>
                    <a:pt x="2" y="91"/>
                  </a:lnTo>
                  <a:lnTo>
                    <a:pt x="3" y="93"/>
                  </a:lnTo>
                  <a:lnTo>
                    <a:pt x="4" y="96"/>
                  </a:lnTo>
                  <a:lnTo>
                    <a:pt x="6" y="99"/>
                  </a:lnTo>
                  <a:lnTo>
                    <a:pt x="7" y="103"/>
                  </a:lnTo>
                  <a:lnTo>
                    <a:pt x="9" y="105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7" y="113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1" y="119"/>
                  </a:lnTo>
                  <a:lnTo>
                    <a:pt x="36" y="120"/>
                  </a:lnTo>
                  <a:lnTo>
                    <a:pt x="40" y="120"/>
                  </a:lnTo>
                  <a:lnTo>
                    <a:pt x="42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8" y="118"/>
                  </a:lnTo>
                  <a:lnTo>
                    <a:pt x="50" y="117"/>
                  </a:lnTo>
                  <a:lnTo>
                    <a:pt x="51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09"/>
                  </a:lnTo>
                  <a:lnTo>
                    <a:pt x="55" y="107"/>
                  </a:lnTo>
                  <a:lnTo>
                    <a:pt x="53" y="105"/>
                  </a:lnTo>
                  <a:lnTo>
                    <a:pt x="52" y="10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7" name="Freeform 519"/>
            <p:cNvSpPr>
              <a:spLocks/>
            </p:cNvSpPr>
            <p:nvPr/>
          </p:nvSpPr>
          <p:spPr bwMode="auto">
            <a:xfrm>
              <a:off x="3938" y="2568"/>
              <a:ext cx="24" cy="10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0" y="24"/>
                </a:cxn>
                <a:cxn ang="0">
                  <a:pos x="18" y="25"/>
                </a:cxn>
                <a:cxn ang="0">
                  <a:pos x="33" y="28"/>
                </a:cxn>
                <a:cxn ang="0">
                  <a:pos x="40" y="29"/>
                </a:cxn>
                <a:cxn ang="0">
                  <a:pos x="43" y="30"/>
                </a:cxn>
                <a:cxn ang="0">
                  <a:pos x="47" y="30"/>
                </a:cxn>
                <a:cxn ang="0">
                  <a:pos x="50" y="30"/>
                </a:cxn>
                <a:cxn ang="0">
                  <a:pos x="54" y="30"/>
                </a:cxn>
                <a:cxn ang="0">
                  <a:pos x="57" y="29"/>
                </a:cxn>
                <a:cxn ang="0">
                  <a:pos x="60" y="28"/>
                </a:cxn>
                <a:cxn ang="0">
                  <a:pos x="63" y="27"/>
                </a:cxn>
                <a:cxn ang="0">
                  <a:pos x="64" y="26"/>
                </a:cxn>
                <a:cxn ang="0">
                  <a:pos x="65" y="26"/>
                </a:cxn>
                <a:cxn ang="0">
                  <a:pos x="66" y="25"/>
                </a:cxn>
                <a:cxn ang="0">
                  <a:pos x="67" y="24"/>
                </a:cxn>
                <a:cxn ang="0">
                  <a:pos x="68" y="23"/>
                </a:cxn>
                <a:cxn ang="0">
                  <a:pos x="68" y="22"/>
                </a:cxn>
                <a:cxn ang="0">
                  <a:pos x="69" y="21"/>
                </a:cxn>
                <a:cxn ang="0">
                  <a:pos x="70" y="20"/>
                </a:cxn>
                <a:cxn ang="0">
                  <a:pos x="70" y="19"/>
                </a:cxn>
                <a:cxn ang="0">
                  <a:pos x="70" y="18"/>
                </a:cxn>
                <a:cxn ang="0">
                  <a:pos x="71" y="16"/>
                </a:cxn>
                <a:cxn ang="0">
                  <a:pos x="71" y="14"/>
                </a:cxn>
                <a:cxn ang="0">
                  <a:pos x="71" y="12"/>
                </a:cxn>
                <a:cxn ang="0">
                  <a:pos x="70" y="10"/>
                </a:cxn>
                <a:cxn ang="0">
                  <a:pos x="70" y="8"/>
                </a:cxn>
                <a:cxn ang="0">
                  <a:pos x="69" y="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7" y="5"/>
                </a:cxn>
                <a:cxn ang="0">
                  <a:pos x="66" y="4"/>
                </a:cxn>
                <a:cxn ang="0">
                  <a:pos x="65" y="4"/>
                </a:cxn>
                <a:cxn ang="0">
                  <a:pos x="65" y="3"/>
                </a:cxn>
                <a:cxn ang="0">
                  <a:pos x="64" y="3"/>
                </a:cxn>
                <a:cxn ang="0">
                  <a:pos x="63" y="3"/>
                </a:cxn>
                <a:cxn ang="0">
                  <a:pos x="1" y="0"/>
                </a:cxn>
              </a:cxnLst>
              <a:rect l="0" t="0" r="r" b="b"/>
              <a:pathLst>
                <a:path w="71" h="30">
                  <a:moveTo>
                    <a:pt x="0" y="23"/>
                  </a:moveTo>
                  <a:lnTo>
                    <a:pt x="10" y="24"/>
                  </a:lnTo>
                  <a:lnTo>
                    <a:pt x="18" y="25"/>
                  </a:lnTo>
                  <a:lnTo>
                    <a:pt x="33" y="28"/>
                  </a:lnTo>
                  <a:lnTo>
                    <a:pt x="40" y="29"/>
                  </a:lnTo>
                  <a:lnTo>
                    <a:pt x="43" y="30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7" y="29"/>
                  </a:lnTo>
                  <a:lnTo>
                    <a:pt x="60" y="2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5" y="26"/>
                  </a:lnTo>
                  <a:lnTo>
                    <a:pt x="66" y="25"/>
                  </a:lnTo>
                  <a:lnTo>
                    <a:pt x="67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1"/>
                  </a:lnTo>
                  <a:lnTo>
                    <a:pt x="70" y="20"/>
                  </a:lnTo>
                  <a:lnTo>
                    <a:pt x="70" y="19"/>
                  </a:lnTo>
                  <a:lnTo>
                    <a:pt x="70" y="18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1" y="12"/>
                  </a:lnTo>
                  <a:lnTo>
                    <a:pt x="70" y="10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8" y="6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6" y="4"/>
                  </a:lnTo>
                  <a:lnTo>
                    <a:pt x="65" y="4"/>
                  </a:lnTo>
                  <a:lnTo>
                    <a:pt x="65" y="3"/>
                  </a:lnTo>
                  <a:lnTo>
                    <a:pt x="64" y="3"/>
                  </a:lnTo>
                  <a:lnTo>
                    <a:pt x="63" y="3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8" name="Freeform 520"/>
            <p:cNvSpPr>
              <a:spLocks/>
            </p:cNvSpPr>
            <p:nvPr/>
          </p:nvSpPr>
          <p:spPr bwMode="auto">
            <a:xfrm>
              <a:off x="3938" y="2556"/>
              <a:ext cx="24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6"/>
                </a:cxn>
                <a:cxn ang="0">
                  <a:pos x="17" y="5"/>
                </a:cxn>
                <a:cxn ang="0">
                  <a:pos x="32" y="2"/>
                </a:cxn>
                <a:cxn ang="0">
                  <a:pos x="38" y="1"/>
                </a:cxn>
                <a:cxn ang="0">
                  <a:pos x="42" y="0"/>
                </a:cxn>
                <a:cxn ang="0">
                  <a:pos x="45" y="0"/>
                </a:cxn>
                <a:cxn ang="0">
                  <a:pos x="48" y="0"/>
                </a:cxn>
                <a:cxn ang="0">
                  <a:pos x="52" y="0"/>
                </a:cxn>
                <a:cxn ang="0">
                  <a:pos x="56" y="1"/>
                </a:cxn>
                <a:cxn ang="0">
                  <a:pos x="60" y="2"/>
                </a:cxn>
                <a:cxn ang="0">
                  <a:pos x="63" y="3"/>
                </a:cxn>
                <a:cxn ang="0">
                  <a:pos x="66" y="5"/>
                </a:cxn>
                <a:cxn ang="0">
                  <a:pos x="69" y="6"/>
                </a:cxn>
                <a:cxn ang="0">
                  <a:pos x="70" y="7"/>
                </a:cxn>
                <a:cxn ang="0">
                  <a:pos x="71" y="8"/>
                </a:cxn>
                <a:cxn ang="0">
                  <a:pos x="72" y="9"/>
                </a:cxn>
                <a:cxn ang="0">
                  <a:pos x="72" y="10"/>
                </a:cxn>
                <a:cxn ang="0">
                  <a:pos x="73" y="11"/>
                </a:cxn>
                <a:cxn ang="0">
                  <a:pos x="73" y="12"/>
                </a:cxn>
                <a:cxn ang="0">
                  <a:pos x="73" y="13"/>
                </a:cxn>
                <a:cxn ang="0">
                  <a:pos x="74" y="14"/>
                </a:cxn>
                <a:cxn ang="0">
                  <a:pos x="74" y="15"/>
                </a:cxn>
                <a:cxn ang="0">
                  <a:pos x="74" y="16"/>
                </a:cxn>
                <a:cxn ang="0">
                  <a:pos x="74" y="17"/>
                </a:cxn>
                <a:cxn ang="0">
                  <a:pos x="74" y="18"/>
                </a:cxn>
                <a:cxn ang="0">
                  <a:pos x="73" y="19"/>
                </a:cxn>
                <a:cxn ang="0">
                  <a:pos x="73" y="20"/>
                </a:cxn>
                <a:cxn ang="0">
                  <a:pos x="73" y="22"/>
                </a:cxn>
                <a:cxn ang="0">
                  <a:pos x="72" y="23"/>
                </a:cxn>
                <a:cxn ang="0">
                  <a:pos x="71" y="24"/>
                </a:cxn>
                <a:cxn ang="0">
                  <a:pos x="71" y="24"/>
                </a:cxn>
                <a:cxn ang="0">
                  <a:pos x="70" y="25"/>
                </a:cxn>
                <a:cxn ang="0">
                  <a:pos x="69" y="26"/>
                </a:cxn>
                <a:cxn ang="0">
                  <a:pos x="68" y="26"/>
                </a:cxn>
                <a:cxn ang="0">
                  <a:pos x="67" y="27"/>
                </a:cxn>
                <a:cxn ang="0">
                  <a:pos x="66" y="27"/>
                </a:cxn>
                <a:cxn ang="0">
                  <a:pos x="65" y="28"/>
                </a:cxn>
                <a:cxn ang="0">
                  <a:pos x="64" y="28"/>
                </a:cxn>
                <a:cxn ang="0">
                  <a:pos x="63" y="28"/>
                </a:cxn>
                <a:cxn ang="0">
                  <a:pos x="1" y="31"/>
                </a:cxn>
              </a:cxnLst>
              <a:rect l="0" t="0" r="r" b="b"/>
              <a:pathLst>
                <a:path w="74" h="31">
                  <a:moveTo>
                    <a:pt x="0" y="7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1"/>
                  </a:lnTo>
                  <a:lnTo>
                    <a:pt x="60" y="2"/>
                  </a:lnTo>
                  <a:lnTo>
                    <a:pt x="63" y="3"/>
                  </a:lnTo>
                  <a:lnTo>
                    <a:pt x="66" y="5"/>
                  </a:lnTo>
                  <a:lnTo>
                    <a:pt x="69" y="6"/>
                  </a:lnTo>
                  <a:lnTo>
                    <a:pt x="70" y="7"/>
                  </a:lnTo>
                  <a:lnTo>
                    <a:pt x="71" y="8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4"/>
                  </a:lnTo>
                  <a:lnTo>
                    <a:pt x="74" y="15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4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2"/>
                  </a:lnTo>
                  <a:lnTo>
                    <a:pt x="72" y="23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0" y="25"/>
                  </a:lnTo>
                  <a:lnTo>
                    <a:pt x="69" y="26"/>
                  </a:lnTo>
                  <a:lnTo>
                    <a:pt x="68" y="26"/>
                  </a:lnTo>
                  <a:lnTo>
                    <a:pt x="67" y="27"/>
                  </a:lnTo>
                  <a:lnTo>
                    <a:pt x="66" y="27"/>
                  </a:lnTo>
                  <a:lnTo>
                    <a:pt x="65" y="28"/>
                  </a:lnTo>
                  <a:lnTo>
                    <a:pt x="64" y="28"/>
                  </a:lnTo>
                  <a:lnTo>
                    <a:pt x="63" y="28"/>
                  </a:lnTo>
                  <a:lnTo>
                    <a:pt x="1" y="3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69" name="Freeform 521"/>
            <p:cNvSpPr>
              <a:spLocks/>
            </p:cNvSpPr>
            <p:nvPr/>
          </p:nvSpPr>
          <p:spPr bwMode="auto">
            <a:xfrm>
              <a:off x="3952" y="2442"/>
              <a:ext cx="45" cy="46"/>
            </a:xfrm>
            <a:custGeom>
              <a:avLst/>
              <a:gdLst/>
              <a:ahLst/>
              <a:cxnLst>
                <a:cxn ang="0">
                  <a:pos x="103" y="133"/>
                </a:cxn>
                <a:cxn ang="0">
                  <a:pos x="113" y="126"/>
                </a:cxn>
                <a:cxn ang="0">
                  <a:pos x="121" y="117"/>
                </a:cxn>
                <a:cxn ang="0">
                  <a:pos x="128" y="107"/>
                </a:cxn>
                <a:cxn ang="0">
                  <a:pos x="132" y="95"/>
                </a:cxn>
                <a:cxn ang="0">
                  <a:pos x="135" y="83"/>
                </a:cxn>
                <a:cxn ang="0">
                  <a:pos x="134" y="69"/>
                </a:cxn>
                <a:cxn ang="0">
                  <a:pos x="132" y="57"/>
                </a:cxn>
                <a:cxn ang="0">
                  <a:pos x="126" y="45"/>
                </a:cxn>
                <a:cxn ang="0">
                  <a:pos x="118" y="34"/>
                </a:cxn>
                <a:cxn ang="0">
                  <a:pos x="106" y="23"/>
                </a:cxn>
                <a:cxn ang="0">
                  <a:pos x="93" y="14"/>
                </a:cxn>
                <a:cxn ang="0">
                  <a:pos x="81" y="7"/>
                </a:cxn>
                <a:cxn ang="0">
                  <a:pos x="69" y="3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1"/>
                </a:cxn>
                <a:cxn ang="0">
                  <a:pos x="30" y="36"/>
                </a:cxn>
                <a:cxn ang="0">
                  <a:pos x="23" y="51"/>
                </a:cxn>
                <a:cxn ang="0">
                  <a:pos x="18" y="60"/>
                </a:cxn>
                <a:cxn ang="0">
                  <a:pos x="11" y="68"/>
                </a:cxn>
                <a:cxn ang="0">
                  <a:pos x="4" y="74"/>
                </a:cxn>
                <a:cxn ang="0">
                  <a:pos x="1" y="79"/>
                </a:cxn>
                <a:cxn ang="0">
                  <a:pos x="0" y="84"/>
                </a:cxn>
                <a:cxn ang="0">
                  <a:pos x="2" y="90"/>
                </a:cxn>
                <a:cxn ang="0">
                  <a:pos x="5" y="96"/>
                </a:cxn>
                <a:cxn ang="0">
                  <a:pos x="14" y="105"/>
                </a:cxn>
                <a:cxn ang="0">
                  <a:pos x="29" y="116"/>
                </a:cxn>
                <a:cxn ang="0">
                  <a:pos x="47" y="127"/>
                </a:cxn>
                <a:cxn ang="0">
                  <a:pos x="67" y="134"/>
                </a:cxn>
                <a:cxn ang="0">
                  <a:pos x="84" y="137"/>
                </a:cxn>
                <a:cxn ang="0">
                  <a:pos x="91" y="137"/>
                </a:cxn>
                <a:cxn ang="0">
                  <a:pos x="97" y="135"/>
                </a:cxn>
              </a:cxnLst>
              <a:rect l="0" t="0" r="r" b="b"/>
              <a:pathLst>
                <a:path w="135" h="137">
                  <a:moveTo>
                    <a:pt x="97" y="135"/>
                  </a:moveTo>
                  <a:lnTo>
                    <a:pt x="103" y="133"/>
                  </a:lnTo>
                  <a:lnTo>
                    <a:pt x="109" y="130"/>
                  </a:lnTo>
                  <a:lnTo>
                    <a:pt x="113" y="126"/>
                  </a:lnTo>
                  <a:lnTo>
                    <a:pt x="117" y="122"/>
                  </a:lnTo>
                  <a:lnTo>
                    <a:pt x="121" y="117"/>
                  </a:lnTo>
                  <a:lnTo>
                    <a:pt x="125" y="112"/>
                  </a:lnTo>
                  <a:lnTo>
                    <a:pt x="128" y="107"/>
                  </a:lnTo>
                  <a:lnTo>
                    <a:pt x="130" y="101"/>
                  </a:lnTo>
                  <a:lnTo>
                    <a:pt x="132" y="95"/>
                  </a:lnTo>
                  <a:lnTo>
                    <a:pt x="134" y="89"/>
                  </a:lnTo>
                  <a:lnTo>
                    <a:pt x="135" y="83"/>
                  </a:lnTo>
                  <a:lnTo>
                    <a:pt x="135" y="77"/>
                  </a:lnTo>
                  <a:lnTo>
                    <a:pt x="134" y="69"/>
                  </a:lnTo>
                  <a:lnTo>
                    <a:pt x="133" y="63"/>
                  </a:lnTo>
                  <a:lnTo>
                    <a:pt x="132" y="57"/>
                  </a:lnTo>
                  <a:lnTo>
                    <a:pt x="129" y="51"/>
                  </a:lnTo>
                  <a:lnTo>
                    <a:pt x="126" y="45"/>
                  </a:lnTo>
                  <a:lnTo>
                    <a:pt x="122" y="40"/>
                  </a:lnTo>
                  <a:lnTo>
                    <a:pt x="118" y="34"/>
                  </a:lnTo>
                  <a:lnTo>
                    <a:pt x="112" y="29"/>
                  </a:lnTo>
                  <a:lnTo>
                    <a:pt x="106" y="23"/>
                  </a:lnTo>
                  <a:lnTo>
                    <a:pt x="100" y="19"/>
                  </a:lnTo>
                  <a:lnTo>
                    <a:pt x="93" y="14"/>
                  </a:lnTo>
                  <a:lnTo>
                    <a:pt x="87" y="11"/>
                  </a:lnTo>
                  <a:lnTo>
                    <a:pt x="81" y="7"/>
                  </a:lnTo>
                  <a:lnTo>
                    <a:pt x="75" y="5"/>
                  </a:lnTo>
                  <a:lnTo>
                    <a:pt x="69" y="3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1"/>
                  </a:lnTo>
                  <a:lnTo>
                    <a:pt x="38" y="15"/>
                  </a:lnTo>
                  <a:lnTo>
                    <a:pt x="30" y="36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8" y="60"/>
                  </a:lnTo>
                  <a:lnTo>
                    <a:pt x="15" y="64"/>
                  </a:lnTo>
                  <a:lnTo>
                    <a:pt x="11" y="68"/>
                  </a:lnTo>
                  <a:lnTo>
                    <a:pt x="6" y="71"/>
                  </a:lnTo>
                  <a:lnTo>
                    <a:pt x="4" y="74"/>
                  </a:lnTo>
                  <a:lnTo>
                    <a:pt x="2" y="77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1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5" y="96"/>
                  </a:lnTo>
                  <a:lnTo>
                    <a:pt x="7" y="99"/>
                  </a:lnTo>
                  <a:lnTo>
                    <a:pt x="14" y="105"/>
                  </a:lnTo>
                  <a:lnTo>
                    <a:pt x="21" y="110"/>
                  </a:lnTo>
                  <a:lnTo>
                    <a:pt x="29" y="116"/>
                  </a:lnTo>
                  <a:lnTo>
                    <a:pt x="38" y="122"/>
                  </a:lnTo>
                  <a:lnTo>
                    <a:pt x="47" y="127"/>
                  </a:lnTo>
                  <a:lnTo>
                    <a:pt x="57" y="130"/>
                  </a:lnTo>
                  <a:lnTo>
                    <a:pt x="67" y="134"/>
                  </a:lnTo>
                  <a:lnTo>
                    <a:pt x="76" y="136"/>
                  </a:lnTo>
                  <a:lnTo>
                    <a:pt x="84" y="137"/>
                  </a:lnTo>
                  <a:lnTo>
                    <a:pt x="88" y="137"/>
                  </a:lnTo>
                  <a:lnTo>
                    <a:pt x="91" y="137"/>
                  </a:lnTo>
                  <a:lnTo>
                    <a:pt x="94" y="136"/>
                  </a:lnTo>
                  <a:lnTo>
                    <a:pt x="97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0" name="Freeform 522"/>
            <p:cNvSpPr>
              <a:spLocks/>
            </p:cNvSpPr>
            <p:nvPr/>
          </p:nvSpPr>
          <p:spPr bwMode="auto">
            <a:xfrm>
              <a:off x="3952" y="2442"/>
              <a:ext cx="45" cy="46"/>
            </a:xfrm>
            <a:custGeom>
              <a:avLst/>
              <a:gdLst/>
              <a:ahLst/>
              <a:cxnLst>
                <a:cxn ang="0">
                  <a:pos x="103" y="133"/>
                </a:cxn>
                <a:cxn ang="0">
                  <a:pos x="113" y="126"/>
                </a:cxn>
                <a:cxn ang="0">
                  <a:pos x="121" y="117"/>
                </a:cxn>
                <a:cxn ang="0">
                  <a:pos x="128" y="107"/>
                </a:cxn>
                <a:cxn ang="0">
                  <a:pos x="132" y="95"/>
                </a:cxn>
                <a:cxn ang="0">
                  <a:pos x="135" y="83"/>
                </a:cxn>
                <a:cxn ang="0">
                  <a:pos x="134" y="69"/>
                </a:cxn>
                <a:cxn ang="0">
                  <a:pos x="132" y="57"/>
                </a:cxn>
                <a:cxn ang="0">
                  <a:pos x="126" y="45"/>
                </a:cxn>
                <a:cxn ang="0">
                  <a:pos x="118" y="34"/>
                </a:cxn>
                <a:cxn ang="0">
                  <a:pos x="106" y="23"/>
                </a:cxn>
                <a:cxn ang="0">
                  <a:pos x="93" y="14"/>
                </a:cxn>
                <a:cxn ang="0">
                  <a:pos x="81" y="7"/>
                </a:cxn>
                <a:cxn ang="0">
                  <a:pos x="69" y="3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1"/>
                </a:cxn>
                <a:cxn ang="0">
                  <a:pos x="30" y="36"/>
                </a:cxn>
                <a:cxn ang="0">
                  <a:pos x="23" y="51"/>
                </a:cxn>
                <a:cxn ang="0">
                  <a:pos x="18" y="60"/>
                </a:cxn>
                <a:cxn ang="0">
                  <a:pos x="11" y="68"/>
                </a:cxn>
                <a:cxn ang="0">
                  <a:pos x="4" y="74"/>
                </a:cxn>
                <a:cxn ang="0">
                  <a:pos x="1" y="79"/>
                </a:cxn>
                <a:cxn ang="0">
                  <a:pos x="0" y="84"/>
                </a:cxn>
                <a:cxn ang="0">
                  <a:pos x="2" y="90"/>
                </a:cxn>
                <a:cxn ang="0">
                  <a:pos x="5" y="96"/>
                </a:cxn>
                <a:cxn ang="0">
                  <a:pos x="14" y="105"/>
                </a:cxn>
                <a:cxn ang="0">
                  <a:pos x="29" y="116"/>
                </a:cxn>
                <a:cxn ang="0">
                  <a:pos x="47" y="127"/>
                </a:cxn>
                <a:cxn ang="0">
                  <a:pos x="67" y="134"/>
                </a:cxn>
                <a:cxn ang="0">
                  <a:pos x="84" y="137"/>
                </a:cxn>
                <a:cxn ang="0">
                  <a:pos x="91" y="137"/>
                </a:cxn>
                <a:cxn ang="0">
                  <a:pos x="97" y="135"/>
                </a:cxn>
              </a:cxnLst>
              <a:rect l="0" t="0" r="r" b="b"/>
              <a:pathLst>
                <a:path w="135" h="137">
                  <a:moveTo>
                    <a:pt x="97" y="135"/>
                  </a:moveTo>
                  <a:lnTo>
                    <a:pt x="103" y="133"/>
                  </a:lnTo>
                  <a:lnTo>
                    <a:pt x="109" y="130"/>
                  </a:lnTo>
                  <a:lnTo>
                    <a:pt x="113" y="126"/>
                  </a:lnTo>
                  <a:lnTo>
                    <a:pt x="117" y="122"/>
                  </a:lnTo>
                  <a:lnTo>
                    <a:pt x="121" y="117"/>
                  </a:lnTo>
                  <a:lnTo>
                    <a:pt x="125" y="112"/>
                  </a:lnTo>
                  <a:lnTo>
                    <a:pt x="128" y="107"/>
                  </a:lnTo>
                  <a:lnTo>
                    <a:pt x="130" y="101"/>
                  </a:lnTo>
                  <a:lnTo>
                    <a:pt x="132" y="95"/>
                  </a:lnTo>
                  <a:lnTo>
                    <a:pt x="134" y="89"/>
                  </a:lnTo>
                  <a:lnTo>
                    <a:pt x="135" y="83"/>
                  </a:lnTo>
                  <a:lnTo>
                    <a:pt x="135" y="77"/>
                  </a:lnTo>
                  <a:lnTo>
                    <a:pt x="134" y="69"/>
                  </a:lnTo>
                  <a:lnTo>
                    <a:pt x="133" y="63"/>
                  </a:lnTo>
                  <a:lnTo>
                    <a:pt x="132" y="57"/>
                  </a:lnTo>
                  <a:lnTo>
                    <a:pt x="129" y="51"/>
                  </a:lnTo>
                  <a:lnTo>
                    <a:pt x="126" y="45"/>
                  </a:lnTo>
                  <a:lnTo>
                    <a:pt x="122" y="40"/>
                  </a:lnTo>
                  <a:lnTo>
                    <a:pt x="118" y="34"/>
                  </a:lnTo>
                  <a:lnTo>
                    <a:pt x="112" y="29"/>
                  </a:lnTo>
                  <a:lnTo>
                    <a:pt x="106" y="23"/>
                  </a:lnTo>
                  <a:lnTo>
                    <a:pt x="100" y="19"/>
                  </a:lnTo>
                  <a:lnTo>
                    <a:pt x="93" y="14"/>
                  </a:lnTo>
                  <a:lnTo>
                    <a:pt x="87" y="11"/>
                  </a:lnTo>
                  <a:lnTo>
                    <a:pt x="81" y="7"/>
                  </a:lnTo>
                  <a:lnTo>
                    <a:pt x="75" y="5"/>
                  </a:lnTo>
                  <a:lnTo>
                    <a:pt x="69" y="3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1"/>
                  </a:lnTo>
                  <a:lnTo>
                    <a:pt x="38" y="15"/>
                  </a:lnTo>
                  <a:lnTo>
                    <a:pt x="30" y="36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8" y="60"/>
                  </a:lnTo>
                  <a:lnTo>
                    <a:pt x="15" y="64"/>
                  </a:lnTo>
                  <a:lnTo>
                    <a:pt x="11" y="68"/>
                  </a:lnTo>
                  <a:lnTo>
                    <a:pt x="6" y="71"/>
                  </a:lnTo>
                  <a:lnTo>
                    <a:pt x="4" y="74"/>
                  </a:lnTo>
                  <a:lnTo>
                    <a:pt x="2" y="77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1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5" y="96"/>
                  </a:lnTo>
                  <a:lnTo>
                    <a:pt x="7" y="99"/>
                  </a:lnTo>
                  <a:lnTo>
                    <a:pt x="14" y="105"/>
                  </a:lnTo>
                  <a:lnTo>
                    <a:pt x="21" y="110"/>
                  </a:lnTo>
                  <a:lnTo>
                    <a:pt x="29" y="116"/>
                  </a:lnTo>
                  <a:lnTo>
                    <a:pt x="38" y="122"/>
                  </a:lnTo>
                  <a:lnTo>
                    <a:pt x="47" y="127"/>
                  </a:lnTo>
                  <a:lnTo>
                    <a:pt x="57" y="130"/>
                  </a:lnTo>
                  <a:lnTo>
                    <a:pt x="67" y="134"/>
                  </a:lnTo>
                  <a:lnTo>
                    <a:pt x="76" y="136"/>
                  </a:lnTo>
                  <a:lnTo>
                    <a:pt x="84" y="137"/>
                  </a:lnTo>
                  <a:lnTo>
                    <a:pt x="88" y="137"/>
                  </a:lnTo>
                  <a:lnTo>
                    <a:pt x="91" y="137"/>
                  </a:lnTo>
                  <a:lnTo>
                    <a:pt x="94" y="136"/>
                  </a:lnTo>
                  <a:lnTo>
                    <a:pt x="97" y="135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1" name="Freeform 523"/>
            <p:cNvSpPr>
              <a:spLocks/>
            </p:cNvSpPr>
            <p:nvPr/>
          </p:nvSpPr>
          <p:spPr bwMode="auto">
            <a:xfrm>
              <a:off x="3942" y="2435"/>
              <a:ext cx="27" cy="38"/>
            </a:xfrm>
            <a:custGeom>
              <a:avLst/>
              <a:gdLst/>
              <a:ahLst/>
              <a:cxnLst>
                <a:cxn ang="0">
                  <a:pos x="38" y="99"/>
                </a:cxn>
                <a:cxn ang="0">
                  <a:pos x="41" y="88"/>
                </a:cxn>
                <a:cxn ang="0">
                  <a:pos x="49" y="71"/>
                </a:cxn>
                <a:cxn ang="0">
                  <a:pos x="61" y="50"/>
                </a:cxn>
                <a:cxn ang="0">
                  <a:pos x="74" y="31"/>
                </a:cxn>
                <a:cxn ang="0">
                  <a:pos x="80" y="25"/>
                </a:cxn>
                <a:cxn ang="0">
                  <a:pos x="82" y="22"/>
                </a:cxn>
                <a:cxn ang="0">
                  <a:pos x="83" y="20"/>
                </a:cxn>
                <a:cxn ang="0">
                  <a:pos x="83" y="17"/>
                </a:cxn>
                <a:cxn ang="0">
                  <a:pos x="82" y="14"/>
                </a:cxn>
                <a:cxn ang="0">
                  <a:pos x="80" y="12"/>
                </a:cxn>
                <a:cxn ang="0">
                  <a:pos x="74" y="7"/>
                </a:cxn>
                <a:cxn ang="0">
                  <a:pos x="67" y="3"/>
                </a:cxn>
                <a:cxn ang="0">
                  <a:pos x="58" y="0"/>
                </a:cxn>
                <a:cxn ang="0">
                  <a:pos x="49" y="0"/>
                </a:cxn>
                <a:cxn ang="0">
                  <a:pos x="45" y="1"/>
                </a:cxn>
                <a:cxn ang="0">
                  <a:pos x="40" y="3"/>
                </a:cxn>
                <a:cxn ang="0">
                  <a:pos x="37" y="5"/>
                </a:cxn>
                <a:cxn ang="0">
                  <a:pos x="31" y="12"/>
                </a:cxn>
                <a:cxn ang="0">
                  <a:pos x="20" y="30"/>
                </a:cxn>
                <a:cxn ang="0">
                  <a:pos x="10" y="51"/>
                </a:cxn>
                <a:cxn ang="0">
                  <a:pos x="3" y="67"/>
                </a:cxn>
                <a:cxn ang="0">
                  <a:pos x="0" y="75"/>
                </a:cxn>
                <a:cxn ang="0">
                  <a:pos x="0" y="81"/>
                </a:cxn>
                <a:cxn ang="0">
                  <a:pos x="1" y="86"/>
                </a:cxn>
                <a:cxn ang="0">
                  <a:pos x="3" y="95"/>
                </a:cxn>
                <a:cxn ang="0">
                  <a:pos x="9" y="104"/>
                </a:cxn>
                <a:cxn ang="0">
                  <a:pos x="16" y="110"/>
                </a:cxn>
                <a:cxn ang="0">
                  <a:pos x="22" y="113"/>
                </a:cxn>
                <a:cxn ang="0">
                  <a:pos x="26" y="115"/>
                </a:cxn>
                <a:cxn ang="0">
                  <a:pos x="29" y="115"/>
                </a:cxn>
                <a:cxn ang="0">
                  <a:pos x="32" y="114"/>
                </a:cxn>
                <a:cxn ang="0">
                  <a:pos x="35" y="113"/>
                </a:cxn>
                <a:cxn ang="0">
                  <a:pos x="37" y="110"/>
                </a:cxn>
                <a:cxn ang="0">
                  <a:pos x="38" y="106"/>
                </a:cxn>
              </a:cxnLst>
              <a:rect l="0" t="0" r="r" b="b"/>
              <a:pathLst>
                <a:path w="83" h="115">
                  <a:moveTo>
                    <a:pt x="38" y="104"/>
                  </a:moveTo>
                  <a:lnTo>
                    <a:pt x="38" y="99"/>
                  </a:lnTo>
                  <a:lnTo>
                    <a:pt x="39" y="93"/>
                  </a:lnTo>
                  <a:lnTo>
                    <a:pt x="41" y="88"/>
                  </a:lnTo>
                  <a:lnTo>
                    <a:pt x="44" y="82"/>
                  </a:lnTo>
                  <a:lnTo>
                    <a:pt x="49" y="71"/>
                  </a:lnTo>
                  <a:lnTo>
                    <a:pt x="55" y="60"/>
                  </a:lnTo>
                  <a:lnTo>
                    <a:pt x="61" y="50"/>
                  </a:lnTo>
                  <a:lnTo>
                    <a:pt x="68" y="39"/>
                  </a:lnTo>
                  <a:lnTo>
                    <a:pt x="74" y="31"/>
                  </a:lnTo>
                  <a:lnTo>
                    <a:pt x="77" y="28"/>
                  </a:lnTo>
                  <a:lnTo>
                    <a:pt x="80" y="25"/>
                  </a:lnTo>
                  <a:lnTo>
                    <a:pt x="81" y="24"/>
                  </a:lnTo>
                  <a:lnTo>
                    <a:pt x="82" y="22"/>
                  </a:lnTo>
                  <a:lnTo>
                    <a:pt x="83" y="21"/>
                  </a:lnTo>
                  <a:lnTo>
                    <a:pt x="83" y="20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2" y="14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7" y="5"/>
                  </a:lnTo>
                  <a:lnTo>
                    <a:pt x="34" y="8"/>
                  </a:lnTo>
                  <a:lnTo>
                    <a:pt x="31" y="12"/>
                  </a:lnTo>
                  <a:lnTo>
                    <a:pt x="25" y="21"/>
                  </a:lnTo>
                  <a:lnTo>
                    <a:pt x="20" y="30"/>
                  </a:lnTo>
                  <a:lnTo>
                    <a:pt x="14" y="40"/>
                  </a:lnTo>
                  <a:lnTo>
                    <a:pt x="10" y="51"/>
                  </a:lnTo>
                  <a:lnTo>
                    <a:pt x="6" y="59"/>
                  </a:lnTo>
                  <a:lnTo>
                    <a:pt x="3" y="67"/>
                  </a:lnTo>
                  <a:lnTo>
                    <a:pt x="1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6"/>
                  </a:lnTo>
                  <a:lnTo>
                    <a:pt x="1" y="89"/>
                  </a:lnTo>
                  <a:lnTo>
                    <a:pt x="3" y="95"/>
                  </a:lnTo>
                  <a:lnTo>
                    <a:pt x="6" y="100"/>
                  </a:lnTo>
                  <a:lnTo>
                    <a:pt x="9" y="104"/>
                  </a:lnTo>
                  <a:lnTo>
                    <a:pt x="13" y="107"/>
                  </a:lnTo>
                  <a:lnTo>
                    <a:pt x="16" y="110"/>
                  </a:lnTo>
                  <a:lnTo>
                    <a:pt x="20" y="113"/>
                  </a:lnTo>
                  <a:lnTo>
                    <a:pt x="22" y="113"/>
                  </a:lnTo>
                  <a:lnTo>
                    <a:pt x="24" y="114"/>
                  </a:lnTo>
                  <a:lnTo>
                    <a:pt x="26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31" y="115"/>
                  </a:lnTo>
                  <a:lnTo>
                    <a:pt x="32" y="114"/>
                  </a:lnTo>
                  <a:lnTo>
                    <a:pt x="34" y="114"/>
                  </a:lnTo>
                  <a:lnTo>
                    <a:pt x="35" y="113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8" y="106"/>
                  </a:lnTo>
                  <a:lnTo>
                    <a:pt x="38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2" name="Freeform 524"/>
            <p:cNvSpPr>
              <a:spLocks/>
            </p:cNvSpPr>
            <p:nvPr/>
          </p:nvSpPr>
          <p:spPr bwMode="auto">
            <a:xfrm>
              <a:off x="3942" y="2435"/>
              <a:ext cx="27" cy="38"/>
            </a:xfrm>
            <a:custGeom>
              <a:avLst/>
              <a:gdLst/>
              <a:ahLst/>
              <a:cxnLst>
                <a:cxn ang="0">
                  <a:pos x="38" y="99"/>
                </a:cxn>
                <a:cxn ang="0">
                  <a:pos x="41" y="88"/>
                </a:cxn>
                <a:cxn ang="0">
                  <a:pos x="49" y="71"/>
                </a:cxn>
                <a:cxn ang="0">
                  <a:pos x="61" y="50"/>
                </a:cxn>
                <a:cxn ang="0">
                  <a:pos x="74" y="31"/>
                </a:cxn>
                <a:cxn ang="0">
                  <a:pos x="80" y="25"/>
                </a:cxn>
                <a:cxn ang="0">
                  <a:pos x="82" y="22"/>
                </a:cxn>
                <a:cxn ang="0">
                  <a:pos x="83" y="20"/>
                </a:cxn>
                <a:cxn ang="0">
                  <a:pos x="83" y="17"/>
                </a:cxn>
                <a:cxn ang="0">
                  <a:pos x="82" y="14"/>
                </a:cxn>
                <a:cxn ang="0">
                  <a:pos x="80" y="12"/>
                </a:cxn>
                <a:cxn ang="0">
                  <a:pos x="74" y="7"/>
                </a:cxn>
                <a:cxn ang="0">
                  <a:pos x="67" y="3"/>
                </a:cxn>
                <a:cxn ang="0">
                  <a:pos x="58" y="0"/>
                </a:cxn>
                <a:cxn ang="0">
                  <a:pos x="49" y="0"/>
                </a:cxn>
                <a:cxn ang="0">
                  <a:pos x="45" y="1"/>
                </a:cxn>
                <a:cxn ang="0">
                  <a:pos x="40" y="3"/>
                </a:cxn>
                <a:cxn ang="0">
                  <a:pos x="37" y="5"/>
                </a:cxn>
                <a:cxn ang="0">
                  <a:pos x="31" y="12"/>
                </a:cxn>
                <a:cxn ang="0">
                  <a:pos x="20" y="30"/>
                </a:cxn>
                <a:cxn ang="0">
                  <a:pos x="10" y="51"/>
                </a:cxn>
                <a:cxn ang="0">
                  <a:pos x="3" y="67"/>
                </a:cxn>
                <a:cxn ang="0">
                  <a:pos x="0" y="75"/>
                </a:cxn>
                <a:cxn ang="0">
                  <a:pos x="0" y="81"/>
                </a:cxn>
                <a:cxn ang="0">
                  <a:pos x="1" y="86"/>
                </a:cxn>
                <a:cxn ang="0">
                  <a:pos x="3" y="95"/>
                </a:cxn>
                <a:cxn ang="0">
                  <a:pos x="9" y="104"/>
                </a:cxn>
                <a:cxn ang="0">
                  <a:pos x="16" y="110"/>
                </a:cxn>
                <a:cxn ang="0">
                  <a:pos x="22" y="113"/>
                </a:cxn>
                <a:cxn ang="0">
                  <a:pos x="26" y="115"/>
                </a:cxn>
                <a:cxn ang="0">
                  <a:pos x="29" y="115"/>
                </a:cxn>
                <a:cxn ang="0">
                  <a:pos x="32" y="114"/>
                </a:cxn>
                <a:cxn ang="0">
                  <a:pos x="35" y="113"/>
                </a:cxn>
                <a:cxn ang="0">
                  <a:pos x="37" y="110"/>
                </a:cxn>
                <a:cxn ang="0">
                  <a:pos x="38" y="106"/>
                </a:cxn>
              </a:cxnLst>
              <a:rect l="0" t="0" r="r" b="b"/>
              <a:pathLst>
                <a:path w="83" h="115">
                  <a:moveTo>
                    <a:pt x="38" y="104"/>
                  </a:moveTo>
                  <a:lnTo>
                    <a:pt x="38" y="99"/>
                  </a:lnTo>
                  <a:lnTo>
                    <a:pt x="39" y="93"/>
                  </a:lnTo>
                  <a:lnTo>
                    <a:pt x="41" y="88"/>
                  </a:lnTo>
                  <a:lnTo>
                    <a:pt x="44" y="82"/>
                  </a:lnTo>
                  <a:lnTo>
                    <a:pt x="49" y="71"/>
                  </a:lnTo>
                  <a:lnTo>
                    <a:pt x="55" y="60"/>
                  </a:lnTo>
                  <a:lnTo>
                    <a:pt x="61" y="50"/>
                  </a:lnTo>
                  <a:lnTo>
                    <a:pt x="68" y="39"/>
                  </a:lnTo>
                  <a:lnTo>
                    <a:pt x="74" y="31"/>
                  </a:lnTo>
                  <a:lnTo>
                    <a:pt x="77" y="28"/>
                  </a:lnTo>
                  <a:lnTo>
                    <a:pt x="80" y="25"/>
                  </a:lnTo>
                  <a:lnTo>
                    <a:pt x="81" y="24"/>
                  </a:lnTo>
                  <a:lnTo>
                    <a:pt x="82" y="22"/>
                  </a:lnTo>
                  <a:lnTo>
                    <a:pt x="83" y="21"/>
                  </a:lnTo>
                  <a:lnTo>
                    <a:pt x="83" y="20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2" y="14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7" y="5"/>
                  </a:lnTo>
                  <a:lnTo>
                    <a:pt x="34" y="8"/>
                  </a:lnTo>
                  <a:lnTo>
                    <a:pt x="31" y="12"/>
                  </a:lnTo>
                  <a:lnTo>
                    <a:pt x="25" y="21"/>
                  </a:lnTo>
                  <a:lnTo>
                    <a:pt x="20" y="30"/>
                  </a:lnTo>
                  <a:lnTo>
                    <a:pt x="14" y="40"/>
                  </a:lnTo>
                  <a:lnTo>
                    <a:pt x="10" y="51"/>
                  </a:lnTo>
                  <a:lnTo>
                    <a:pt x="6" y="59"/>
                  </a:lnTo>
                  <a:lnTo>
                    <a:pt x="3" y="67"/>
                  </a:lnTo>
                  <a:lnTo>
                    <a:pt x="1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6"/>
                  </a:lnTo>
                  <a:lnTo>
                    <a:pt x="1" y="89"/>
                  </a:lnTo>
                  <a:lnTo>
                    <a:pt x="3" y="95"/>
                  </a:lnTo>
                  <a:lnTo>
                    <a:pt x="6" y="100"/>
                  </a:lnTo>
                  <a:lnTo>
                    <a:pt x="9" y="104"/>
                  </a:lnTo>
                  <a:lnTo>
                    <a:pt x="13" y="107"/>
                  </a:lnTo>
                  <a:lnTo>
                    <a:pt x="16" y="110"/>
                  </a:lnTo>
                  <a:lnTo>
                    <a:pt x="20" y="113"/>
                  </a:lnTo>
                  <a:lnTo>
                    <a:pt x="22" y="113"/>
                  </a:lnTo>
                  <a:lnTo>
                    <a:pt x="24" y="114"/>
                  </a:lnTo>
                  <a:lnTo>
                    <a:pt x="26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31" y="115"/>
                  </a:lnTo>
                  <a:lnTo>
                    <a:pt x="32" y="114"/>
                  </a:lnTo>
                  <a:lnTo>
                    <a:pt x="34" y="114"/>
                  </a:lnTo>
                  <a:lnTo>
                    <a:pt x="35" y="113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8" y="106"/>
                  </a:lnTo>
                  <a:lnTo>
                    <a:pt x="38" y="10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3" name="Freeform 525"/>
            <p:cNvSpPr>
              <a:spLocks/>
            </p:cNvSpPr>
            <p:nvPr/>
          </p:nvSpPr>
          <p:spPr bwMode="auto">
            <a:xfrm>
              <a:off x="3956" y="2459"/>
              <a:ext cx="23" cy="18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6"/>
                </a:cxn>
                <a:cxn ang="0">
                  <a:pos x="14" y="31"/>
                </a:cxn>
                <a:cxn ang="0">
                  <a:pos x="26" y="40"/>
                </a:cxn>
                <a:cxn ang="0">
                  <a:pos x="31" y="45"/>
                </a:cxn>
                <a:cxn ang="0">
                  <a:pos x="37" y="48"/>
                </a:cxn>
                <a:cxn ang="0">
                  <a:pos x="39" y="50"/>
                </a:cxn>
                <a:cxn ang="0">
                  <a:pos x="42" y="52"/>
                </a:cxn>
                <a:cxn ang="0">
                  <a:pos x="45" y="53"/>
                </a:cxn>
                <a:cxn ang="0">
                  <a:pos x="49" y="54"/>
                </a:cxn>
                <a:cxn ang="0">
                  <a:pos x="50" y="54"/>
                </a:cxn>
                <a:cxn ang="0">
                  <a:pos x="52" y="54"/>
                </a:cxn>
                <a:cxn ang="0">
                  <a:pos x="53" y="54"/>
                </a:cxn>
                <a:cxn ang="0">
                  <a:pos x="55" y="54"/>
                </a:cxn>
                <a:cxn ang="0">
                  <a:pos x="56" y="54"/>
                </a:cxn>
                <a:cxn ang="0">
                  <a:pos x="57" y="54"/>
                </a:cxn>
                <a:cxn ang="0">
                  <a:pos x="58" y="53"/>
                </a:cxn>
                <a:cxn ang="0">
                  <a:pos x="59" y="53"/>
                </a:cxn>
                <a:cxn ang="0">
                  <a:pos x="60" y="52"/>
                </a:cxn>
                <a:cxn ang="0">
                  <a:pos x="61" y="51"/>
                </a:cxn>
                <a:cxn ang="0">
                  <a:pos x="63" y="50"/>
                </a:cxn>
                <a:cxn ang="0">
                  <a:pos x="64" y="48"/>
                </a:cxn>
                <a:cxn ang="0">
                  <a:pos x="66" y="46"/>
                </a:cxn>
                <a:cxn ang="0">
                  <a:pos x="66" y="44"/>
                </a:cxn>
                <a:cxn ang="0">
                  <a:pos x="67" y="42"/>
                </a:cxn>
                <a:cxn ang="0">
                  <a:pos x="67" y="40"/>
                </a:cxn>
                <a:cxn ang="0">
                  <a:pos x="67" y="38"/>
                </a:cxn>
                <a:cxn ang="0">
                  <a:pos x="67" y="37"/>
                </a:cxn>
                <a:cxn ang="0">
                  <a:pos x="67" y="36"/>
                </a:cxn>
                <a:cxn ang="0">
                  <a:pos x="67" y="35"/>
                </a:cxn>
                <a:cxn ang="0">
                  <a:pos x="66" y="35"/>
                </a:cxn>
                <a:cxn ang="0">
                  <a:pos x="66" y="34"/>
                </a:cxn>
                <a:cxn ang="0">
                  <a:pos x="65" y="33"/>
                </a:cxn>
                <a:cxn ang="0">
                  <a:pos x="65" y="33"/>
                </a:cxn>
                <a:cxn ang="0">
                  <a:pos x="64" y="32"/>
                </a:cxn>
                <a:cxn ang="0">
                  <a:pos x="12" y="0"/>
                </a:cxn>
              </a:cxnLst>
              <a:rect l="0" t="0" r="r" b="b"/>
              <a:pathLst>
                <a:path w="67" h="54">
                  <a:moveTo>
                    <a:pt x="0" y="20"/>
                  </a:moveTo>
                  <a:lnTo>
                    <a:pt x="7" y="26"/>
                  </a:lnTo>
                  <a:lnTo>
                    <a:pt x="14" y="31"/>
                  </a:lnTo>
                  <a:lnTo>
                    <a:pt x="26" y="40"/>
                  </a:lnTo>
                  <a:lnTo>
                    <a:pt x="31" y="45"/>
                  </a:lnTo>
                  <a:lnTo>
                    <a:pt x="37" y="48"/>
                  </a:lnTo>
                  <a:lnTo>
                    <a:pt x="39" y="50"/>
                  </a:lnTo>
                  <a:lnTo>
                    <a:pt x="42" y="52"/>
                  </a:lnTo>
                  <a:lnTo>
                    <a:pt x="45" y="53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3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9" y="53"/>
                  </a:lnTo>
                  <a:lnTo>
                    <a:pt x="60" y="52"/>
                  </a:lnTo>
                  <a:lnTo>
                    <a:pt x="61" y="51"/>
                  </a:lnTo>
                  <a:lnTo>
                    <a:pt x="63" y="50"/>
                  </a:lnTo>
                  <a:lnTo>
                    <a:pt x="64" y="48"/>
                  </a:lnTo>
                  <a:lnTo>
                    <a:pt x="66" y="46"/>
                  </a:lnTo>
                  <a:lnTo>
                    <a:pt x="66" y="44"/>
                  </a:lnTo>
                  <a:lnTo>
                    <a:pt x="67" y="42"/>
                  </a:lnTo>
                  <a:lnTo>
                    <a:pt x="67" y="40"/>
                  </a:lnTo>
                  <a:lnTo>
                    <a:pt x="67" y="38"/>
                  </a:lnTo>
                  <a:lnTo>
                    <a:pt x="67" y="37"/>
                  </a:lnTo>
                  <a:lnTo>
                    <a:pt x="67" y="36"/>
                  </a:lnTo>
                  <a:lnTo>
                    <a:pt x="67" y="35"/>
                  </a:lnTo>
                  <a:lnTo>
                    <a:pt x="66" y="35"/>
                  </a:lnTo>
                  <a:lnTo>
                    <a:pt x="66" y="34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4" y="3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4" name="Freeform 526"/>
            <p:cNvSpPr>
              <a:spLocks/>
            </p:cNvSpPr>
            <p:nvPr/>
          </p:nvSpPr>
          <p:spPr bwMode="auto">
            <a:xfrm>
              <a:off x="3961" y="2450"/>
              <a:ext cx="24" cy="1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8" y="5"/>
                </a:cxn>
                <a:cxn ang="0">
                  <a:pos x="26" y="7"/>
                </a:cxn>
                <a:cxn ang="0">
                  <a:pos x="41" y="12"/>
                </a:cxn>
                <a:cxn ang="0">
                  <a:pos x="47" y="14"/>
                </a:cxn>
                <a:cxn ang="0">
                  <a:pos x="50" y="15"/>
                </a:cxn>
                <a:cxn ang="0">
                  <a:pos x="53" y="16"/>
                </a:cxn>
                <a:cxn ang="0">
                  <a:pos x="56" y="18"/>
                </a:cxn>
                <a:cxn ang="0">
                  <a:pos x="59" y="20"/>
                </a:cxn>
                <a:cxn ang="0">
                  <a:pos x="61" y="22"/>
                </a:cxn>
                <a:cxn ang="0">
                  <a:pos x="64" y="25"/>
                </a:cxn>
                <a:cxn ang="0">
                  <a:pos x="66" y="28"/>
                </a:cxn>
                <a:cxn ang="0">
                  <a:pos x="68" y="30"/>
                </a:cxn>
                <a:cxn ang="0">
                  <a:pos x="70" y="33"/>
                </a:cxn>
                <a:cxn ang="0">
                  <a:pos x="70" y="34"/>
                </a:cxn>
                <a:cxn ang="0">
                  <a:pos x="70" y="35"/>
                </a:cxn>
                <a:cxn ang="0">
                  <a:pos x="71" y="37"/>
                </a:cxn>
                <a:cxn ang="0">
                  <a:pos x="71" y="38"/>
                </a:cxn>
                <a:cxn ang="0">
                  <a:pos x="71" y="39"/>
                </a:cxn>
                <a:cxn ang="0">
                  <a:pos x="71" y="40"/>
                </a:cxn>
                <a:cxn ang="0">
                  <a:pos x="70" y="41"/>
                </a:cxn>
                <a:cxn ang="0">
                  <a:pos x="70" y="42"/>
                </a:cxn>
                <a:cxn ang="0">
                  <a:pos x="70" y="43"/>
                </a:cxn>
                <a:cxn ang="0">
                  <a:pos x="69" y="44"/>
                </a:cxn>
                <a:cxn ang="0">
                  <a:pos x="69" y="45"/>
                </a:cxn>
                <a:cxn ang="0">
                  <a:pos x="68" y="46"/>
                </a:cxn>
                <a:cxn ang="0">
                  <a:pos x="67" y="46"/>
                </a:cxn>
                <a:cxn ang="0">
                  <a:pos x="67" y="47"/>
                </a:cxn>
                <a:cxn ang="0">
                  <a:pos x="66" y="48"/>
                </a:cxn>
                <a:cxn ang="0">
                  <a:pos x="65" y="48"/>
                </a:cxn>
                <a:cxn ang="0">
                  <a:pos x="64" y="49"/>
                </a:cxn>
                <a:cxn ang="0">
                  <a:pos x="63" y="49"/>
                </a:cxn>
                <a:cxn ang="0">
                  <a:pos x="62" y="49"/>
                </a:cxn>
                <a:cxn ang="0">
                  <a:pos x="61" y="49"/>
                </a:cxn>
                <a:cxn ang="0">
                  <a:pos x="60" y="49"/>
                </a:cxn>
                <a:cxn ang="0">
                  <a:pos x="59" y="49"/>
                </a:cxn>
                <a:cxn ang="0">
                  <a:pos x="58" y="49"/>
                </a:cxn>
                <a:cxn ang="0">
                  <a:pos x="57" y="49"/>
                </a:cxn>
                <a:cxn ang="0">
                  <a:pos x="56" y="49"/>
                </a:cxn>
                <a:cxn ang="0">
                  <a:pos x="55" y="48"/>
                </a:cxn>
                <a:cxn ang="0">
                  <a:pos x="0" y="21"/>
                </a:cxn>
              </a:cxnLst>
              <a:rect l="0" t="0" r="r" b="b"/>
              <a:pathLst>
                <a:path w="71" h="49">
                  <a:moveTo>
                    <a:pt x="10" y="0"/>
                  </a:moveTo>
                  <a:lnTo>
                    <a:pt x="18" y="5"/>
                  </a:lnTo>
                  <a:lnTo>
                    <a:pt x="26" y="7"/>
                  </a:lnTo>
                  <a:lnTo>
                    <a:pt x="41" y="12"/>
                  </a:lnTo>
                  <a:lnTo>
                    <a:pt x="47" y="14"/>
                  </a:lnTo>
                  <a:lnTo>
                    <a:pt x="50" y="15"/>
                  </a:lnTo>
                  <a:lnTo>
                    <a:pt x="53" y="16"/>
                  </a:lnTo>
                  <a:lnTo>
                    <a:pt x="56" y="18"/>
                  </a:lnTo>
                  <a:lnTo>
                    <a:pt x="59" y="20"/>
                  </a:lnTo>
                  <a:lnTo>
                    <a:pt x="61" y="22"/>
                  </a:lnTo>
                  <a:lnTo>
                    <a:pt x="64" y="25"/>
                  </a:lnTo>
                  <a:lnTo>
                    <a:pt x="66" y="28"/>
                  </a:lnTo>
                  <a:lnTo>
                    <a:pt x="68" y="30"/>
                  </a:lnTo>
                  <a:lnTo>
                    <a:pt x="70" y="33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1" y="37"/>
                  </a:lnTo>
                  <a:lnTo>
                    <a:pt x="71" y="38"/>
                  </a:lnTo>
                  <a:lnTo>
                    <a:pt x="71" y="39"/>
                  </a:lnTo>
                  <a:lnTo>
                    <a:pt x="71" y="40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0" y="43"/>
                  </a:lnTo>
                  <a:lnTo>
                    <a:pt x="69" y="44"/>
                  </a:lnTo>
                  <a:lnTo>
                    <a:pt x="69" y="45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67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59" y="49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6" y="49"/>
                  </a:lnTo>
                  <a:lnTo>
                    <a:pt x="55" y="48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5" name="Freeform 527"/>
            <p:cNvSpPr>
              <a:spLocks/>
            </p:cNvSpPr>
            <p:nvPr/>
          </p:nvSpPr>
          <p:spPr bwMode="auto">
            <a:xfrm>
              <a:off x="2597" y="1430"/>
              <a:ext cx="45" cy="46"/>
            </a:xfrm>
            <a:custGeom>
              <a:avLst/>
              <a:gdLst/>
              <a:ahLst/>
              <a:cxnLst>
                <a:cxn ang="0">
                  <a:pos x="103" y="133"/>
                </a:cxn>
                <a:cxn ang="0">
                  <a:pos x="112" y="127"/>
                </a:cxn>
                <a:cxn ang="0">
                  <a:pos x="121" y="118"/>
                </a:cxn>
                <a:cxn ang="0">
                  <a:pos x="128" y="108"/>
                </a:cxn>
                <a:cxn ang="0">
                  <a:pos x="132" y="96"/>
                </a:cxn>
                <a:cxn ang="0">
                  <a:pos x="135" y="83"/>
                </a:cxn>
                <a:cxn ang="0">
                  <a:pos x="134" y="71"/>
                </a:cxn>
                <a:cxn ang="0">
                  <a:pos x="132" y="59"/>
                </a:cxn>
                <a:cxn ang="0">
                  <a:pos x="126" y="47"/>
                </a:cxn>
                <a:cxn ang="0">
                  <a:pos x="116" y="35"/>
                </a:cxn>
                <a:cxn ang="0">
                  <a:pos x="105" y="25"/>
                </a:cxn>
                <a:cxn ang="0">
                  <a:pos x="93" y="16"/>
                </a:cxn>
                <a:cxn ang="0">
                  <a:pos x="80" y="8"/>
                </a:cxn>
                <a:cxn ang="0">
                  <a:pos x="67" y="3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2"/>
                </a:cxn>
                <a:cxn ang="0">
                  <a:pos x="30" y="36"/>
                </a:cxn>
                <a:cxn ang="0">
                  <a:pos x="23" y="51"/>
                </a:cxn>
                <a:cxn ang="0">
                  <a:pos x="17" y="61"/>
                </a:cxn>
                <a:cxn ang="0">
                  <a:pos x="10" y="69"/>
                </a:cxn>
                <a:cxn ang="0">
                  <a:pos x="4" y="75"/>
                </a:cxn>
                <a:cxn ang="0">
                  <a:pos x="1" y="79"/>
                </a:cxn>
                <a:cxn ang="0">
                  <a:pos x="0" y="85"/>
                </a:cxn>
                <a:cxn ang="0">
                  <a:pos x="2" y="90"/>
                </a:cxn>
                <a:cxn ang="0">
                  <a:pos x="5" y="96"/>
                </a:cxn>
                <a:cxn ang="0">
                  <a:pos x="13" y="105"/>
                </a:cxn>
                <a:cxn ang="0">
                  <a:pos x="29" y="117"/>
                </a:cxn>
                <a:cxn ang="0">
                  <a:pos x="47" y="127"/>
                </a:cxn>
                <a:cxn ang="0">
                  <a:pos x="66" y="134"/>
                </a:cxn>
                <a:cxn ang="0">
                  <a:pos x="84" y="137"/>
                </a:cxn>
                <a:cxn ang="0">
                  <a:pos x="91" y="137"/>
                </a:cxn>
                <a:cxn ang="0">
                  <a:pos x="97" y="135"/>
                </a:cxn>
              </a:cxnLst>
              <a:rect l="0" t="0" r="r" b="b"/>
              <a:pathLst>
                <a:path w="135" h="137">
                  <a:moveTo>
                    <a:pt x="97" y="135"/>
                  </a:moveTo>
                  <a:lnTo>
                    <a:pt x="103" y="133"/>
                  </a:lnTo>
                  <a:lnTo>
                    <a:pt x="108" y="130"/>
                  </a:lnTo>
                  <a:lnTo>
                    <a:pt x="112" y="127"/>
                  </a:lnTo>
                  <a:lnTo>
                    <a:pt x="116" y="123"/>
                  </a:lnTo>
                  <a:lnTo>
                    <a:pt x="121" y="118"/>
                  </a:lnTo>
                  <a:lnTo>
                    <a:pt x="125" y="113"/>
                  </a:lnTo>
                  <a:lnTo>
                    <a:pt x="128" y="108"/>
                  </a:lnTo>
                  <a:lnTo>
                    <a:pt x="130" y="101"/>
                  </a:lnTo>
                  <a:lnTo>
                    <a:pt x="132" y="96"/>
                  </a:lnTo>
                  <a:lnTo>
                    <a:pt x="134" y="90"/>
                  </a:lnTo>
                  <a:lnTo>
                    <a:pt x="135" y="83"/>
                  </a:lnTo>
                  <a:lnTo>
                    <a:pt x="135" y="77"/>
                  </a:lnTo>
                  <a:lnTo>
                    <a:pt x="134" y="71"/>
                  </a:lnTo>
                  <a:lnTo>
                    <a:pt x="133" y="65"/>
                  </a:lnTo>
                  <a:lnTo>
                    <a:pt x="132" y="59"/>
                  </a:lnTo>
                  <a:lnTo>
                    <a:pt x="129" y="52"/>
                  </a:lnTo>
                  <a:lnTo>
                    <a:pt x="126" y="47"/>
                  </a:lnTo>
                  <a:lnTo>
                    <a:pt x="122" y="41"/>
                  </a:lnTo>
                  <a:lnTo>
                    <a:pt x="116" y="35"/>
                  </a:lnTo>
                  <a:lnTo>
                    <a:pt x="111" y="30"/>
                  </a:lnTo>
                  <a:lnTo>
                    <a:pt x="105" y="25"/>
                  </a:lnTo>
                  <a:lnTo>
                    <a:pt x="99" y="20"/>
                  </a:lnTo>
                  <a:lnTo>
                    <a:pt x="93" y="16"/>
                  </a:lnTo>
                  <a:lnTo>
                    <a:pt x="87" y="12"/>
                  </a:lnTo>
                  <a:lnTo>
                    <a:pt x="80" y="8"/>
                  </a:lnTo>
                  <a:lnTo>
                    <a:pt x="74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2"/>
                  </a:lnTo>
                  <a:lnTo>
                    <a:pt x="38" y="17"/>
                  </a:lnTo>
                  <a:lnTo>
                    <a:pt x="30" y="36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7" y="61"/>
                  </a:lnTo>
                  <a:lnTo>
                    <a:pt x="14" y="66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4" y="75"/>
                  </a:lnTo>
                  <a:lnTo>
                    <a:pt x="2" y="77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5" y="96"/>
                  </a:lnTo>
                  <a:lnTo>
                    <a:pt x="7" y="99"/>
                  </a:lnTo>
                  <a:lnTo>
                    <a:pt x="13" y="105"/>
                  </a:lnTo>
                  <a:lnTo>
                    <a:pt x="21" y="112"/>
                  </a:lnTo>
                  <a:lnTo>
                    <a:pt x="29" y="117"/>
                  </a:lnTo>
                  <a:lnTo>
                    <a:pt x="38" y="122"/>
                  </a:lnTo>
                  <a:lnTo>
                    <a:pt x="47" y="127"/>
                  </a:lnTo>
                  <a:lnTo>
                    <a:pt x="57" y="131"/>
                  </a:lnTo>
                  <a:lnTo>
                    <a:pt x="66" y="134"/>
                  </a:lnTo>
                  <a:lnTo>
                    <a:pt x="76" y="136"/>
                  </a:lnTo>
                  <a:lnTo>
                    <a:pt x="84" y="137"/>
                  </a:lnTo>
                  <a:lnTo>
                    <a:pt x="88" y="137"/>
                  </a:lnTo>
                  <a:lnTo>
                    <a:pt x="91" y="137"/>
                  </a:lnTo>
                  <a:lnTo>
                    <a:pt x="94" y="136"/>
                  </a:lnTo>
                  <a:lnTo>
                    <a:pt x="97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6" name="Freeform 528"/>
            <p:cNvSpPr>
              <a:spLocks/>
            </p:cNvSpPr>
            <p:nvPr/>
          </p:nvSpPr>
          <p:spPr bwMode="auto">
            <a:xfrm>
              <a:off x="2597" y="1430"/>
              <a:ext cx="45" cy="46"/>
            </a:xfrm>
            <a:custGeom>
              <a:avLst/>
              <a:gdLst/>
              <a:ahLst/>
              <a:cxnLst>
                <a:cxn ang="0">
                  <a:pos x="103" y="133"/>
                </a:cxn>
                <a:cxn ang="0">
                  <a:pos x="112" y="127"/>
                </a:cxn>
                <a:cxn ang="0">
                  <a:pos x="121" y="118"/>
                </a:cxn>
                <a:cxn ang="0">
                  <a:pos x="128" y="108"/>
                </a:cxn>
                <a:cxn ang="0">
                  <a:pos x="132" y="96"/>
                </a:cxn>
                <a:cxn ang="0">
                  <a:pos x="135" y="83"/>
                </a:cxn>
                <a:cxn ang="0">
                  <a:pos x="134" y="71"/>
                </a:cxn>
                <a:cxn ang="0">
                  <a:pos x="132" y="59"/>
                </a:cxn>
                <a:cxn ang="0">
                  <a:pos x="126" y="47"/>
                </a:cxn>
                <a:cxn ang="0">
                  <a:pos x="116" y="35"/>
                </a:cxn>
                <a:cxn ang="0">
                  <a:pos x="105" y="25"/>
                </a:cxn>
                <a:cxn ang="0">
                  <a:pos x="93" y="16"/>
                </a:cxn>
                <a:cxn ang="0">
                  <a:pos x="80" y="8"/>
                </a:cxn>
                <a:cxn ang="0">
                  <a:pos x="67" y="3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2"/>
                </a:cxn>
                <a:cxn ang="0">
                  <a:pos x="30" y="36"/>
                </a:cxn>
                <a:cxn ang="0">
                  <a:pos x="23" y="51"/>
                </a:cxn>
                <a:cxn ang="0">
                  <a:pos x="17" y="61"/>
                </a:cxn>
                <a:cxn ang="0">
                  <a:pos x="10" y="69"/>
                </a:cxn>
                <a:cxn ang="0">
                  <a:pos x="4" y="75"/>
                </a:cxn>
                <a:cxn ang="0">
                  <a:pos x="1" y="79"/>
                </a:cxn>
                <a:cxn ang="0">
                  <a:pos x="0" y="85"/>
                </a:cxn>
                <a:cxn ang="0">
                  <a:pos x="2" y="90"/>
                </a:cxn>
                <a:cxn ang="0">
                  <a:pos x="5" y="96"/>
                </a:cxn>
                <a:cxn ang="0">
                  <a:pos x="13" y="105"/>
                </a:cxn>
                <a:cxn ang="0">
                  <a:pos x="29" y="117"/>
                </a:cxn>
                <a:cxn ang="0">
                  <a:pos x="47" y="127"/>
                </a:cxn>
                <a:cxn ang="0">
                  <a:pos x="66" y="134"/>
                </a:cxn>
                <a:cxn ang="0">
                  <a:pos x="84" y="137"/>
                </a:cxn>
                <a:cxn ang="0">
                  <a:pos x="91" y="137"/>
                </a:cxn>
                <a:cxn ang="0">
                  <a:pos x="97" y="135"/>
                </a:cxn>
              </a:cxnLst>
              <a:rect l="0" t="0" r="r" b="b"/>
              <a:pathLst>
                <a:path w="135" h="137">
                  <a:moveTo>
                    <a:pt x="97" y="135"/>
                  </a:moveTo>
                  <a:lnTo>
                    <a:pt x="103" y="133"/>
                  </a:lnTo>
                  <a:lnTo>
                    <a:pt x="108" y="130"/>
                  </a:lnTo>
                  <a:lnTo>
                    <a:pt x="112" y="127"/>
                  </a:lnTo>
                  <a:lnTo>
                    <a:pt x="116" y="123"/>
                  </a:lnTo>
                  <a:lnTo>
                    <a:pt x="121" y="118"/>
                  </a:lnTo>
                  <a:lnTo>
                    <a:pt x="125" y="113"/>
                  </a:lnTo>
                  <a:lnTo>
                    <a:pt x="128" y="108"/>
                  </a:lnTo>
                  <a:lnTo>
                    <a:pt x="130" y="101"/>
                  </a:lnTo>
                  <a:lnTo>
                    <a:pt x="132" y="96"/>
                  </a:lnTo>
                  <a:lnTo>
                    <a:pt x="134" y="90"/>
                  </a:lnTo>
                  <a:lnTo>
                    <a:pt x="135" y="83"/>
                  </a:lnTo>
                  <a:lnTo>
                    <a:pt x="135" y="77"/>
                  </a:lnTo>
                  <a:lnTo>
                    <a:pt x="134" y="71"/>
                  </a:lnTo>
                  <a:lnTo>
                    <a:pt x="133" y="65"/>
                  </a:lnTo>
                  <a:lnTo>
                    <a:pt x="132" y="59"/>
                  </a:lnTo>
                  <a:lnTo>
                    <a:pt x="129" y="52"/>
                  </a:lnTo>
                  <a:lnTo>
                    <a:pt x="126" y="47"/>
                  </a:lnTo>
                  <a:lnTo>
                    <a:pt x="122" y="41"/>
                  </a:lnTo>
                  <a:lnTo>
                    <a:pt x="116" y="35"/>
                  </a:lnTo>
                  <a:lnTo>
                    <a:pt x="111" y="30"/>
                  </a:lnTo>
                  <a:lnTo>
                    <a:pt x="105" y="25"/>
                  </a:lnTo>
                  <a:lnTo>
                    <a:pt x="99" y="20"/>
                  </a:lnTo>
                  <a:lnTo>
                    <a:pt x="93" y="16"/>
                  </a:lnTo>
                  <a:lnTo>
                    <a:pt x="87" y="12"/>
                  </a:lnTo>
                  <a:lnTo>
                    <a:pt x="80" y="8"/>
                  </a:lnTo>
                  <a:lnTo>
                    <a:pt x="74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2"/>
                  </a:lnTo>
                  <a:lnTo>
                    <a:pt x="38" y="17"/>
                  </a:lnTo>
                  <a:lnTo>
                    <a:pt x="30" y="36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7" y="61"/>
                  </a:lnTo>
                  <a:lnTo>
                    <a:pt x="14" y="66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4" y="75"/>
                  </a:lnTo>
                  <a:lnTo>
                    <a:pt x="2" y="77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5" y="96"/>
                  </a:lnTo>
                  <a:lnTo>
                    <a:pt x="7" y="99"/>
                  </a:lnTo>
                  <a:lnTo>
                    <a:pt x="13" y="105"/>
                  </a:lnTo>
                  <a:lnTo>
                    <a:pt x="21" y="112"/>
                  </a:lnTo>
                  <a:lnTo>
                    <a:pt x="29" y="117"/>
                  </a:lnTo>
                  <a:lnTo>
                    <a:pt x="38" y="122"/>
                  </a:lnTo>
                  <a:lnTo>
                    <a:pt x="47" y="127"/>
                  </a:lnTo>
                  <a:lnTo>
                    <a:pt x="57" y="131"/>
                  </a:lnTo>
                  <a:lnTo>
                    <a:pt x="66" y="134"/>
                  </a:lnTo>
                  <a:lnTo>
                    <a:pt x="76" y="136"/>
                  </a:lnTo>
                  <a:lnTo>
                    <a:pt x="84" y="137"/>
                  </a:lnTo>
                  <a:lnTo>
                    <a:pt x="88" y="137"/>
                  </a:lnTo>
                  <a:lnTo>
                    <a:pt x="91" y="137"/>
                  </a:lnTo>
                  <a:lnTo>
                    <a:pt x="94" y="136"/>
                  </a:lnTo>
                  <a:lnTo>
                    <a:pt x="97" y="135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7" name="Freeform 529"/>
            <p:cNvSpPr>
              <a:spLocks/>
            </p:cNvSpPr>
            <p:nvPr/>
          </p:nvSpPr>
          <p:spPr bwMode="auto">
            <a:xfrm>
              <a:off x="2586" y="1423"/>
              <a:ext cx="28" cy="38"/>
            </a:xfrm>
            <a:custGeom>
              <a:avLst/>
              <a:gdLst/>
              <a:ahLst/>
              <a:cxnLst>
                <a:cxn ang="0">
                  <a:pos x="40" y="99"/>
                </a:cxn>
                <a:cxn ang="0">
                  <a:pos x="43" y="89"/>
                </a:cxn>
                <a:cxn ang="0">
                  <a:pos x="49" y="71"/>
                </a:cxn>
                <a:cxn ang="0">
                  <a:pos x="63" y="50"/>
                </a:cxn>
                <a:cxn ang="0">
                  <a:pos x="75" y="32"/>
                </a:cxn>
                <a:cxn ang="0">
                  <a:pos x="82" y="24"/>
                </a:cxn>
                <a:cxn ang="0">
                  <a:pos x="84" y="21"/>
                </a:cxn>
                <a:cxn ang="0">
                  <a:pos x="84" y="18"/>
                </a:cxn>
                <a:cxn ang="0">
                  <a:pos x="84" y="16"/>
                </a:cxn>
                <a:cxn ang="0">
                  <a:pos x="82" y="13"/>
                </a:cxn>
                <a:cxn ang="0">
                  <a:pos x="78" y="9"/>
                </a:cxn>
                <a:cxn ang="0">
                  <a:pos x="72" y="5"/>
                </a:cxn>
                <a:cxn ang="0">
                  <a:pos x="63" y="1"/>
                </a:cxn>
                <a:cxn ang="0">
                  <a:pos x="54" y="0"/>
                </a:cxn>
                <a:cxn ang="0">
                  <a:pos x="47" y="1"/>
                </a:cxn>
                <a:cxn ang="0">
                  <a:pos x="43" y="2"/>
                </a:cxn>
                <a:cxn ang="0">
                  <a:pos x="40" y="4"/>
                </a:cxn>
                <a:cxn ang="0">
                  <a:pos x="35" y="8"/>
                </a:cxn>
                <a:cxn ang="0">
                  <a:pos x="26" y="21"/>
                </a:cxn>
                <a:cxn ang="0">
                  <a:pos x="15" y="41"/>
                </a:cxn>
                <a:cxn ang="0">
                  <a:pos x="7" y="59"/>
                </a:cxn>
                <a:cxn ang="0">
                  <a:pos x="1" y="72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1" y="90"/>
                </a:cxn>
                <a:cxn ang="0">
                  <a:pos x="7" y="100"/>
                </a:cxn>
                <a:cxn ang="0">
                  <a:pos x="14" y="107"/>
                </a:cxn>
                <a:cxn ang="0">
                  <a:pos x="21" y="113"/>
                </a:cxn>
                <a:cxn ang="0">
                  <a:pos x="25" y="114"/>
                </a:cxn>
                <a:cxn ang="0">
                  <a:pos x="29" y="115"/>
                </a:cxn>
                <a:cxn ang="0">
                  <a:pos x="32" y="115"/>
                </a:cxn>
                <a:cxn ang="0">
                  <a:pos x="35" y="114"/>
                </a:cxn>
                <a:cxn ang="0">
                  <a:pos x="38" y="111"/>
                </a:cxn>
                <a:cxn ang="0">
                  <a:pos x="39" y="108"/>
                </a:cxn>
                <a:cxn ang="0">
                  <a:pos x="40" y="104"/>
                </a:cxn>
              </a:cxnLst>
              <a:rect l="0" t="0" r="r" b="b"/>
              <a:pathLst>
                <a:path w="84" h="115">
                  <a:moveTo>
                    <a:pt x="40" y="104"/>
                  </a:moveTo>
                  <a:lnTo>
                    <a:pt x="40" y="99"/>
                  </a:lnTo>
                  <a:lnTo>
                    <a:pt x="41" y="94"/>
                  </a:lnTo>
                  <a:lnTo>
                    <a:pt x="43" y="89"/>
                  </a:lnTo>
                  <a:lnTo>
                    <a:pt x="44" y="83"/>
                  </a:lnTo>
                  <a:lnTo>
                    <a:pt x="49" y="71"/>
                  </a:lnTo>
                  <a:lnTo>
                    <a:pt x="56" y="60"/>
                  </a:lnTo>
                  <a:lnTo>
                    <a:pt x="63" y="50"/>
                  </a:lnTo>
                  <a:lnTo>
                    <a:pt x="69" y="40"/>
                  </a:lnTo>
                  <a:lnTo>
                    <a:pt x="75" y="32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2"/>
                  </a:lnTo>
                  <a:lnTo>
                    <a:pt x="84" y="21"/>
                  </a:lnTo>
                  <a:lnTo>
                    <a:pt x="84" y="20"/>
                  </a:lnTo>
                  <a:lnTo>
                    <a:pt x="84" y="18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3" y="14"/>
                  </a:lnTo>
                  <a:lnTo>
                    <a:pt x="82" y="13"/>
                  </a:lnTo>
                  <a:lnTo>
                    <a:pt x="81" y="12"/>
                  </a:lnTo>
                  <a:lnTo>
                    <a:pt x="78" y="9"/>
                  </a:lnTo>
                  <a:lnTo>
                    <a:pt x="75" y="7"/>
                  </a:lnTo>
                  <a:lnTo>
                    <a:pt x="72" y="5"/>
                  </a:lnTo>
                  <a:lnTo>
                    <a:pt x="68" y="3"/>
                  </a:lnTo>
                  <a:lnTo>
                    <a:pt x="63" y="1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5" y="8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1" y="31"/>
                  </a:lnTo>
                  <a:lnTo>
                    <a:pt x="15" y="41"/>
                  </a:lnTo>
                  <a:lnTo>
                    <a:pt x="11" y="51"/>
                  </a:lnTo>
                  <a:lnTo>
                    <a:pt x="7" y="59"/>
                  </a:lnTo>
                  <a:lnTo>
                    <a:pt x="4" y="67"/>
                  </a:lnTo>
                  <a:lnTo>
                    <a:pt x="1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1" y="90"/>
                  </a:lnTo>
                  <a:lnTo>
                    <a:pt x="4" y="95"/>
                  </a:lnTo>
                  <a:lnTo>
                    <a:pt x="7" y="100"/>
                  </a:lnTo>
                  <a:lnTo>
                    <a:pt x="10" y="104"/>
                  </a:lnTo>
                  <a:lnTo>
                    <a:pt x="14" y="107"/>
                  </a:lnTo>
                  <a:lnTo>
                    <a:pt x="18" y="110"/>
                  </a:lnTo>
                  <a:lnTo>
                    <a:pt x="21" y="113"/>
                  </a:lnTo>
                  <a:lnTo>
                    <a:pt x="23" y="113"/>
                  </a:lnTo>
                  <a:lnTo>
                    <a:pt x="25" y="114"/>
                  </a:lnTo>
                  <a:lnTo>
                    <a:pt x="27" y="115"/>
                  </a:lnTo>
                  <a:lnTo>
                    <a:pt x="29" y="115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4" y="114"/>
                  </a:lnTo>
                  <a:lnTo>
                    <a:pt x="35" y="114"/>
                  </a:lnTo>
                  <a:lnTo>
                    <a:pt x="37" y="113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8"/>
                  </a:lnTo>
                  <a:lnTo>
                    <a:pt x="40" y="106"/>
                  </a:lnTo>
                  <a:lnTo>
                    <a:pt x="40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8" name="Freeform 530"/>
            <p:cNvSpPr>
              <a:spLocks/>
            </p:cNvSpPr>
            <p:nvPr/>
          </p:nvSpPr>
          <p:spPr bwMode="auto">
            <a:xfrm>
              <a:off x="2586" y="1423"/>
              <a:ext cx="28" cy="38"/>
            </a:xfrm>
            <a:custGeom>
              <a:avLst/>
              <a:gdLst/>
              <a:ahLst/>
              <a:cxnLst>
                <a:cxn ang="0">
                  <a:pos x="40" y="99"/>
                </a:cxn>
                <a:cxn ang="0">
                  <a:pos x="43" y="89"/>
                </a:cxn>
                <a:cxn ang="0">
                  <a:pos x="49" y="71"/>
                </a:cxn>
                <a:cxn ang="0">
                  <a:pos x="63" y="50"/>
                </a:cxn>
                <a:cxn ang="0">
                  <a:pos x="75" y="32"/>
                </a:cxn>
                <a:cxn ang="0">
                  <a:pos x="82" y="24"/>
                </a:cxn>
                <a:cxn ang="0">
                  <a:pos x="84" y="21"/>
                </a:cxn>
                <a:cxn ang="0">
                  <a:pos x="84" y="18"/>
                </a:cxn>
                <a:cxn ang="0">
                  <a:pos x="84" y="16"/>
                </a:cxn>
                <a:cxn ang="0">
                  <a:pos x="82" y="13"/>
                </a:cxn>
                <a:cxn ang="0">
                  <a:pos x="78" y="9"/>
                </a:cxn>
                <a:cxn ang="0">
                  <a:pos x="72" y="5"/>
                </a:cxn>
                <a:cxn ang="0">
                  <a:pos x="63" y="1"/>
                </a:cxn>
                <a:cxn ang="0">
                  <a:pos x="54" y="0"/>
                </a:cxn>
                <a:cxn ang="0">
                  <a:pos x="47" y="1"/>
                </a:cxn>
                <a:cxn ang="0">
                  <a:pos x="43" y="2"/>
                </a:cxn>
                <a:cxn ang="0">
                  <a:pos x="40" y="4"/>
                </a:cxn>
                <a:cxn ang="0">
                  <a:pos x="35" y="8"/>
                </a:cxn>
                <a:cxn ang="0">
                  <a:pos x="26" y="21"/>
                </a:cxn>
                <a:cxn ang="0">
                  <a:pos x="15" y="41"/>
                </a:cxn>
                <a:cxn ang="0">
                  <a:pos x="7" y="59"/>
                </a:cxn>
                <a:cxn ang="0">
                  <a:pos x="1" y="72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1" y="90"/>
                </a:cxn>
                <a:cxn ang="0">
                  <a:pos x="7" y="100"/>
                </a:cxn>
                <a:cxn ang="0">
                  <a:pos x="14" y="107"/>
                </a:cxn>
                <a:cxn ang="0">
                  <a:pos x="21" y="113"/>
                </a:cxn>
                <a:cxn ang="0">
                  <a:pos x="25" y="114"/>
                </a:cxn>
                <a:cxn ang="0">
                  <a:pos x="29" y="115"/>
                </a:cxn>
                <a:cxn ang="0">
                  <a:pos x="32" y="115"/>
                </a:cxn>
                <a:cxn ang="0">
                  <a:pos x="35" y="114"/>
                </a:cxn>
                <a:cxn ang="0">
                  <a:pos x="38" y="111"/>
                </a:cxn>
                <a:cxn ang="0">
                  <a:pos x="39" y="108"/>
                </a:cxn>
                <a:cxn ang="0">
                  <a:pos x="40" y="104"/>
                </a:cxn>
              </a:cxnLst>
              <a:rect l="0" t="0" r="r" b="b"/>
              <a:pathLst>
                <a:path w="84" h="115">
                  <a:moveTo>
                    <a:pt x="40" y="104"/>
                  </a:moveTo>
                  <a:lnTo>
                    <a:pt x="40" y="99"/>
                  </a:lnTo>
                  <a:lnTo>
                    <a:pt x="41" y="94"/>
                  </a:lnTo>
                  <a:lnTo>
                    <a:pt x="43" y="89"/>
                  </a:lnTo>
                  <a:lnTo>
                    <a:pt x="44" y="83"/>
                  </a:lnTo>
                  <a:lnTo>
                    <a:pt x="49" y="71"/>
                  </a:lnTo>
                  <a:lnTo>
                    <a:pt x="56" y="60"/>
                  </a:lnTo>
                  <a:lnTo>
                    <a:pt x="63" y="50"/>
                  </a:lnTo>
                  <a:lnTo>
                    <a:pt x="69" y="40"/>
                  </a:lnTo>
                  <a:lnTo>
                    <a:pt x="75" y="32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2"/>
                  </a:lnTo>
                  <a:lnTo>
                    <a:pt x="84" y="21"/>
                  </a:lnTo>
                  <a:lnTo>
                    <a:pt x="84" y="20"/>
                  </a:lnTo>
                  <a:lnTo>
                    <a:pt x="84" y="18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3" y="14"/>
                  </a:lnTo>
                  <a:lnTo>
                    <a:pt x="82" y="13"/>
                  </a:lnTo>
                  <a:lnTo>
                    <a:pt x="81" y="12"/>
                  </a:lnTo>
                  <a:lnTo>
                    <a:pt x="78" y="9"/>
                  </a:lnTo>
                  <a:lnTo>
                    <a:pt x="75" y="7"/>
                  </a:lnTo>
                  <a:lnTo>
                    <a:pt x="72" y="5"/>
                  </a:lnTo>
                  <a:lnTo>
                    <a:pt x="68" y="3"/>
                  </a:lnTo>
                  <a:lnTo>
                    <a:pt x="63" y="1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5" y="8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1" y="31"/>
                  </a:lnTo>
                  <a:lnTo>
                    <a:pt x="15" y="41"/>
                  </a:lnTo>
                  <a:lnTo>
                    <a:pt x="11" y="51"/>
                  </a:lnTo>
                  <a:lnTo>
                    <a:pt x="7" y="59"/>
                  </a:lnTo>
                  <a:lnTo>
                    <a:pt x="4" y="67"/>
                  </a:lnTo>
                  <a:lnTo>
                    <a:pt x="1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1" y="90"/>
                  </a:lnTo>
                  <a:lnTo>
                    <a:pt x="4" y="95"/>
                  </a:lnTo>
                  <a:lnTo>
                    <a:pt x="7" y="100"/>
                  </a:lnTo>
                  <a:lnTo>
                    <a:pt x="10" y="104"/>
                  </a:lnTo>
                  <a:lnTo>
                    <a:pt x="14" y="107"/>
                  </a:lnTo>
                  <a:lnTo>
                    <a:pt x="18" y="110"/>
                  </a:lnTo>
                  <a:lnTo>
                    <a:pt x="21" y="113"/>
                  </a:lnTo>
                  <a:lnTo>
                    <a:pt x="23" y="113"/>
                  </a:lnTo>
                  <a:lnTo>
                    <a:pt x="25" y="114"/>
                  </a:lnTo>
                  <a:lnTo>
                    <a:pt x="27" y="115"/>
                  </a:lnTo>
                  <a:lnTo>
                    <a:pt x="29" y="115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4" y="114"/>
                  </a:lnTo>
                  <a:lnTo>
                    <a:pt x="35" y="114"/>
                  </a:lnTo>
                  <a:lnTo>
                    <a:pt x="37" y="113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8"/>
                  </a:lnTo>
                  <a:lnTo>
                    <a:pt x="40" y="106"/>
                  </a:lnTo>
                  <a:lnTo>
                    <a:pt x="40" y="10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79" name="Freeform 531"/>
            <p:cNvSpPr>
              <a:spLocks/>
            </p:cNvSpPr>
            <p:nvPr/>
          </p:nvSpPr>
          <p:spPr bwMode="auto">
            <a:xfrm>
              <a:off x="2601" y="1447"/>
              <a:ext cx="23" cy="1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" y="26"/>
                </a:cxn>
                <a:cxn ang="0">
                  <a:pos x="15" y="31"/>
                </a:cxn>
                <a:cxn ang="0">
                  <a:pos x="27" y="40"/>
                </a:cxn>
                <a:cxn ang="0">
                  <a:pos x="32" y="45"/>
                </a:cxn>
                <a:cxn ang="0">
                  <a:pos x="38" y="48"/>
                </a:cxn>
                <a:cxn ang="0">
                  <a:pos x="40" y="50"/>
                </a:cxn>
                <a:cxn ang="0">
                  <a:pos x="43" y="52"/>
                </a:cxn>
                <a:cxn ang="0">
                  <a:pos x="46" y="53"/>
                </a:cxn>
                <a:cxn ang="0">
                  <a:pos x="49" y="54"/>
                </a:cxn>
                <a:cxn ang="0">
                  <a:pos x="50" y="54"/>
                </a:cxn>
                <a:cxn ang="0">
                  <a:pos x="52" y="54"/>
                </a:cxn>
                <a:cxn ang="0">
                  <a:pos x="53" y="54"/>
                </a:cxn>
                <a:cxn ang="0">
                  <a:pos x="55" y="54"/>
                </a:cxn>
                <a:cxn ang="0">
                  <a:pos x="56" y="54"/>
                </a:cxn>
                <a:cxn ang="0">
                  <a:pos x="58" y="54"/>
                </a:cxn>
                <a:cxn ang="0">
                  <a:pos x="59" y="53"/>
                </a:cxn>
                <a:cxn ang="0">
                  <a:pos x="60" y="53"/>
                </a:cxn>
                <a:cxn ang="0">
                  <a:pos x="61" y="52"/>
                </a:cxn>
                <a:cxn ang="0">
                  <a:pos x="62" y="51"/>
                </a:cxn>
                <a:cxn ang="0">
                  <a:pos x="64" y="50"/>
                </a:cxn>
                <a:cxn ang="0">
                  <a:pos x="65" y="48"/>
                </a:cxn>
                <a:cxn ang="0">
                  <a:pos x="67" y="46"/>
                </a:cxn>
                <a:cxn ang="0">
                  <a:pos x="67" y="44"/>
                </a:cxn>
                <a:cxn ang="0">
                  <a:pos x="68" y="42"/>
                </a:cxn>
                <a:cxn ang="0">
                  <a:pos x="68" y="40"/>
                </a:cxn>
                <a:cxn ang="0">
                  <a:pos x="68" y="38"/>
                </a:cxn>
                <a:cxn ang="0">
                  <a:pos x="68" y="37"/>
                </a:cxn>
                <a:cxn ang="0">
                  <a:pos x="68" y="36"/>
                </a:cxn>
                <a:cxn ang="0">
                  <a:pos x="68" y="35"/>
                </a:cxn>
                <a:cxn ang="0">
                  <a:pos x="67" y="35"/>
                </a:cxn>
                <a:cxn ang="0">
                  <a:pos x="67" y="34"/>
                </a:cxn>
                <a:cxn ang="0">
                  <a:pos x="66" y="33"/>
                </a:cxn>
                <a:cxn ang="0">
                  <a:pos x="66" y="33"/>
                </a:cxn>
                <a:cxn ang="0">
                  <a:pos x="65" y="32"/>
                </a:cxn>
                <a:cxn ang="0">
                  <a:pos x="13" y="0"/>
                </a:cxn>
              </a:cxnLst>
              <a:rect l="0" t="0" r="r" b="b"/>
              <a:pathLst>
                <a:path w="68" h="54">
                  <a:moveTo>
                    <a:pt x="0" y="21"/>
                  </a:moveTo>
                  <a:lnTo>
                    <a:pt x="7" y="26"/>
                  </a:lnTo>
                  <a:lnTo>
                    <a:pt x="15" y="31"/>
                  </a:lnTo>
                  <a:lnTo>
                    <a:pt x="27" y="40"/>
                  </a:lnTo>
                  <a:lnTo>
                    <a:pt x="32" y="45"/>
                  </a:lnTo>
                  <a:lnTo>
                    <a:pt x="38" y="48"/>
                  </a:lnTo>
                  <a:lnTo>
                    <a:pt x="40" y="50"/>
                  </a:lnTo>
                  <a:lnTo>
                    <a:pt x="43" y="52"/>
                  </a:lnTo>
                  <a:lnTo>
                    <a:pt x="46" y="53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3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8" y="54"/>
                  </a:lnTo>
                  <a:lnTo>
                    <a:pt x="59" y="53"/>
                  </a:lnTo>
                  <a:lnTo>
                    <a:pt x="60" y="53"/>
                  </a:lnTo>
                  <a:lnTo>
                    <a:pt x="61" y="52"/>
                  </a:lnTo>
                  <a:lnTo>
                    <a:pt x="62" y="51"/>
                  </a:lnTo>
                  <a:lnTo>
                    <a:pt x="64" y="50"/>
                  </a:lnTo>
                  <a:lnTo>
                    <a:pt x="65" y="48"/>
                  </a:lnTo>
                  <a:lnTo>
                    <a:pt x="67" y="46"/>
                  </a:lnTo>
                  <a:lnTo>
                    <a:pt x="67" y="44"/>
                  </a:lnTo>
                  <a:lnTo>
                    <a:pt x="68" y="42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8" y="37"/>
                  </a:lnTo>
                  <a:lnTo>
                    <a:pt x="68" y="36"/>
                  </a:lnTo>
                  <a:lnTo>
                    <a:pt x="68" y="35"/>
                  </a:lnTo>
                  <a:lnTo>
                    <a:pt x="67" y="35"/>
                  </a:lnTo>
                  <a:lnTo>
                    <a:pt x="67" y="34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5" y="32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0" name="Freeform 532"/>
            <p:cNvSpPr>
              <a:spLocks/>
            </p:cNvSpPr>
            <p:nvPr/>
          </p:nvSpPr>
          <p:spPr bwMode="auto">
            <a:xfrm>
              <a:off x="2606" y="1438"/>
              <a:ext cx="24" cy="1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8" y="4"/>
                </a:cxn>
                <a:cxn ang="0">
                  <a:pos x="26" y="6"/>
                </a:cxn>
                <a:cxn ang="0">
                  <a:pos x="40" y="11"/>
                </a:cxn>
                <a:cxn ang="0">
                  <a:pos x="47" y="13"/>
                </a:cxn>
                <a:cxn ang="0">
                  <a:pos x="50" y="14"/>
                </a:cxn>
                <a:cxn ang="0">
                  <a:pos x="53" y="15"/>
                </a:cxn>
                <a:cxn ang="0">
                  <a:pos x="56" y="17"/>
                </a:cxn>
                <a:cxn ang="0">
                  <a:pos x="59" y="19"/>
                </a:cxn>
                <a:cxn ang="0">
                  <a:pos x="61" y="21"/>
                </a:cxn>
                <a:cxn ang="0">
                  <a:pos x="64" y="24"/>
                </a:cxn>
                <a:cxn ang="0">
                  <a:pos x="66" y="27"/>
                </a:cxn>
                <a:cxn ang="0">
                  <a:pos x="68" y="29"/>
                </a:cxn>
                <a:cxn ang="0">
                  <a:pos x="70" y="32"/>
                </a:cxn>
                <a:cxn ang="0">
                  <a:pos x="70" y="33"/>
                </a:cxn>
                <a:cxn ang="0">
                  <a:pos x="70" y="35"/>
                </a:cxn>
                <a:cxn ang="0">
                  <a:pos x="71" y="37"/>
                </a:cxn>
                <a:cxn ang="0">
                  <a:pos x="71" y="38"/>
                </a:cxn>
                <a:cxn ang="0">
                  <a:pos x="71" y="39"/>
                </a:cxn>
                <a:cxn ang="0">
                  <a:pos x="71" y="40"/>
                </a:cxn>
                <a:cxn ang="0">
                  <a:pos x="70" y="41"/>
                </a:cxn>
                <a:cxn ang="0">
                  <a:pos x="70" y="42"/>
                </a:cxn>
                <a:cxn ang="0">
                  <a:pos x="70" y="43"/>
                </a:cxn>
                <a:cxn ang="0">
                  <a:pos x="69" y="44"/>
                </a:cxn>
                <a:cxn ang="0">
                  <a:pos x="69" y="45"/>
                </a:cxn>
                <a:cxn ang="0">
                  <a:pos x="68" y="46"/>
                </a:cxn>
                <a:cxn ang="0">
                  <a:pos x="67" y="46"/>
                </a:cxn>
                <a:cxn ang="0">
                  <a:pos x="67" y="47"/>
                </a:cxn>
                <a:cxn ang="0">
                  <a:pos x="66" y="48"/>
                </a:cxn>
                <a:cxn ang="0">
                  <a:pos x="65" y="48"/>
                </a:cxn>
                <a:cxn ang="0">
                  <a:pos x="64" y="49"/>
                </a:cxn>
                <a:cxn ang="0">
                  <a:pos x="63" y="49"/>
                </a:cxn>
                <a:cxn ang="0">
                  <a:pos x="62" y="49"/>
                </a:cxn>
                <a:cxn ang="0">
                  <a:pos x="61" y="49"/>
                </a:cxn>
                <a:cxn ang="0">
                  <a:pos x="60" y="49"/>
                </a:cxn>
                <a:cxn ang="0">
                  <a:pos x="59" y="49"/>
                </a:cxn>
                <a:cxn ang="0">
                  <a:pos x="58" y="49"/>
                </a:cxn>
                <a:cxn ang="0">
                  <a:pos x="57" y="49"/>
                </a:cxn>
                <a:cxn ang="0">
                  <a:pos x="56" y="49"/>
                </a:cxn>
                <a:cxn ang="0">
                  <a:pos x="55" y="48"/>
                </a:cxn>
                <a:cxn ang="0">
                  <a:pos x="0" y="20"/>
                </a:cxn>
              </a:cxnLst>
              <a:rect l="0" t="0" r="r" b="b"/>
              <a:pathLst>
                <a:path w="71" h="49">
                  <a:moveTo>
                    <a:pt x="10" y="0"/>
                  </a:moveTo>
                  <a:lnTo>
                    <a:pt x="18" y="4"/>
                  </a:lnTo>
                  <a:lnTo>
                    <a:pt x="26" y="6"/>
                  </a:lnTo>
                  <a:lnTo>
                    <a:pt x="40" y="11"/>
                  </a:lnTo>
                  <a:lnTo>
                    <a:pt x="47" y="13"/>
                  </a:lnTo>
                  <a:lnTo>
                    <a:pt x="50" y="14"/>
                  </a:lnTo>
                  <a:lnTo>
                    <a:pt x="53" y="15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1" y="21"/>
                  </a:lnTo>
                  <a:lnTo>
                    <a:pt x="64" y="24"/>
                  </a:lnTo>
                  <a:lnTo>
                    <a:pt x="66" y="27"/>
                  </a:lnTo>
                  <a:lnTo>
                    <a:pt x="68" y="29"/>
                  </a:lnTo>
                  <a:lnTo>
                    <a:pt x="70" y="32"/>
                  </a:lnTo>
                  <a:lnTo>
                    <a:pt x="70" y="33"/>
                  </a:lnTo>
                  <a:lnTo>
                    <a:pt x="70" y="35"/>
                  </a:lnTo>
                  <a:lnTo>
                    <a:pt x="71" y="37"/>
                  </a:lnTo>
                  <a:lnTo>
                    <a:pt x="71" y="38"/>
                  </a:lnTo>
                  <a:lnTo>
                    <a:pt x="71" y="39"/>
                  </a:lnTo>
                  <a:lnTo>
                    <a:pt x="71" y="40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0" y="43"/>
                  </a:lnTo>
                  <a:lnTo>
                    <a:pt x="69" y="44"/>
                  </a:lnTo>
                  <a:lnTo>
                    <a:pt x="69" y="45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67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59" y="49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6" y="49"/>
                  </a:lnTo>
                  <a:lnTo>
                    <a:pt x="55" y="48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1" name="Freeform 533"/>
            <p:cNvSpPr>
              <a:spLocks/>
            </p:cNvSpPr>
            <p:nvPr/>
          </p:nvSpPr>
          <p:spPr bwMode="auto">
            <a:xfrm>
              <a:off x="2584" y="2678"/>
              <a:ext cx="45" cy="45"/>
            </a:xfrm>
            <a:custGeom>
              <a:avLst/>
              <a:gdLst/>
              <a:ahLst/>
              <a:cxnLst>
                <a:cxn ang="0">
                  <a:pos x="103" y="132"/>
                </a:cxn>
                <a:cxn ang="0">
                  <a:pos x="113" y="126"/>
                </a:cxn>
                <a:cxn ang="0">
                  <a:pos x="121" y="117"/>
                </a:cxn>
                <a:cxn ang="0">
                  <a:pos x="128" y="107"/>
                </a:cxn>
                <a:cxn ang="0">
                  <a:pos x="132" y="95"/>
                </a:cxn>
                <a:cxn ang="0">
                  <a:pos x="135" y="82"/>
                </a:cxn>
                <a:cxn ang="0">
                  <a:pos x="134" y="70"/>
                </a:cxn>
                <a:cxn ang="0">
                  <a:pos x="132" y="57"/>
                </a:cxn>
                <a:cxn ang="0">
                  <a:pos x="126" y="46"/>
                </a:cxn>
                <a:cxn ang="0">
                  <a:pos x="117" y="34"/>
                </a:cxn>
                <a:cxn ang="0">
                  <a:pos x="105" y="24"/>
                </a:cxn>
                <a:cxn ang="0">
                  <a:pos x="93" y="15"/>
                </a:cxn>
                <a:cxn ang="0">
                  <a:pos x="80" y="8"/>
                </a:cxn>
                <a:cxn ang="0">
                  <a:pos x="68" y="3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1"/>
                </a:cxn>
                <a:cxn ang="0">
                  <a:pos x="30" y="35"/>
                </a:cxn>
                <a:cxn ang="0">
                  <a:pos x="23" y="51"/>
                </a:cxn>
                <a:cxn ang="0">
                  <a:pos x="18" y="60"/>
                </a:cxn>
                <a:cxn ang="0">
                  <a:pos x="10" y="68"/>
                </a:cxn>
                <a:cxn ang="0">
                  <a:pos x="4" y="74"/>
                </a:cxn>
                <a:cxn ang="0">
                  <a:pos x="1" y="78"/>
                </a:cxn>
                <a:cxn ang="0">
                  <a:pos x="0" y="84"/>
                </a:cxn>
                <a:cxn ang="0">
                  <a:pos x="2" y="89"/>
                </a:cxn>
                <a:cxn ang="0">
                  <a:pos x="5" y="96"/>
                </a:cxn>
                <a:cxn ang="0">
                  <a:pos x="14" y="105"/>
                </a:cxn>
                <a:cxn ang="0">
                  <a:pos x="29" y="116"/>
                </a:cxn>
                <a:cxn ang="0">
                  <a:pos x="47" y="126"/>
                </a:cxn>
                <a:cxn ang="0">
                  <a:pos x="67" y="133"/>
                </a:cxn>
                <a:cxn ang="0">
                  <a:pos x="84" y="136"/>
                </a:cxn>
                <a:cxn ang="0">
                  <a:pos x="91" y="136"/>
                </a:cxn>
                <a:cxn ang="0">
                  <a:pos x="97" y="134"/>
                </a:cxn>
              </a:cxnLst>
              <a:rect l="0" t="0" r="r" b="b"/>
              <a:pathLst>
                <a:path w="135" h="136">
                  <a:moveTo>
                    <a:pt x="97" y="134"/>
                  </a:moveTo>
                  <a:lnTo>
                    <a:pt x="103" y="132"/>
                  </a:lnTo>
                  <a:lnTo>
                    <a:pt x="108" y="129"/>
                  </a:lnTo>
                  <a:lnTo>
                    <a:pt x="113" y="126"/>
                  </a:lnTo>
                  <a:lnTo>
                    <a:pt x="117" y="122"/>
                  </a:lnTo>
                  <a:lnTo>
                    <a:pt x="121" y="117"/>
                  </a:lnTo>
                  <a:lnTo>
                    <a:pt x="125" y="112"/>
                  </a:lnTo>
                  <a:lnTo>
                    <a:pt x="128" y="107"/>
                  </a:lnTo>
                  <a:lnTo>
                    <a:pt x="130" y="101"/>
                  </a:lnTo>
                  <a:lnTo>
                    <a:pt x="132" y="95"/>
                  </a:lnTo>
                  <a:lnTo>
                    <a:pt x="134" y="88"/>
                  </a:lnTo>
                  <a:lnTo>
                    <a:pt x="135" y="82"/>
                  </a:lnTo>
                  <a:lnTo>
                    <a:pt x="135" y="76"/>
                  </a:lnTo>
                  <a:lnTo>
                    <a:pt x="134" y="70"/>
                  </a:lnTo>
                  <a:lnTo>
                    <a:pt x="133" y="63"/>
                  </a:lnTo>
                  <a:lnTo>
                    <a:pt x="132" y="57"/>
                  </a:lnTo>
                  <a:lnTo>
                    <a:pt x="129" y="51"/>
                  </a:lnTo>
                  <a:lnTo>
                    <a:pt x="126" y="46"/>
                  </a:lnTo>
                  <a:lnTo>
                    <a:pt x="122" y="39"/>
                  </a:lnTo>
                  <a:lnTo>
                    <a:pt x="117" y="34"/>
                  </a:lnTo>
                  <a:lnTo>
                    <a:pt x="112" y="29"/>
                  </a:lnTo>
                  <a:lnTo>
                    <a:pt x="105" y="24"/>
                  </a:lnTo>
                  <a:lnTo>
                    <a:pt x="99" y="19"/>
                  </a:lnTo>
                  <a:lnTo>
                    <a:pt x="93" y="15"/>
                  </a:lnTo>
                  <a:lnTo>
                    <a:pt x="87" y="11"/>
                  </a:lnTo>
                  <a:lnTo>
                    <a:pt x="80" y="8"/>
                  </a:lnTo>
                  <a:lnTo>
                    <a:pt x="74" y="5"/>
                  </a:lnTo>
                  <a:lnTo>
                    <a:pt x="68" y="3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1"/>
                  </a:lnTo>
                  <a:lnTo>
                    <a:pt x="38" y="16"/>
                  </a:lnTo>
                  <a:lnTo>
                    <a:pt x="30" y="35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8" y="60"/>
                  </a:lnTo>
                  <a:lnTo>
                    <a:pt x="15" y="65"/>
                  </a:lnTo>
                  <a:lnTo>
                    <a:pt x="10" y="68"/>
                  </a:lnTo>
                  <a:lnTo>
                    <a:pt x="6" y="71"/>
                  </a:lnTo>
                  <a:lnTo>
                    <a:pt x="4" y="74"/>
                  </a:lnTo>
                  <a:lnTo>
                    <a:pt x="2" y="76"/>
                  </a:lnTo>
                  <a:lnTo>
                    <a:pt x="1" y="78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6"/>
                  </a:lnTo>
                  <a:lnTo>
                    <a:pt x="2" y="89"/>
                  </a:lnTo>
                  <a:lnTo>
                    <a:pt x="3" y="93"/>
                  </a:lnTo>
                  <a:lnTo>
                    <a:pt x="5" y="96"/>
                  </a:lnTo>
                  <a:lnTo>
                    <a:pt x="7" y="99"/>
                  </a:lnTo>
                  <a:lnTo>
                    <a:pt x="14" y="105"/>
                  </a:lnTo>
                  <a:lnTo>
                    <a:pt x="21" y="111"/>
                  </a:lnTo>
                  <a:lnTo>
                    <a:pt x="29" y="116"/>
                  </a:lnTo>
                  <a:lnTo>
                    <a:pt x="38" y="121"/>
                  </a:lnTo>
                  <a:lnTo>
                    <a:pt x="47" y="126"/>
                  </a:lnTo>
                  <a:lnTo>
                    <a:pt x="57" y="130"/>
                  </a:lnTo>
                  <a:lnTo>
                    <a:pt x="67" y="133"/>
                  </a:lnTo>
                  <a:lnTo>
                    <a:pt x="76" y="135"/>
                  </a:lnTo>
                  <a:lnTo>
                    <a:pt x="84" y="136"/>
                  </a:lnTo>
                  <a:lnTo>
                    <a:pt x="88" y="136"/>
                  </a:lnTo>
                  <a:lnTo>
                    <a:pt x="91" y="136"/>
                  </a:lnTo>
                  <a:lnTo>
                    <a:pt x="94" y="135"/>
                  </a:lnTo>
                  <a:lnTo>
                    <a:pt x="97" y="1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2" name="Freeform 534"/>
            <p:cNvSpPr>
              <a:spLocks/>
            </p:cNvSpPr>
            <p:nvPr/>
          </p:nvSpPr>
          <p:spPr bwMode="auto">
            <a:xfrm>
              <a:off x="2584" y="2678"/>
              <a:ext cx="45" cy="45"/>
            </a:xfrm>
            <a:custGeom>
              <a:avLst/>
              <a:gdLst/>
              <a:ahLst/>
              <a:cxnLst>
                <a:cxn ang="0">
                  <a:pos x="103" y="132"/>
                </a:cxn>
                <a:cxn ang="0">
                  <a:pos x="113" y="126"/>
                </a:cxn>
                <a:cxn ang="0">
                  <a:pos x="121" y="117"/>
                </a:cxn>
                <a:cxn ang="0">
                  <a:pos x="128" y="107"/>
                </a:cxn>
                <a:cxn ang="0">
                  <a:pos x="132" y="95"/>
                </a:cxn>
                <a:cxn ang="0">
                  <a:pos x="135" y="82"/>
                </a:cxn>
                <a:cxn ang="0">
                  <a:pos x="134" y="70"/>
                </a:cxn>
                <a:cxn ang="0">
                  <a:pos x="132" y="57"/>
                </a:cxn>
                <a:cxn ang="0">
                  <a:pos x="126" y="46"/>
                </a:cxn>
                <a:cxn ang="0">
                  <a:pos x="117" y="34"/>
                </a:cxn>
                <a:cxn ang="0">
                  <a:pos x="105" y="24"/>
                </a:cxn>
                <a:cxn ang="0">
                  <a:pos x="93" y="15"/>
                </a:cxn>
                <a:cxn ang="0">
                  <a:pos x="80" y="8"/>
                </a:cxn>
                <a:cxn ang="0">
                  <a:pos x="68" y="3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1"/>
                </a:cxn>
                <a:cxn ang="0">
                  <a:pos x="30" y="35"/>
                </a:cxn>
                <a:cxn ang="0">
                  <a:pos x="23" y="51"/>
                </a:cxn>
                <a:cxn ang="0">
                  <a:pos x="18" y="60"/>
                </a:cxn>
                <a:cxn ang="0">
                  <a:pos x="10" y="68"/>
                </a:cxn>
                <a:cxn ang="0">
                  <a:pos x="4" y="74"/>
                </a:cxn>
                <a:cxn ang="0">
                  <a:pos x="1" y="78"/>
                </a:cxn>
                <a:cxn ang="0">
                  <a:pos x="0" y="84"/>
                </a:cxn>
                <a:cxn ang="0">
                  <a:pos x="2" y="89"/>
                </a:cxn>
                <a:cxn ang="0">
                  <a:pos x="5" y="96"/>
                </a:cxn>
                <a:cxn ang="0">
                  <a:pos x="14" y="105"/>
                </a:cxn>
                <a:cxn ang="0">
                  <a:pos x="29" y="116"/>
                </a:cxn>
                <a:cxn ang="0">
                  <a:pos x="47" y="126"/>
                </a:cxn>
                <a:cxn ang="0">
                  <a:pos x="67" y="133"/>
                </a:cxn>
                <a:cxn ang="0">
                  <a:pos x="84" y="136"/>
                </a:cxn>
                <a:cxn ang="0">
                  <a:pos x="91" y="136"/>
                </a:cxn>
                <a:cxn ang="0">
                  <a:pos x="97" y="134"/>
                </a:cxn>
              </a:cxnLst>
              <a:rect l="0" t="0" r="r" b="b"/>
              <a:pathLst>
                <a:path w="135" h="136">
                  <a:moveTo>
                    <a:pt x="97" y="134"/>
                  </a:moveTo>
                  <a:lnTo>
                    <a:pt x="103" y="132"/>
                  </a:lnTo>
                  <a:lnTo>
                    <a:pt x="108" y="129"/>
                  </a:lnTo>
                  <a:lnTo>
                    <a:pt x="113" y="126"/>
                  </a:lnTo>
                  <a:lnTo>
                    <a:pt x="117" y="122"/>
                  </a:lnTo>
                  <a:lnTo>
                    <a:pt x="121" y="117"/>
                  </a:lnTo>
                  <a:lnTo>
                    <a:pt x="125" y="112"/>
                  </a:lnTo>
                  <a:lnTo>
                    <a:pt x="128" y="107"/>
                  </a:lnTo>
                  <a:lnTo>
                    <a:pt x="130" y="101"/>
                  </a:lnTo>
                  <a:lnTo>
                    <a:pt x="132" y="95"/>
                  </a:lnTo>
                  <a:lnTo>
                    <a:pt x="134" y="88"/>
                  </a:lnTo>
                  <a:lnTo>
                    <a:pt x="135" y="82"/>
                  </a:lnTo>
                  <a:lnTo>
                    <a:pt x="135" y="76"/>
                  </a:lnTo>
                  <a:lnTo>
                    <a:pt x="134" y="70"/>
                  </a:lnTo>
                  <a:lnTo>
                    <a:pt x="133" y="63"/>
                  </a:lnTo>
                  <a:lnTo>
                    <a:pt x="132" y="57"/>
                  </a:lnTo>
                  <a:lnTo>
                    <a:pt x="129" y="51"/>
                  </a:lnTo>
                  <a:lnTo>
                    <a:pt x="126" y="46"/>
                  </a:lnTo>
                  <a:lnTo>
                    <a:pt x="122" y="39"/>
                  </a:lnTo>
                  <a:lnTo>
                    <a:pt x="117" y="34"/>
                  </a:lnTo>
                  <a:lnTo>
                    <a:pt x="112" y="29"/>
                  </a:lnTo>
                  <a:lnTo>
                    <a:pt x="105" y="24"/>
                  </a:lnTo>
                  <a:lnTo>
                    <a:pt x="99" y="19"/>
                  </a:lnTo>
                  <a:lnTo>
                    <a:pt x="93" y="15"/>
                  </a:lnTo>
                  <a:lnTo>
                    <a:pt x="87" y="11"/>
                  </a:lnTo>
                  <a:lnTo>
                    <a:pt x="80" y="8"/>
                  </a:lnTo>
                  <a:lnTo>
                    <a:pt x="74" y="5"/>
                  </a:lnTo>
                  <a:lnTo>
                    <a:pt x="68" y="3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1"/>
                  </a:lnTo>
                  <a:lnTo>
                    <a:pt x="38" y="16"/>
                  </a:lnTo>
                  <a:lnTo>
                    <a:pt x="30" y="35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8" y="60"/>
                  </a:lnTo>
                  <a:lnTo>
                    <a:pt x="15" y="65"/>
                  </a:lnTo>
                  <a:lnTo>
                    <a:pt x="10" y="68"/>
                  </a:lnTo>
                  <a:lnTo>
                    <a:pt x="6" y="71"/>
                  </a:lnTo>
                  <a:lnTo>
                    <a:pt x="4" y="74"/>
                  </a:lnTo>
                  <a:lnTo>
                    <a:pt x="2" y="76"/>
                  </a:lnTo>
                  <a:lnTo>
                    <a:pt x="1" y="78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6"/>
                  </a:lnTo>
                  <a:lnTo>
                    <a:pt x="2" y="89"/>
                  </a:lnTo>
                  <a:lnTo>
                    <a:pt x="3" y="93"/>
                  </a:lnTo>
                  <a:lnTo>
                    <a:pt x="5" y="96"/>
                  </a:lnTo>
                  <a:lnTo>
                    <a:pt x="7" y="99"/>
                  </a:lnTo>
                  <a:lnTo>
                    <a:pt x="14" y="105"/>
                  </a:lnTo>
                  <a:lnTo>
                    <a:pt x="21" y="111"/>
                  </a:lnTo>
                  <a:lnTo>
                    <a:pt x="29" y="116"/>
                  </a:lnTo>
                  <a:lnTo>
                    <a:pt x="38" y="121"/>
                  </a:lnTo>
                  <a:lnTo>
                    <a:pt x="47" y="126"/>
                  </a:lnTo>
                  <a:lnTo>
                    <a:pt x="57" y="130"/>
                  </a:lnTo>
                  <a:lnTo>
                    <a:pt x="67" y="133"/>
                  </a:lnTo>
                  <a:lnTo>
                    <a:pt x="76" y="135"/>
                  </a:lnTo>
                  <a:lnTo>
                    <a:pt x="84" y="136"/>
                  </a:lnTo>
                  <a:lnTo>
                    <a:pt x="88" y="136"/>
                  </a:lnTo>
                  <a:lnTo>
                    <a:pt x="91" y="136"/>
                  </a:lnTo>
                  <a:lnTo>
                    <a:pt x="94" y="135"/>
                  </a:lnTo>
                  <a:lnTo>
                    <a:pt x="97" y="13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3" name="Freeform 535"/>
            <p:cNvSpPr>
              <a:spLocks/>
            </p:cNvSpPr>
            <p:nvPr/>
          </p:nvSpPr>
          <p:spPr bwMode="auto">
            <a:xfrm>
              <a:off x="2573" y="2670"/>
              <a:ext cx="28" cy="39"/>
            </a:xfrm>
            <a:custGeom>
              <a:avLst/>
              <a:gdLst/>
              <a:ahLst/>
              <a:cxnLst>
                <a:cxn ang="0">
                  <a:pos x="39" y="99"/>
                </a:cxn>
                <a:cxn ang="0">
                  <a:pos x="41" y="89"/>
                </a:cxn>
                <a:cxn ang="0">
                  <a:pos x="49" y="72"/>
                </a:cxn>
                <a:cxn ang="0">
                  <a:pos x="61" y="50"/>
                </a:cxn>
                <a:cxn ang="0">
                  <a:pos x="74" y="32"/>
                </a:cxn>
                <a:cxn ang="0">
                  <a:pos x="80" y="26"/>
                </a:cxn>
                <a:cxn ang="0">
                  <a:pos x="82" y="23"/>
                </a:cxn>
                <a:cxn ang="0">
                  <a:pos x="83" y="21"/>
                </a:cxn>
                <a:cxn ang="0">
                  <a:pos x="83" y="18"/>
                </a:cxn>
                <a:cxn ang="0">
                  <a:pos x="82" y="14"/>
                </a:cxn>
                <a:cxn ang="0">
                  <a:pos x="80" y="12"/>
                </a:cxn>
                <a:cxn ang="0">
                  <a:pos x="74" y="7"/>
                </a:cxn>
                <a:cxn ang="0">
                  <a:pos x="67" y="3"/>
                </a:cxn>
                <a:cxn ang="0">
                  <a:pos x="58" y="0"/>
                </a:cxn>
                <a:cxn ang="0">
                  <a:pos x="49" y="0"/>
                </a:cxn>
                <a:cxn ang="0">
                  <a:pos x="45" y="1"/>
                </a:cxn>
                <a:cxn ang="0">
                  <a:pos x="40" y="3"/>
                </a:cxn>
                <a:cxn ang="0">
                  <a:pos x="37" y="5"/>
                </a:cxn>
                <a:cxn ang="0">
                  <a:pos x="31" y="12"/>
                </a:cxn>
                <a:cxn ang="0">
                  <a:pos x="20" y="31"/>
                </a:cxn>
                <a:cxn ang="0">
                  <a:pos x="10" y="51"/>
                </a:cxn>
                <a:cxn ang="0">
                  <a:pos x="3" y="68"/>
                </a:cxn>
                <a:cxn ang="0">
                  <a:pos x="0" y="76"/>
                </a:cxn>
                <a:cxn ang="0">
                  <a:pos x="0" y="82"/>
                </a:cxn>
                <a:cxn ang="0">
                  <a:pos x="1" y="87"/>
                </a:cxn>
                <a:cxn ang="0">
                  <a:pos x="3" y="95"/>
                </a:cxn>
                <a:cxn ang="0">
                  <a:pos x="9" y="104"/>
                </a:cxn>
                <a:cxn ang="0">
                  <a:pos x="17" y="110"/>
                </a:cxn>
                <a:cxn ang="0">
                  <a:pos x="22" y="113"/>
                </a:cxn>
                <a:cxn ang="0">
                  <a:pos x="26" y="116"/>
                </a:cxn>
                <a:cxn ang="0">
                  <a:pos x="30" y="116"/>
                </a:cxn>
                <a:cxn ang="0">
                  <a:pos x="33" y="115"/>
                </a:cxn>
                <a:cxn ang="0">
                  <a:pos x="36" y="113"/>
                </a:cxn>
                <a:cxn ang="0">
                  <a:pos x="38" y="110"/>
                </a:cxn>
                <a:cxn ang="0">
                  <a:pos x="39" y="106"/>
                </a:cxn>
              </a:cxnLst>
              <a:rect l="0" t="0" r="r" b="b"/>
              <a:pathLst>
                <a:path w="83" h="116">
                  <a:moveTo>
                    <a:pt x="39" y="104"/>
                  </a:moveTo>
                  <a:lnTo>
                    <a:pt x="39" y="99"/>
                  </a:lnTo>
                  <a:lnTo>
                    <a:pt x="40" y="94"/>
                  </a:lnTo>
                  <a:lnTo>
                    <a:pt x="41" y="89"/>
                  </a:lnTo>
                  <a:lnTo>
                    <a:pt x="44" y="83"/>
                  </a:lnTo>
                  <a:lnTo>
                    <a:pt x="49" y="72"/>
                  </a:lnTo>
                  <a:lnTo>
                    <a:pt x="55" y="60"/>
                  </a:lnTo>
                  <a:lnTo>
                    <a:pt x="61" y="50"/>
                  </a:lnTo>
                  <a:lnTo>
                    <a:pt x="68" y="40"/>
                  </a:lnTo>
                  <a:lnTo>
                    <a:pt x="74" y="32"/>
                  </a:lnTo>
                  <a:lnTo>
                    <a:pt x="77" y="29"/>
                  </a:lnTo>
                  <a:lnTo>
                    <a:pt x="80" y="26"/>
                  </a:lnTo>
                  <a:lnTo>
                    <a:pt x="81" y="25"/>
                  </a:lnTo>
                  <a:lnTo>
                    <a:pt x="82" y="23"/>
                  </a:lnTo>
                  <a:lnTo>
                    <a:pt x="83" y="22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3" y="16"/>
                  </a:lnTo>
                  <a:lnTo>
                    <a:pt x="82" y="14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7" y="5"/>
                  </a:lnTo>
                  <a:lnTo>
                    <a:pt x="34" y="8"/>
                  </a:lnTo>
                  <a:lnTo>
                    <a:pt x="31" y="12"/>
                  </a:lnTo>
                  <a:lnTo>
                    <a:pt x="25" y="22"/>
                  </a:lnTo>
                  <a:lnTo>
                    <a:pt x="20" y="31"/>
                  </a:lnTo>
                  <a:lnTo>
                    <a:pt x="14" y="41"/>
                  </a:lnTo>
                  <a:lnTo>
                    <a:pt x="10" y="51"/>
                  </a:lnTo>
                  <a:lnTo>
                    <a:pt x="6" y="59"/>
                  </a:lnTo>
                  <a:lnTo>
                    <a:pt x="3" y="68"/>
                  </a:lnTo>
                  <a:lnTo>
                    <a:pt x="1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1" y="90"/>
                  </a:lnTo>
                  <a:lnTo>
                    <a:pt x="3" y="95"/>
                  </a:lnTo>
                  <a:lnTo>
                    <a:pt x="6" y="100"/>
                  </a:lnTo>
                  <a:lnTo>
                    <a:pt x="9" y="104"/>
                  </a:lnTo>
                  <a:lnTo>
                    <a:pt x="13" y="107"/>
                  </a:lnTo>
                  <a:lnTo>
                    <a:pt x="17" y="110"/>
                  </a:lnTo>
                  <a:lnTo>
                    <a:pt x="20" y="113"/>
                  </a:lnTo>
                  <a:lnTo>
                    <a:pt x="22" y="113"/>
                  </a:lnTo>
                  <a:lnTo>
                    <a:pt x="24" y="115"/>
                  </a:lnTo>
                  <a:lnTo>
                    <a:pt x="26" y="116"/>
                  </a:lnTo>
                  <a:lnTo>
                    <a:pt x="28" y="116"/>
                  </a:lnTo>
                  <a:lnTo>
                    <a:pt x="30" y="116"/>
                  </a:lnTo>
                  <a:lnTo>
                    <a:pt x="31" y="116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6" y="113"/>
                  </a:lnTo>
                  <a:lnTo>
                    <a:pt x="37" y="111"/>
                  </a:lnTo>
                  <a:lnTo>
                    <a:pt x="38" y="110"/>
                  </a:lnTo>
                  <a:lnTo>
                    <a:pt x="38" y="108"/>
                  </a:lnTo>
                  <a:lnTo>
                    <a:pt x="39" y="106"/>
                  </a:lnTo>
                  <a:lnTo>
                    <a:pt x="39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4" name="Freeform 536"/>
            <p:cNvSpPr>
              <a:spLocks/>
            </p:cNvSpPr>
            <p:nvPr/>
          </p:nvSpPr>
          <p:spPr bwMode="auto">
            <a:xfrm>
              <a:off x="2573" y="2670"/>
              <a:ext cx="28" cy="39"/>
            </a:xfrm>
            <a:custGeom>
              <a:avLst/>
              <a:gdLst/>
              <a:ahLst/>
              <a:cxnLst>
                <a:cxn ang="0">
                  <a:pos x="39" y="99"/>
                </a:cxn>
                <a:cxn ang="0">
                  <a:pos x="41" y="89"/>
                </a:cxn>
                <a:cxn ang="0">
                  <a:pos x="49" y="72"/>
                </a:cxn>
                <a:cxn ang="0">
                  <a:pos x="61" y="50"/>
                </a:cxn>
                <a:cxn ang="0">
                  <a:pos x="74" y="32"/>
                </a:cxn>
                <a:cxn ang="0">
                  <a:pos x="80" y="26"/>
                </a:cxn>
                <a:cxn ang="0">
                  <a:pos x="82" y="23"/>
                </a:cxn>
                <a:cxn ang="0">
                  <a:pos x="83" y="21"/>
                </a:cxn>
                <a:cxn ang="0">
                  <a:pos x="83" y="18"/>
                </a:cxn>
                <a:cxn ang="0">
                  <a:pos x="82" y="14"/>
                </a:cxn>
                <a:cxn ang="0">
                  <a:pos x="80" y="12"/>
                </a:cxn>
                <a:cxn ang="0">
                  <a:pos x="74" y="7"/>
                </a:cxn>
                <a:cxn ang="0">
                  <a:pos x="67" y="3"/>
                </a:cxn>
                <a:cxn ang="0">
                  <a:pos x="58" y="0"/>
                </a:cxn>
                <a:cxn ang="0">
                  <a:pos x="49" y="0"/>
                </a:cxn>
                <a:cxn ang="0">
                  <a:pos x="45" y="1"/>
                </a:cxn>
                <a:cxn ang="0">
                  <a:pos x="40" y="3"/>
                </a:cxn>
                <a:cxn ang="0">
                  <a:pos x="37" y="5"/>
                </a:cxn>
                <a:cxn ang="0">
                  <a:pos x="31" y="12"/>
                </a:cxn>
                <a:cxn ang="0">
                  <a:pos x="20" y="31"/>
                </a:cxn>
                <a:cxn ang="0">
                  <a:pos x="10" y="51"/>
                </a:cxn>
                <a:cxn ang="0">
                  <a:pos x="3" y="68"/>
                </a:cxn>
                <a:cxn ang="0">
                  <a:pos x="0" y="76"/>
                </a:cxn>
                <a:cxn ang="0">
                  <a:pos x="0" y="82"/>
                </a:cxn>
                <a:cxn ang="0">
                  <a:pos x="1" y="87"/>
                </a:cxn>
                <a:cxn ang="0">
                  <a:pos x="3" y="95"/>
                </a:cxn>
                <a:cxn ang="0">
                  <a:pos x="9" y="104"/>
                </a:cxn>
                <a:cxn ang="0">
                  <a:pos x="17" y="110"/>
                </a:cxn>
                <a:cxn ang="0">
                  <a:pos x="22" y="113"/>
                </a:cxn>
                <a:cxn ang="0">
                  <a:pos x="26" y="116"/>
                </a:cxn>
                <a:cxn ang="0">
                  <a:pos x="30" y="116"/>
                </a:cxn>
                <a:cxn ang="0">
                  <a:pos x="33" y="115"/>
                </a:cxn>
                <a:cxn ang="0">
                  <a:pos x="36" y="113"/>
                </a:cxn>
                <a:cxn ang="0">
                  <a:pos x="38" y="110"/>
                </a:cxn>
                <a:cxn ang="0">
                  <a:pos x="39" y="106"/>
                </a:cxn>
              </a:cxnLst>
              <a:rect l="0" t="0" r="r" b="b"/>
              <a:pathLst>
                <a:path w="83" h="116">
                  <a:moveTo>
                    <a:pt x="39" y="104"/>
                  </a:moveTo>
                  <a:lnTo>
                    <a:pt x="39" y="99"/>
                  </a:lnTo>
                  <a:lnTo>
                    <a:pt x="40" y="94"/>
                  </a:lnTo>
                  <a:lnTo>
                    <a:pt x="41" y="89"/>
                  </a:lnTo>
                  <a:lnTo>
                    <a:pt x="44" y="83"/>
                  </a:lnTo>
                  <a:lnTo>
                    <a:pt x="49" y="72"/>
                  </a:lnTo>
                  <a:lnTo>
                    <a:pt x="55" y="60"/>
                  </a:lnTo>
                  <a:lnTo>
                    <a:pt x="61" y="50"/>
                  </a:lnTo>
                  <a:lnTo>
                    <a:pt x="68" y="40"/>
                  </a:lnTo>
                  <a:lnTo>
                    <a:pt x="74" y="32"/>
                  </a:lnTo>
                  <a:lnTo>
                    <a:pt x="77" y="29"/>
                  </a:lnTo>
                  <a:lnTo>
                    <a:pt x="80" y="26"/>
                  </a:lnTo>
                  <a:lnTo>
                    <a:pt x="81" y="25"/>
                  </a:lnTo>
                  <a:lnTo>
                    <a:pt x="82" y="23"/>
                  </a:lnTo>
                  <a:lnTo>
                    <a:pt x="83" y="22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3" y="16"/>
                  </a:lnTo>
                  <a:lnTo>
                    <a:pt x="82" y="14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7" y="5"/>
                  </a:lnTo>
                  <a:lnTo>
                    <a:pt x="34" y="8"/>
                  </a:lnTo>
                  <a:lnTo>
                    <a:pt x="31" y="12"/>
                  </a:lnTo>
                  <a:lnTo>
                    <a:pt x="25" y="22"/>
                  </a:lnTo>
                  <a:lnTo>
                    <a:pt x="20" y="31"/>
                  </a:lnTo>
                  <a:lnTo>
                    <a:pt x="14" y="41"/>
                  </a:lnTo>
                  <a:lnTo>
                    <a:pt x="10" y="51"/>
                  </a:lnTo>
                  <a:lnTo>
                    <a:pt x="6" y="59"/>
                  </a:lnTo>
                  <a:lnTo>
                    <a:pt x="3" y="68"/>
                  </a:lnTo>
                  <a:lnTo>
                    <a:pt x="1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1" y="90"/>
                  </a:lnTo>
                  <a:lnTo>
                    <a:pt x="3" y="95"/>
                  </a:lnTo>
                  <a:lnTo>
                    <a:pt x="6" y="100"/>
                  </a:lnTo>
                  <a:lnTo>
                    <a:pt x="9" y="104"/>
                  </a:lnTo>
                  <a:lnTo>
                    <a:pt x="13" y="107"/>
                  </a:lnTo>
                  <a:lnTo>
                    <a:pt x="17" y="110"/>
                  </a:lnTo>
                  <a:lnTo>
                    <a:pt x="20" y="113"/>
                  </a:lnTo>
                  <a:lnTo>
                    <a:pt x="22" y="113"/>
                  </a:lnTo>
                  <a:lnTo>
                    <a:pt x="24" y="115"/>
                  </a:lnTo>
                  <a:lnTo>
                    <a:pt x="26" y="116"/>
                  </a:lnTo>
                  <a:lnTo>
                    <a:pt x="28" y="116"/>
                  </a:lnTo>
                  <a:lnTo>
                    <a:pt x="30" y="116"/>
                  </a:lnTo>
                  <a:lnTo>
                    <a:pt x="31" y="116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6" y="113"/>
                  </a:lnTo>
                  <a:lnTo>
                    <a:pt x="37" y="111"/>
                  </a:lnTo>
                  <a:lnTo>
                    <a:pt x="38" y="110"/>
                  </a:lnTo>
                  <a:lnTo>
                    <a:pt x="38" y="108"/>
                  </a:lnTo>
                  <a:lnTo>
                    <a:pt x="39" y="106"/>
                  </a:lnTo>
                  <a:lnTo>
                    <a:pt x="39" y="10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5" name="Freeform 537"/>
            <p:cNvSpPr>
              <a:spLocks/>
            </p:cNvSpPr>
            <p:nvPr/>
          </p:nvSpPr>
          <p:spPr bwMode="auto">
            <a:xfrm>
              <a:off x="2588" y="2694"/>
              <a:ext cx="22" cy="18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5"/>
                </a:cxn>
                <a:cxn ang="0">
                  <a:pos x="14" y="30"/>
                </a:cxn>
                <a:cxn ang="0">
                  <a:pos x="26" y="39"/>
                </a:cxn>
                <a:cxn ang="0">
                  <a:pos x="31" y="45"/>
                </a:cxn>
                <a:cxn ang="0">
                  <a:pos x="37" y="48"/>
                </a:cxn>
                <a:cxn ang="0">
                  <a:pos x="39" y="50"/>
                </a:cxn>
                <a:cxn ang="0">
                  <a:pos x="42" y="52"/>
                </a:cxn>
                <a:cxn ang="0">
                  <a:pos x="45" y="53"/>
                </a:cxn>
                <a:cxn ang="0">
                  <a:pos x="49" y="54"/>
                </a:cxn>
                <a:cxn ang="0">
                  <a:pos x="50" y="54"/>
                </a:cxn>
                <a:cxn ang="0">
                  <a:pos x="52" y="54"/>
                </a:cxn>
                <a:cxn ang="0">
                  <a:pos x="53" y="54"/>
                </a:cxn>
                <a:cxn ang="0">
                  <a:pos x="55" y="54"/>
                </a:cxn>
                <a:cxn ang="0">
                  <a:pos x="56" y="54"/>
                </a:cxn>
                <a:cxn ang="0">
                  <a:pos x="57" y="54"/>
                </a:cxn>
                <a:cxn ang="0">
                  <a:pos x="58" y="53"/>
                </a:cxn>
                <a:cxn ang="0">
                  <a:pos x="59" y="53"/>
                </a:cxn>
                <a:cxn ang="0">
                  <a:pos x="60" y="52"/>
                </a:cxn>
                <a:cxn ang="0">
                  <a:pos x="61" y="51"/>
                </a:cxn>
                <a:cxn ang="0">
                  <a:pos x="63" y="50"/>
                </a:cxn>
                <a:cxn ang="0">
                  <a:pos x="64" y="48"/>
                </a:cxn>
                <a:cxn ang="0">
                  <a:pos x="66" y="46"/>
                </a:cxn>
                <a:cxn ang="0">
                  <a:pos x="66" y="44"/>
                </a:cxn>
                <a:cxn ang="0">
                  <a:pos x="67" y="41"/>
                </a:cxn>
                <a:cxn ang="0">
                  <a:pos x="67" y="39"/>
                </a:cxn>
                <a:cxn ang="0">
                  <a:pos x="67" y="37"/>
                </a:cxn>
                <a:cxn ang="0">
                  <a:pos x="67" y="36"/>
                </a:cxn>
                <a:cxn ang="0">
                  <a:pos x="67" y="35"/>
                </a:cxn>
                <a:cxn ang="0">
                  <a:pos x="67" y="34"/>
                </a:cxn>
                <a:cxn ang="0">
                  <a:pos x="66" y="34"/>
                </a:cxn>
                <a:cxn ang="0">
                  <a:pos x="66" y="33"/>
                </a:cxn>
                <a:cxn ang="0">
                  <a:pos x="65" y="32"/>
                </a:cxn>
                <a:cxn ang="0">
                  <a:pos x="65" y="32"/>
                </a:cxn>
                <a:cxn ang="0">
                  <a:pos x="64" y="31"/>
                </a:cxn>
                <a:cxn ang="0">
                  <a:pos x="12" y="0"/>
                </a:cxn>
              </a:cxnLst>
              <a:rect l="0" t="0" r="r" b="b"/>
              <a:pathLst>
                <a:path w="67" h="54">
                  <a:moveTo>
                    <a:pt x="0" y="20"/>
                  </a:moveTo>
                  <a:lnTo>
                    <a:pt x="7" y="25"/>
                  </a:lnTo>
                  <a:lnTo>
                    <a:pt x="14" y="30"/>
                  </a:lnTo>
                  <a:lnTo>
                    <a:pt x="26" y="39"/>
                  </a:lnTo>
                  <a:lnTo>
                    <a:pt x="31" y="45"/>
                  </a:lnTo>
                  <a:lnTo>
                    <a:pt x="37" y="48"/>
                  </a:lnTo>
                  <a:lnTo>
                    <a:pt x="39" y="50"/>
                  </a:lnTo>
                  <a:lnTo>
                    <a:pt x="42" y="52"/>
                  </a:lnTo>
                  <a:lnTo>
                    <a:pt x="45" y="53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3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9" y="53"/>
                  </a:lnTo>
                  <a:lnTo>
                    <a:pt x="60" y="52"/>
                  </a:lnTo>
                  <a:lnTo>
                    <a:pt x="61" y="51"/>
                  </a:lnTo>
                  <a:lnTo>
                    <a:pt x="63" y="50"/>
                  </a:lnTo>
                  <a:lnTo>
                    <a:pt x="64" y="48"/>
                  </a:lnTo>
                  <a:lnTo>
                    <a:pt x="66" y="46"/>
                  </a:lnTo>
                  <a:lnTo>
                    <a:pt x="66" y="44"/>
                  </a:lnTo>
                  <a:lnTo>
                    <a:pt x="67" y="41"/>
                  </a:lnTo>
                  <a:lnTo>
                    <a:pt x="67" y="39"/>
                  </a:lnTo>
                  <a:lnTo>
                    <a:pt x="67" y="37"/>
                  </a:lnTo>
                  <a:lnTo>
                    <a:pt x="67" y="36"/>
                  </a:lnTo>
                  <a:lnTo>
                    <a:pt x="67" y="35"/>
                  </a:lnTo>
                  <a:lnTo>
                    <a:pt x="67" y="34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4" y="31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6" name="Freeform 538"/>
            <p:cNvSpPr>
              <a:spLocks/>
            </p:cNvSpPr>
            <p:nvPr/>
          </p:nvSpPr>
          <p:spPr bwMode="auto">
            <a:xfrm>
              <a:off x="2592" y="2685"/>
              <a:ext cx="24" cy="1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8" y="4"/>
                </a:cxn>
                <a:cxn ang="0">
                  <a:pos x="26" y="6"/>
                </a:cxn>
                <a:cxn ang="0">
                  <a:pos x="41" y="11"/>
                </a:cxn>
                <a:cxn ang="0">
                  <a:pos x="47" y="13"/>
                </a:cxn>
                <a:cxn ang="0">
                  <a:pos x="50" y="14"/>
                </a:cxn>
                <a:cxn ang="0">
                  <a:pos x="53" y="15"/>
                </a:cxn>
                <a:cxn ang="0">
                  <a:pos x="56" y="17"/>
                </a:cxn>
                <a:cxn ang="0">
                  <a:pos x="59" y="19"/>
                </a:cxn>
                <a:cxn ang="0">
                  <a:pos x="61" y="22"/>
                </a:cxn>
                <a:cxn ang="0">
                  <a:pos x="64" y="25"/>
                </a:cxn>
                <a:cxn ang="0">
                  <a:pos x="66" y="28"/>
                </a:cxn>
                <a:cxn ang="0">
                  <a:pos x="68" y="30"/>
                </a:cxn>
                <a:cxn ang="0">
                  <a:pos x="70" y="33"/>
                </a:cxn>
                <a:cxn ang="0">
                  <a:pos x="70" y="34"/>
                </a:cxn>
                <a:cxn ang="0">
                  <a:pos x="70" y="35"/>
                </a:cxn>
                <a:cxn ang="0">
                  <a:pos x="71" y="37"/>
                </a:cxn>
                <a:cxn ang="0">
                  <a:pos x="71" y="38"/>
                </a:cxn>
                <a:cxn ang="0">
                  <a:pos x="71" y="39"/>
                </a:cxn>
                <a:cxn ang="0">
                  <a:pos x="71" y="40"/>
                </a:cxn>
                <a:cxn ang="0">
                  <a:pos x="70" y="41"/>
                </a:cxn>
                <a:cxn ang="0">
                  <a:pos x="70" y="42"/>
                </a:cxn>
                <a:cxn ang="0">
                  <a:pos x="70" y="43"/>
                </a:cxn>
                <a:cxn ang="0">
                  <a:pos x="69" y="44"/>
                </a:cxn>
                <a:cxn ang="0">
                  <a:pos x="69" y="45"/>
                </a:cxn>
                <a:cxn ang="0">
                  <a:pos x="68" y="46"/>
                </a:cxn>
                <a:cxn ang="0">
                  <a:pos x="67" y="46"/>
                </a:cxn>
                <a:cxn ang="0">
                  <a:pos x="67" y="47"/>
                </a:cxn>
                <a:cxn ang="0">
                  <a:pos x="66" y="48"/>
                </a:cxn>
                <a:cxn ang="0">
                  <a:pos x="65" y="48"/>
                </a:cxn>
                <a:cxn ang="0">
                  <a:pos x="64" y="49"/>
                </a:cxn>
                <a:cxn ang="0">
                  <a:pos x="63" y="49"/>
                </a:cxn>
                <a:cxn ang="0">
                  <a:pos x="62" y="49"/>
                </a:cxn>
                <a:cxn ang="0">
                  <a:pos x="61" y="49"/>
                </a:cxn>
                <a:cxn ang="0">
                  <a:pos x="60" y="49"/>
                </a:cxn>
                <a:cxn ang="0">
                  <a:pos x="59" y="49"/>
                </a:cxn>
                <a:cxn ang="0">
                  <a:pos x="58" y="49"/>
                </a:cxn>
                <a:cxn ang="0">
                  <a:pos x="57" y="49"/>
                </a:cxn>
                <a:cxn ang="0">
                  <a:pos x="56" y="49"/>
                </a:cxn>
                <a:cxn ang="0">
                  <a:pos x="55" y="48"/>
                </a:cxn>
                <a:cxn ang="0">
                  <a:pos x="0" y="20"/>
                </a:cxn>
              </a:cxnLst>
              <a:rect l="0" t="0" r="r" b="b"/>
              <a:pathLst>
                <a:path w="71" h="49">
                  <a:moveTo>
                    <a:pt x="10" y="0"/>
                  </a:moveTo>
                  <a:lnTo>
                    <a:pt x="18" y="4"/>
                  </a:lnTo>
                  <a:lnTo>
                    <a:pt x="26" y="6"/>
                  </a:lnTo>
                  <a:lnTo>
                    <a:pt x="41" y="11"/>
                  </a:lnTo>
                  <a:lnTo>
                    <a:pt x="47" y="13"/>
                  </a:lnTo>
                  <a:lnTo>
                    <a:pt x="50" y="14"/>
                  </a:lnTo>
                  <a:lnTo>
                    <a:pt x="53" y="15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1" y="22"/>
                  </a:lnTo>
                  <a:lnTo>
                    <a:pt x="64" y="25"/>
                  </a:lnTo>
                  <a:lnTo>
                    <a:pt x="66" y="28"/>
                  </a:lnTo>
                  <a:lnTo>
                    <a:pt x="68" y="30"/>
                  </a:lnTo>
                  <a:lnTo>
                    <a:pt x="70" y="33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1" y="37"/>
                  </a:lnTo>
                  <a:lnTo>
                    <a:pt x="71" y="38"/>
                  </a:lnTo>
                  <a:lnTo>
                    <a:pt x="71" y="39"/>
                  </a:lnTo>
                  <a:lnTo>
                    <a:pt x="71" y="40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0" y="43"/>
                  </a:lnTo>
                  <a:lnTo>
                    <a:pt x="69" y="44"/>
                  </a:lnTo>
                  <a:lnTo>
                    <a:pt x="69" y="45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67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59" y="49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6" y="49"/>
                  </a:lnTo>
                  <a:lnTo>
                    <a:pt x="55" y="48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7" name="Freeform 539"/>
            <p:cNvSpPr>
              <a:spLocks/>
            </p:cNvSpPr>
            <p:nvPr/>
          </p:nvSpPr>
          <p:spPr bwMode="auto">
            <a:xfrm>
              <a:off x="2554" y="2211"/>
              <a:ext cx="45" cy="45"/>
            </a:xfrm>
            <a:custGeom>
              <a:avLst/>
              <a:gdLst/>
              <a:ahLst/>
              <a:cxnLst>
                <a:cxn ang="0">
                  <a:pos x="104" y="132"/>
                </a:cxn>
                <a:cxn ang="0">
                  <a:pos x="113" y="126"/>
                </a:cxn>
                <a:cxn ang="0">
                  <a:pos x="121" y="117"/>
                </a:cxn>
                <a:cxn ang="0">
                  <a:pos x="128" y="107"/>
                </a:cxn>
                <a:cxn ang="0">
                  <a:pos x="132" y="96"/>
                </a:cxn>
                <a:cxn ang="0">
                  <a:pos x="135" y="82"/>
                </a:cxn>
                <a:cxn ang="0">
                  <a:pos x="134" y="70"/>
                </a:cxn>
                <a:cxn ang="0">
                  <a:pos x="132" y="58"/>
                </a:cxn>
                <a:cxn ang="0">
                  <a:pos x="126" y="47"/>
                </a:cxn>
                <a:cxn ang="0">
                  <a:pos x="117" y="34"/>
                </a:cxn>
                <a:cxn ang="0">
                  <a:pos x="106" y="24"/>
                </a:cxn>
                <a:cxn ang="0">
                  <a:pos x="93" y="15"/>
                </a:cxn>
                <a:cxn ang="0">
                  <a:pos x="80" y="8"/>
                </a:cxn>
                <a:cxn ang="0">
                  <a:pos x="68" y="3"/>
                </a:cxn>
                <a:cxn ang="0">
                  <a:pos x="58" y="0"/>
                </a:cxn>
                <a:cxn ang="0">
                  <a:pos x="54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1"/>
                </a:cxn>
                <a:cxn ang="0">
                  <a:pos x="30" y="35"/>
                </a:cxn>
                <a:cxn ang="0">
                  <a:pos x="23" y="51"/>
                </a:cxn>
                <a:cxn ang="0">
                  <a:pos x="18" y="60"/>
                </a:cxn>
                <a:cxn ang="0">
                  <a:pos x="11" y="68"/>
                </a:cxn>
                <a:cxn ang="0">
                  <a:pos x="5" y="74"/>
                </a:cxn>
                <a:cxn ang="0">
                  <a:pos x="1" y="78"/>
                </a:cxn>
                <a:cxn ang="0">
                  <a:pos x="0" y="84"/>
                </a:cxn>
                <a:cxn ang="0">
                  <a:pos x="2" y="90"/>
                </a:cxn>
                <a:cxn ang="0">
                  <a:pos x="6" y="96"/>
                </a:cxn>
                <a:cxn ang="0">
                  <a:pos x="14" y="105"/>
                </a:cxn>
                <a:cxn ang="0">
                  <a:pos x="29" y="116"/>
                </a:cxn>
                <a:cxn ang="0">
                  <a:pos x="47" y="126"/>
                </a:cxn>
                <a:cxn ang="0">
                  <a:pos x="67" y="133"/>
                </a:cxn>
                <a:cxn ang="0">
                  <a:pos x="84" y="136"/>
                </a:cxn>
                <a:cxn ang="0">
                  <a:pos x="91" y="136"/>
                </a:cxn>
                <a:cxn ang="0">
                  <a:pos x="97" y="134"/>
                </a:cxn>
              </a:cxnLst>
              <a:rect l="0" t="0" r="r" b="b"/>
              <a:pathLst>
                <a:path w="135" h="136">
                  <a:moveTo>
                    <a:pt x="97" y="134"/>
                  </a:moveTo>
                  <a:lnTo>
                    <a:pt x="104" y="132"/>
                  </a:lnTo>
                  <a:lnTo>
                    <a:pt x="109" y="129"/>
                  </a:lnTo>
                  <a:lnTo>
                    <a:pt x="113" y="126"/>
                  </a:lnTo>
                  <a:lnTo>
                    <a:pt x="117" y="122"/>
                  </a:lnTo>
                  <a:lnTo>
                    <a:pt x="121" y="117"/>
                  </a:lnTo>
                  <a:lnTo>
                    <a:pt x="125" y="112"/>
                  </a:lnTo>
                  <a:lnTo>
                    <a:pt x="128" y="107"/>
                  </a:lnTo>
                  <a:lnTo>
                    <a:pt x="130" y="101"/>
                  </a:lnTo>
                  <a:lnTo>
                    <a:pt x="132" y="96"/>
                  </a:lnTo>
                  <a:lnTo>
                    <a:pt x="134" y="90"/>
                  </a:lnTo>
                  <a:lnTo>
                    <a:pt x="135" y="82"/>
                  </a:lnTo>
                  <a:lnTo>
                    <a:pt x="135" y="76"/>
                  </a:lnTo>
                  <a:lnTo>
                    <a:pt x="134" y="70"/>
                  </a:lnTo>
                  <a:lnTo>
                    <a:pt x="133" y="64"/>
                  </a:lnTo>
                  <a:lnTo>
                    <a:pt x="132" y="58"/>
                  </a:lnTo>
                  <a:lnTo>
                    <a:pt x="129" y="52"/>
                  </a:lnTo>
                  <a:lnTo>
                    <a:pt x="126" y="47"/>
                  </a:lnTo>
                  <a:lnTo>
                    <a:pt x="122" y="41"/>
                  </a:lnTo>
                  <a:lnTo>
                    <a:pt x="117" y="34"/>
                  </a:lnTo>
                  <a:lnTo>
                    <a:pt x="112" y="29"/>
                  </a:lnTo>
                  <a:lnTo>
                    <a:pt x="106" y="24"/>
                  </a:lnTo>
                  <a:lnTo>
                    <a:pt x="99" y="19"/>
                  </a:lnTo>
                  <a:lnTo>
                    <a:pt x="93" y="15"/>
                  </a:lnTo>
                  <a:lnTo>
                    <a:pt x="87" y="11"/>
                  </a:lnTo>
                  <a:lnTo>
                    <a:pt x="80" y="8"/>
                  </a:lnTo>
                  <a:lnTo>
                    <a:pt x="74" y="5"/>
                  </a:lnTo>
                  <a:lnTo>
                    <a:pt x="68" y="3"/>
                  </a:lnTo>
                  <a:lnTo>
                    <a:pt x="63" y="1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1"/>
                  </a:lnTo>
                  <a:lnTo>
                    <a:pt x="38" y="16"/>
                  </a:lnTo>
                  <a:lnTo>
                    <a:pt x="30" y="35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8" y="60"/>
                  </a:lnTo>
                  <a:lnTo>
                    <a:pt x="15" y="65"/>
                  </a:lnTo>
                  <a:lnTo>
                    <a:pt x="11" y="68"/>
                  </a:lnTo>
                  <a:lnTo>
                    <a:pt x="7" y="71"/>
                  </a:lnTo>
                  <a:lnTo>
                    <a:pt x="5" y="74"/>
                  </a:lnTo>
                  <a:lnTo>
                    <a:pt x="2" y="76"/>
                  </a:lnTo>
                  <a:lnTo>
                    <a:pt x="1" y="78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6"/>
                  </a:lnTo>
                  <a:lnTo>
                    <a:pt x="2" y="90"/>
                  </a:lnTo>
                  <a:lnTo>
                    <a:pt x="4" y="93"/>
                  </a:lnTo>
                  <a:lnTo>
                    <a:pt x="6" y="96"/>
                  </a:lnTo>
                  <a:lnTo>
                    <a:pt x="8" y="99"/>
                  </a:lnTo>
                  <a:lnTo>
                    <a:pt x="14" y="105"/>
                  </a:lnTo>
                  <a:lnTo>
                    <a:pt x="21" y="111"/>
                  </a:lnTo>
                  <a:lnTo>
                    <a:pt x="29" y="116"/>
                  </a:lnTo>
                  <a:lnTo>
                    <a:pt x="38" y="121"/>
                  </a:lnTo>
                  <a:lnTo>
                    <a:pt x="47" y="126"/>
                  </a:lnTo>
                  <a:lnTo>
                    <a:pt x="58" y="130"/>
                  </a:lnTo>
                  <a:lnTo>
                    <a:pt x="67" y="133"/>
                  </a:lnTo>
                  <a:lnTo>
                    <a:pt x="76" y="135"/>
                  </a:lnTo>
                  <a:lnTo>
                    <a:pt x="84" y="136"/>
                  </a:lnTo>
                  <a:lnTo>
                    <a:pt x="88" y="136"/>
                  </a:lnTo>
                  <a:lnTo>
                    <a:pt x="91" y="136"/>
                  </a:lnTo>
                  <a:lnTo>
                    <a:pt x="94" y="135"/>
                  </a:lnTo>
                  <a:lnTo>
                    <a:pt x="97" y="1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8" name="Freeform 540"/>
            <p:cNvSpPr>
              <a:spLocks/>
            </p:cNvSpPr>
            <p:nvPr/>
          </p:nvSpPr>
          <p:spPr bwMode="auto">
            <a:xfrm>
              <a:off x="2554" y="2211"/>
              <a:ext cx="45" cy="45"/>
            </a:xfrm>
            <a:custGeom>
              <a:avLst/>
              <a:gdLst/>
              <a:ahLst/>
              <a:cxnLst>
                <a:cxn ang="0">
                  <a:pos x="104" y="132"/>
                </a:cxn>
                <a:cxn ang="0">
                  <a:pos x="113" y="126"/>
                </a:cxn>
                <a:cxn ang="0">
                  <a:pos x="121" y="117"/>
                </a:cxn>
                <a:cxn ang="0">
                  <a:pos x="128" y="107"/>
                </a:cxn>
                <a:cxn ang="0">
                  <a:pos x="132" y="96"/>
                </a:cxn>
                <a:cxn ang="0">
                  <a:pos x="135" y="82"/>
                </a:cxn>
                <a:cxn ang="0">
                  <a:pos x="134" y="70"/>
                </a:cxn>
                <a:cxn ang="0">
                  <a:pos x="132" y="58"/>
                </a:cxn>
                <a:cxn ang="0">
                  <a:pos x="126" y="47"/>
                </a:cxn>
                <a:cxn ang="0">
                  <a:pos x="117" y="34"/>
                </a:cxn>
                <a:cxn ang="0">
                  <a:pos x="106" y="24"/>
                </a:cxn>
                <a:cxn ang="0">
                  <a:pos x="93" y="15"/>
                </a:cxn>
                <a:cxn ang="0">
                  <a:pos x="80" y="8"/>
                </a:cxn>
                <a:cxn ang="0">
                  <a:pos x="68" y="3"/>
                </a:cxn>
                <a:cxn ang="0">
                  <a:pos x="58" y="0"/>
                </a:cxn>
                <a:cxn ang="0">
                  <a:pos x="54" y="0"/>
                </a:cxn>
                <a:cxn ang="0">
                  <a:pos x="49" y="1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0" y="11"/>
                </a:cxn>
                <a:cxn ang="0">
                  <a:pos x="30" y="35"/>
                </a:cxn>
                <a:cxn ang="0">
                  <a:pos x="23" y="51"/>
                </a:cxn>
                <a:cxn ang="0">
                  <a:pos x="18" y="60"/>
                </a:cxn>
                <a:cxn ang="0">
                  <a:pos x="11" y="68"/>
                </a:cxn>
                <a:cxn ang="0">
                  <a:pos x="5" y="74"/>
                </a:cxn>
                <a:cxn ang="0">
                  <a:pos x="1" y="78"/>
                </a:cxn>
                <a:cxn ang="0">
                  <a:pos x="0" y="84"/>
                </a:cxn>
                <a:cxn ang="0">
                  <a:pos x="2" y="90"/>
                </a:cxn>
                <a:cxn ang="0">
                  <a:pos x="6" y="96"/>
                </a:cxn>
                <a:cxn ang="0">
                  <a:pos x="14" y="105"/>
                </a:cxn>
                <a:cxn ang="0">
                  <a:pos x="29" y="116"/>
                </a:cxn>
                <a:cxn ang="0">
                  <a:pos x="47" y="126"/>
                </a:cxn>
                <a:cxn ang="0">
                  <a:pos x="67" y="133"/>
                </a:cxn>
                <a:cxn ang="0">
                  <a:pos x="84" y="136"/>
                </a:cxn>
                <a:cxn ang="0">
                  <a:pos x="91" y="136"/>
                </a:cxn>
                <a:cxn ang="0">
                  <a:pos x="97" y="134"/>
                </a:cxn>
              </a:cxnLst>
              <a:rect l="0" t="0" r="r" b="b"/>
              <a:pathLst>
                <a:path w="135" h="136">
                  <a:moveTo>
                    <a:pt x="97" y="134"/>
                  </a:moveTo>
                  <a:lnTo>
                    <a:pt x="104" y="132"/>
                  </a:lnTo>
                  <a:lnTo>
                    <a:pt x="109" y="129"/>
                  </a:lnTo>
                  <a:lnTo>
                    <a:pt x="113" y="126"/>
                  </a:lnTo>
                  <a:lnTo>
                    <a:pt x="117" y="122"/>
                  </a:lnTo>
                  <a:lnTo>
                    <a:pt x="121" y="117"/>
                  </a:lnTo>
                  <a:lnTo>
                    <a:pt x="125" y="112"/>
                  </a:lnTo>
                  <a:lnTo>
                    <a:pt x="128" y="107"/>
                  </a:lnTo>
                  <a:lnTo>
                    <a:pt x="130" y="101"/>
                  </a:lnTo>
                  <a:lnTo>
                    <a:pt x="132" y="96"/>
                  </a:lnTo>
                  <a:lnTo>
                    <a:pt x="134" y="90"/>
                  </a:lnTo>
                  <a:lnTo>
                    <a:pt x="135" y="82"/>
                  </a:lnTo>
                  <a:lnTo>
                    <a:pt x="135" y="76"/>
                  </a:lnTo>
                  <a:lnTo>
                    <a:pt x="134" y="70"/>
                  </a:lnTo>
                  <a:lnTo>
                    <a:pt x="133" y="64"/>
                  </a:lnTo>
                  <a:lnTo>
                    <a:pt x="132" y="58"/>
                  </a:lnTo>
                  <a:lnTo>
                    <a:pt x="129" y="52"/>
                  </a:lnTo>
                  <a:lnTo>
                    <a:pt x="126" y="47"/>
                  </a:lnTo>
                  <a:lnTo>
                    <a:pt x="122" y="41"/>
                  </a:lnTo>
                  <a:lnTo>
                    <a:pt x="117" y="34"/>
                  </a:lnTo>
                  <a:lnTo>
                    <a:pt x="112" y="29"/>
                  </a:lnTo>
                  <a:lnTo>
                    <a:pt x="106" y="24"/>
                  </a:lnTo>
                  <a:lnTo>
                    <a:pt x="99" y="19"/>
                  </a:lnTo>
                  <a:lnTo>
                    <a:pt x="93" y="15"/>
                  </a:lnTo>
                  <a:lnTo>
                    <a:pt x="87" y="11"/>
                  </a:lnTo>
                  <a:lnTo>
                    <a:pt x="80" y="8"/>
                  </a:lnTo>
                  <a:lnTo>
                    <a:pt x="74" y="5"/>
                  </a:lnTo>
                  <a:lnTo>
                    <a:pt x="68" y="3"/>
                  </a:lnTo>
                  <a:lnTo>
                    <a:pt x="63" y="1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0" y="11"/>
                  </a:lnTo>
                  <a:lnTo>
                    <a:pt x="38" y="16"/>
                  </a:lnTo>
                  <a:lnTo>
                    <a:pt x="30" y="35"/>
                  </a:lnTo>
                  <a:lnTo>
                    <a:pt x="26" y="46"/>
                  </a:lnTo>
                  <a:lnTo>
                    <a:pt x="23" y="51"/>
                  </a:lnTo>
                  <a:lnTo>
                    <a:pt x="21" y="56"/>
                  </a:lnTo>
                  <a:lnTo>
                    <a:pt x="18" y="60"/>
                  </a:lnTo>
                  <a:lnTo>
                    <a:pt x="15" y="65"/>
                  </a:lnTo>
                  <a:lnTo>
                    <a:pt x="11" y="68"/>
                  </a:lnTo>
                  <a:lnTo>
                    <a:pt x="7" y="71"/>
                  </a:lnTo>
                  <a:lnTo>
                    <a:pt x="5" y="74"/>
                  </a:lnTo>
                  <a:lnTo>
                    <a:pt x="2" y="76"/>
                  </a:lnTo>
                  <a:lnTo>
                    <a:pt x="1" y="78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6"/>
                  </a:lnTo>
                  <a:lnTo>
                    <a:pt x="2" y="90"/>
                  </a:lnTo>
                  <a:lnTo>
                    <a:pt x="4" y="93"/>
                  </a:lnTo>
                  <a:lnTo>
                    <a:pt x="6" y="96"/>
                  </a:lnTo>
                  <a:lnTo>
                    <a:pt x="8" y="99"/>
                  </a:lnTo>
                  <a:lnTo>
                    <a:pt x="14" y="105"/>
                  </a:lnTo>
                  <a:lnTo>
                    <a:pt x="21" y="111"/>
                  </a:lnTo>
                  <a:lnTo>
                    <a:pt x="29" y="116"/>
                  </a:lnTo>
                  <a:lnTo>
                    <a:pt x="38" y="121"/>
                  </a:lnTo>
                  <a:lnTo>
                    <a:pt x="47" y="126"/>
                  </a:lnTo>
                  <a:lnTo>
                    <a:pt x="58" y="130"/>
                  </a:lnTo>
                  <a:lnTo>
                    <a:pt x="67" y="133"/>
                  </a:lnTo>
                  <a:lnTo>
                    <a:pt x="76" y="135"/>
                  </a:lnTo>
                  <a:lnTo>
                    <a:pt x="84" y="136"/>
                  </a:lnTo>
                  <a:lnTo>
                    <a:pt x="88" y="136"/>
                  </a:lnTo>
                  <a:lnTo>
                    <a:pt x="91" y="136"/>
                  </a:lnTo>
                  <a:lnTo>
                    <a:pt x="94" y="135"/>
                  </a:lnTo>
                  <a:lnTo>
                    <a:pt x="97" y="13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89" name="Freeform 541"/>
            <p:cNvSpPr>
              <a:spLocks/>
            </p:cNvSpPr>
            <p:nvPr/>
          </p:nvSpPr>
          <p:spPr bwMode="auto">
            <a:xfrm>
              <a:off x="2543" y="2203"/>
              <a:ext cx="28" cy="39"/>
            </a:xfrm>
            <a:custGeom>
              <a:avLst/>
              <a:gdLst/>
              <a:ahLst/>
              <a:cxnLst>
                <a:cxn ang="0">
                  <a:pos x="40" y="99"/>
                </a:cxn>
                <a:cxn ang="0">
                  <a:pos x="43" y="89"/>
                </a:cxn>
                <a:cxn ang="0">
                  <a:pos x="49" y="72"/>
                </a:cxn>
                <a:cxn ang="0">
                  <a:pos x="62" y="50"/>
                </a:cxn>
                <a:cxn ang="0">
                  <a:pos x="74" y="32"/>
                </a:cxn>
                <a:cxn ang="0">
                  <a:pos x="81" y="25"/>
                </a:cxn>
                <a:cxn ang="0">
                  <a:pos x="83" y="22"/>
                </a:cxn>
                <a:cxn ang="0">
                  <a:pos x="83" y="19"/>
                </a:cxn>
                <a:cxn ang="0">
                  <a:pos x="83" y="17"/>
                </a:cxn>
                <a:cxn ang="0">
                  <a:pos x="81" y="13"/>
                </a:cxn>
                <a:cxn ang="0">
                  <a:pos x="77" y="9"/>
                </a:cxn>
                <a:cxn ang="0">
                  <a:pos x="71" y="5"/>
                </a:cxn>
                <a:cxn ang="0">
                  <a:pos x="62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3" y="2"/>
                </a:cxn>
                <a:cxn ang="0">
                  <a:pos x="40" y="4"/>
                </a:cxn>
                <a:cxn ang="0">
                  <a:pos x="34" y="8"/>
                </a:cxn>
                <a:cxn ang="0">
                  <a:pos x="25" y="22"/>
                </a:cxn>
                <a:cxn ang="0">
                  <a:pos x="14" y="41"/>
                </a:cxn>
                <a:cxn ang="0">
                  <a:pos x="6" y="59"/>
                </a:cxn>
                <a:cxn ang="0">
                  <a:pos x="1" y="73"/>
                </a:cxn>
                <a:cxn ang="0">
                  <a:pos x="0" y="79"/>
                </a:cxn>
                <a:cxn ang="0">
                  <a:pos x="0" y="85"/>
                </a:cxn>
                <a:cxn ang="0">
                  <a:pos x="1" y="90"/>
                </a:cxn>
                <a:cxn ang="0">
                  <a:pos x="6" y="100"/>
                </a:cxn>
                <a:cxn ang="0">
                  <a:pos x="13" y="107"/>
                </a:cxn>
                <a:cxn ang="0">
                  <a:pos x="20" y="114"/>
                </a:cxn>
                <a:cxn ang="0">
                  <a:pos x="24" y="115"/>
                </a:cxn>
                <a:cxn ang="0">
                  <a:pos x="28" y="116"/>
                </a:cxn>
                <a:cxn ang="0">
                  <a:pos x="31" y="116"/>
                </a:cxn>
                <a:cxn ang="0">
                  <a:pos x="34" y="115"/>
                </a:cxn>
                <a:cxn ang="0">
                  <a:pos x="38" y="112"/>
                </a:cxn>
                <a:cxn ang="0">
                  <a:pos x="39" y="108"/>
                </a:cxn>
                <a:cxn ang="0">
                  <a:pos x="40" y="104"/>
                </a:cxn>
              </a:cxnLst>
              <a:rect l="0" t="0" r="r" b="b"/>
              <a:pathLst>
                <a:path w="83" h="116">
                  <a:moveTo>
                    <a:pt x="40" y="104"/>
                  </a:moveTo>
                  <a:lnTo>
                    <a:pt x="40" y="99"/>
                  </a:lnTo>
                  <a:lnTo>
                    <a:pt x="41" y="94"/>
                  </a:lnTo>
                  <a:lnTo>
                    <a:pt x="43" y="89"/>
                  </a:lnTo>
                  <a:lnTo>
                    <a:pt x="44" y="83"/>
                  </a:lnTo>
                  <a:lnTo>
                    <a:pt x="49" y="72"/>
                  </a:lnTo>
                  <a:lnTo>
                    <a:pt x="55" y="60"/>
                  </a:lnTo>
                  <a:lnTo>
                    <a:pt x="62" y="50"/>
                  </a:lnTo>
                  <a:lnTo>
                    <a:pt x="68" y="40"/>
                  </a:lnTo>
                  <a:lnTo>
                    <a:pt x="74" y="32"/>
                  </a:lnTo>
                  <a:lnTo>
                    <a:pt x="80" y="26"/>
                  </a:lnTo>
                  <a:lnTo>
                    <a:pt x="81" y="25"/>
                  </a:lnTo>
                  <a:lnTo>
                    <a:pt x="82" y="23"/>
                  </a:lnTo>
                  <a:lnTo>
                    <a:pt x="83" y="22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2" y="15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4" y="8"/>
                  </a:lnTo>
                  <a:lnTo>
                    <a:pt x="31" y="12"/>
                  </a:lnTo>
                  <a:lnTo>
                    <a:pt x="25" y="22"/>
                  </a:lnTo>
                  <a:lnTo>
                    <a:pt x="20" y="31"/>
                  </a:lnTo>
                  <a:lnTo>
                    <a:pt x="14" y="41"/>
                  </a:lnTo>
                  <a:lnTo>
                    <a:pt x="10" y="51"/>
                  </a:lnTo>
                  <a:lnTo>
                    <a:pt x="6" y="59"/>
                  </a:lnTo>
                  <a:lnTo>
                    <a:pt x="3" y="68"/>
                  </a:lnTo>
                  <a:lnTo>
                    <a:pt x="1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1" y="90"/>
                  </a:lnTo>
                  <a:lnTo>
                    <a:pt x="3" y="95"/>
                  </a:lnTo>
                  <a:lnTo>
                    <a:pt x="6" y="100"/>
                  </a:lnTo>
                  <a:lnTo>
                    <a:pt x="9" y="104"/>
                  </a:lnTo>
                  <a:lnTo>
                    <a:pt x="13" y="107"/>
                  </a:lnTo>
                  <a:lnTo>
                    <a:pt x="17" y="110"/>
                  </a:lnTo>
                  <a:lnTo>
                    <a:pt x="20" y="114"/>
                  </a:lnTo>
                  <a:lnTo>
                    <a:pt x="22" y="114"/>
                  </a:lnTo>
                  <a:lnTo>
                    <a:pt x="24" y="115"/>
                  </a:lnTo>
                  <a:lnTo>
                    <a:pt x="26" y="116"/>
                  </a:lnTo>
                  <a:lnTo>
                    <a:pt x="28" y="116"/>
                  </a:lnTo>
                  <a:lnTo>
                    <a:pt x="30" y="116"/>
                  </a:lnTo>
                  <a:lnTo>
                    <a:pt x="31" y="116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7" y="114"/>
                  </a:lnTo>
                  <a:lnTo>
                    <a:pt x="38" y="112"/>
                  </a:lnTo>
                  <a:lnTo>
                    <a:pt x="39" y="110"/>
                  </a:lnTo>
                  <a:lnTo>
                    <a:pt x="39" y="108"/>
                  </a:lnTo>
                  <a:lnTo>
                    <a:pt x="40" y="106"/>
                  </a:lnTo>
                  <a:lnTo>
                    <a:pt x="40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0" name="Freeform 542"/>
            <p:cNvSpPr>
              <a:spLocks/>
            </p:cNvSpPr>
            <p:nvPr/>
          </p:nvSpPr>
          <p:spPr bwMode="auto">
            <a:xfrm>
              <a:off x="2543" y="2203"/>
              <a:ext cx="28" cy="39"/>
            </a:xfrm>
            <a:custGeom>
              <a:avLst/>
              <a:gdLst/>
              <a:ahLst/>
              <a:cxnLst>
                <a:cxn ang="0">
                  <a:pos x="40" y="99"/>
                </a:cxn>
                <a:cxn ang="0">
                  <a:pos x="43" y="89"/>
                </a:cxn>
                <a:cxn ang="0">
                  <a:pos x="49" y="72"/>
                </a:cxn>
                <a:cxn ang="0">
                  <a:pos x="62" y="50"/>
                </a:cxn>
                <a:cxn ang="0">
                  <a:pos x="74" y="32"/>
                </a:cxn>
                <a:cxn ang="0">
                  <a:pos x="81" y="25"/>
                </a:cxn>
                <a:cxn ang="0">
                  <a:pos x="83" y="22"/>
                </a:cxn>
                <a:cxn ang="0">
                  <a:pos x="83" y="19"/>
                </a:cxn>
                <a:cxn ang="0">
                  <a:pos x="83" y="17"/>
                </a:cxn>
                <a:cxn ang="0">
                  <a:pos x="81" y="13"/>
                </a:cxn>
                <a:cxn ang="0">
                  <a:pos x="77" y="9"/>
                </a:cxn>
                <a:cxn ang="0">
                  <a:pos x="71" y="5"/>
                </a:cxn>
                <a:cxn ang="0">
                  <a:pos x="62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3" y="2"/>
                </a:cxn>
                <a:cxn ang="0">
                  <a:pos x="40" y="4"/>
                </a:cxn>
                <a:cxn ang="0">
                  <a:pos x="34" y="8"/>
                </a:cxn>
                <a:cxn ang="0">
                  <a:pos x="25" y="22"/>
                </a:cxn>
                <a:cxn ang="0">
                  <a:pos x="14" y="41"/>
                </a:cxn>
                <a:cxn ang="0">
                  <a:pos x="6" y="59"/>
                </a:cxn>
                <a:cxn ang="0">
                  <a:pos x="1" y="73"/>
                </a:cxn>
                <a:cxn ang="0">
                  <a:pos x="0" y="79"/>
                </a:cxn>
                <a:cxn ang="0">
                  <a:pos x="0" y="85"/>
                </a:cxn>
                <a:cxn ang="0">
                  <a:pos x="1" y="90"/>
                </a:cxn>
                <a:cxn ang="0">
                  <a:pos x="6" y="100"/>
                </a:cxn>
                <a:cxn ang="0">
                  <a:pos x="13" y="107"/>
                </a:cxn>
                <a:cxn ang="0">
                  <a:pos x="20" y="114"/>
                </a:cxn>
                <a:cxn ang="0">
                  <a:pos x="24" y="115"/>
                </a:cxn>
                <a:cxn ang="0">
                  <a:pos x="28" y="116"/>
                </a:cxn>
                <a:cxn ang="0">
                  <a:pos x="31" y="116"/>
                </a:cxn>
                <a:cxn ang="0">
                  <a:pos x="34" y="115"/>
                </a:cxn>
                <a:cxn ang="0">
                  <a:pos x="38" y="112"/>
                </a:cxn>
                <a:cxn ang="0">
                  <a:pos x="39" y="108"/>
                </a:cxn>
                <a:cxn ang="0">
                  <a:pos x="40" y="104"/>
                </a:cxn>
              </a:cxnLst>
              <a:rect l="0" t="0" r="r" b="b"/>
              <a:pathLst>
                <a:path w="83" h="116">
                  <a:moveTo>
                    <a:pt x="40" y="104"/>
                  </a:moveTo>
                  <a:lnTo>
                    <a:pt x="40" y="99"/>
                  </a:lnTo>
                  <a:lnTo>
                    <a:pt x="41" y="94"/>
                  </a:lnTo>
                  <a:lnTo>
                    <a:pt x="43" y="89"/>
                  </a:lnTo>
                  <a:lnTo>
                    <a:pt x="44" y="83"/>
                  </a:lnTo>
                  <a:lnTo>
                    <a:pt x="49" y="72"/>
                  </a:lnTo>
                  <a:lnTo>
                    <a:pt x="55" y="60"/>
                  </a:lnTo>
                  <a:lnTo>
                    <a:pt x="62" y="50"/>
                  </a:lnTo>
                  <a:lnTo>
                    <a:pt x="68" y="40"/>
                  </a:lnTo>
                  <a:lnTo>
                    <a:pt x="74" y="32"/>
                  </a:lnTo>
                  <a:lnTo>
                    <a:pt x="80" y="26"/>
                  </a:lnTo>
                  <a:lnTo>
                    <a:pt x="81" y="25"/>
                  </a:lnTo>
                  <a:lnTo>
                    <a:pt x="82" y="23"/>
                  </a:lnTo>
                  <a:lnTo>
                    <a:pt x="83" y="22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2" y="15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4" y="8"/>
                  </a:lnTo>
                  <a:lnTo>
                    <a:pt x="31" y="12"/>
                  </a:lnTo>
                  <a:lnTo>
                    <a:pt x="25" y="22"/>
                  </a:lnTo>
                  <a:lnTo>
                    <a:pt x="20" y="31"/>
                  </a:lnTo>
                  <a:lnTo>
                    <a:pt x="14" y="41"/>
                  </a:lnTo>
                  <a:lnTo>
                    <a:pt x="10" y="51"/>
                  </a:lnTo>
                  <a:lnTo>
                    <a:pt x="6" y="59"/>
                  </a:lnTo>
                  <a:lnTo>
                    <a:pt x="3" y="68"/>
                  </a:lnTo>
                  <a:lnTo>
                    <a:pt x="1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1" y="90"/>
                  </a:lnTo>
                  <a:lnTo>
                    <a:pt x="3" y="95"/>
                  </a:lnTo>
                  <a:lnTo>
                    <a:pt x="6" y="100"/>
                  </a:lnTo>
                  <a:lnTo>
                    <a:pt x="9" y="104"/>
                  </a:lnTo>
                  <a:lnTo>
                    <a:pt x="13" y="107"/>
                  </a:lnTo>
                  <a:lnTo>
                    <a:pt x="17" y="110"/>
                  </a:lnTo>
                  <a:lnTo>
                    <a:pt x="20" y="114"/>
                  </a:lnTo>
                  <a:lnTo>
                    <a:pt x="22" y="114"/>
                  </a:lnTo>
                  <a:lnTo>
                    <a:pt x="24" y="115"/>
                  </a:lnTo>
                  <a:lnTo>
                    <a:pt x="26" y="116"/>
                  </a:lnTo>
                  <a:lnTo>
                    <a:pt x="28" y="116"/>
                  </a:lnTo>
                  <a:lnTo>
                    <a:pt x="30" y="116"/>
                  </a:lnTo>
                  <a:lnTo>
                    <a:pt x="31" y="116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7" y="114"/>
                  </a:lnTo>
                  <a:lnTo>
                    <a:pt x="38" y="112"/>
                  </a:lnTo>
                  <a:lnTo>
                    <a:pt x="39" y="110"/>
                  </a:lnTo>
                  <a:lnTo>
                    <a:pt x="39" y="108"/>
                  </a:lnTo>
                  <a:lnTo>
                    <a:pt x="40" y="106"/>
                  </a:lnTo>
                  <a:lnTo>
                    <a:pt x="40" y="10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1" name="Freeform 543"/>
            <p:cNvSpPr>
              <a:spLocks/>
            </p:cNvSpPr>
            <p:nvPr/>
          </p:nvSpPr>
          <p:spPr bwMode="auto">
            <a:xfrm>
              <a:off x="2558" y="2228"/>
              <a:ext cx="22" cy="18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5"/>
                </a:cxn>
                <a:cxn ang="0">
                  <a:pos x="14" y="30"/>
                </a:cxn>
                <a:cxn ang="0">
                  <a:pos x="26" y="40"/>
                </a:cxn>
                <a:cxn ang="0">
                  <a:pos x="31" y="45"/>
                </a:cxn>
                <a:cxn ang="0">
                  <a:pos x="37" y="48"/>
                </a:cxn>
                <a:cxn ang="0">
                  <a:pos x="39" y="50"/>
                </a:cxn>
                <a:cxn ang="0">
                  <a:pos x="43" y="52"/>
                </a:cxn>
                <a:cxn ang="0">
                  <a:pos x="46" y="53"/>
                </a:cxn>
                <a:cxn ang="0">
                  <a:pos x="49" y="54"/>
                </a:cxn>
                <a:cxn ang="0">
                  <a:pos x="50" y="54"/>
                </a:cxn>
                <a:cxn ang="0">
                  <a:pos x="52" y="54"/>
                </a:cxn>
                <a:cxn ang="0">
                  <a:pos x="53" y="54"/>
                </a:cxn>
                <a:cxn ang="0">
                  <a:pos x="55" y="54"/>
                </a:cxn>
                <a:cxn ang="0">
                  <a:pos x="56" y="54"/>
                </a:cxn>
                <a:cxn ang="0">
                  <a:pos x="57" y="54"/>
                </a:cxn>
                <a:cxn ang="0">
                  <a:pos x="58" y="53"/>
                </a:cxn>
                <a:cxn ang="0">
                  <a:pos x="59" y="53"/>
                </a:cxn>
                <a:cxn ang="0">
                  <a:pos x="60" y="52"/>
                </a:cxn>
                <a:cxn ang="0">
                  <a:pos x="61" y="51"/>
                </a:cxn>
                <a:cxn ang="0">
                  <a:pos x="63" y="50"/>
                </a:cxn>
                <a:cxn ang="0">
                  <a:pos x="64" y="48"/>
                </a:cxn>
                <a:cxn ang="0">
                  <a:pos x="66" y="46"/>
                </a:cxn>
                <a:cxn ang="0">
                  <a:pos x="66" y="44"/>
                </a:cxn>
                <a:cxn ang="0">
                  <a:pos x="67" y="42"/>
                </a:cxn>
                <a:cxn ang="0">
                  <a:pos x="67" y="40"/>
                </a:cxn>
                <a:cxn ang="0">
                  <a:pos x="67" y="37"/>
                </a:cxn>
                <a:cxn ang="0">
                  <a:pos x="67" y="36"/>
                </a:cxn>
                <a:cxn ang="0">
                  <a:pos x="67" y="35"/>
                </a:cxn>
                <a:cxn ang="0">
                  <a:pos x="67" y="34"/>
                </a:cxn>
                <a:cxn ang="0">
                  <a:pos x="66" y="34"/>
                </a:cxn>
                <a:cxn ang="0">
                  <a:pos x="66" y="33"/>
                </a:cxn>
                <a:cxn ang="0">
                  <a:pos x="65" y="32"/>
                </a:cxn>
                <a:cxn ang="0">
                  <a:pos x="65" y="32"/>
                </a:cxn>
                <a:cxn ang="0">
                  <a:pos x="64" y="31"/>
                </a:cxn>
                <a:cxn ang="0">
                  <a:pos x="12" y="0"/>
                </a:cxn>
              </a:cxnLst>
              <a:rect l="0" t="0" r="r" b="b"/>
              <a:pathLst>
                <a:path w="67" h="54">
                  <a:moveTo>
                    <a:pt x="0" y="20"/>
                  </a:moveTo>
                  <a:lnTo>
                    <a:pt x="7" y="25"/>
                  </a:lnTo>
                  <a:lnTo>
                    <a:pt x="14" y="30"/>
                  </a:lnTo>
                  <a:lnTo>
                    <a:pt x="26" y="40"/>
                  </a:lnTo>
                  <a:lnTo>
                    <a:pt x="31" y="45"/>
                  </a:lnTo>
                  <a:lnTo>
                    <a:pt x="37" y="48"/>
                  </a:lnTo>
                  <a:lnTo>
                    <a:pt x="39" y="50"/>
                  </a:lnTo>
                  <a:lnTo>
                    <a:pt x="43" y="52"/>
                  </a:lnTo>
                  <a:lnTo>
                    <a:pt x="46" y="53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3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9" y="53"/>
                  </a:lnTo>
                  <a:lnTo>
                    <a:pt x="60" y="52"/>
                  </a:lnTo>
                  <a:lnTo>
                    <a:pt x="61" y="51"/>
                  </a:lnTo>
                  <a:lnTo>
                    <a:pt x="63" y="50"/>
                  </a:lnTo>
                  <a:lnTo>
                    <a:pt x="64" y="48"/>
                  </a:lnTo>
                  <a:lnTo>
                    <a:pt x="66" y="46"/>
                  </a:lnTo>
                  <a:lnTo>
                    <a:pt x="66" y="44"/>
                  </a:lnTo>
                  <a:lnTo>
                    <a:pt x="67" y="42"/>
                  </a:lnTo>
                  <a:lnTo>
                    <a:pt x="67" y="40"/>
                  </a:lnTo>
                  <a:lnTo>
                    <a:pt x="67" y="37"/>
                  </a:lnTo>
                  <a:lnTo>
                    <a:pt x="67" y="36"/>
                  </a:lnTo>
                  <a:lnTo>
                    <a:pt x="67" y="35"/>
                  </a:lnTo>
                  <a:lnTo>
                    <a:pt x="67" y="34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4" y="31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2" name="Freeform 544"/>
            <p:cNvSpPr>
              <a:spLocks/>
            </p:cNvSpPr>
            <p:nvPr/>
          </p:nvSpPr>
          <p:spPr bwMode="auto">
            <a:xfrm>
              <a:off x="2562" y="2218"/>
              <a:ext cx="24" cy="1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8" y="4"/>
                </a:cxn>
                <a:cxn ang="0">
                  <a:pos x="27" y="6"/>
                </a:cxn>
                <a:cxn ang="0">
                  <a:pos x="41" y="11"/>
                </a:cxn>
                <a:cxn ang="0">
                  <a:pos x="47" y="13"/>
                </a:cxn>
                <a:cxn ang="0">
                  <a:pos x="50" y="14"/>
                </a:cxn>
                <a:cxn ang="0">
                  <a:pos x="53" y="15"/>
                </a:cxn>
                <a:cxn ang="0">
                  <a:pos x="56" y="18"/>
                </a:cxn>
                <a:cxn ang="0">
                  <a:pos x="59" y="20"/>
                </a:cxn>
                <a:cxn ang="0">
                  <a:pos x="61" y="22"/>
                </a:cxn>
                <a:cxn ang="0">
                  <a:pos x="64" y="25"/>
                </a:cxn>
                <a:cxn ang="0">
                  <a:pos x="66" y="28"/>
                </a:cxn>
                <a:cxn ang="0">
                  <a:pos x="68" y="30"/>
                </a:cxn>
                <a:cxn ang="0">
                  <a:pos x="70" y="33"/>
                </a:cxn>
                <a:cxn ang="0">
                  <a:pos x="70" y="34"/>
                </a:cxn>
                <a:cxn ang="0">
                  <a:pos x="70" y="35"/>
                </a:cxn>
                <a:cxn ang="0">
                  <a:pos x="71" y="37"/>
                </a:cxn>
                <a:cxn ang="0">
                  <a:pos x="71" y="38"/>
                </a:cxn>
                <a:cxn ang="0">
                  <a:pos x="71" y="39"/>
                </a:cxn>
                <a:cxn ang="0">
                  <a:pos x="71" y="40"/>
                </a:cxn>
                <a:cxn ang="0">
                  <a:pos x="70" y="41"/>
                </a:cxn>
                <a:cxn ang="0">
                  <a:pos x="70" y="42"/>
                </a:cxn>
                <a:cxn ang="0">
                  <a:pos x="70" y="43"/>
                </a:cxn>
                <a:cxn ang="0">
                  <a:pos x="69" y="44"/>
                </a:cxn>
                <a:cxn ang="0">
                  <a:pos x="69" y="45"/>
                </a:cxn>
                <a:cxn ang="0">
                  <a:pos x="68" y="46"/>
                </a:cxn>
                <a:cxn ang="0">
                  <a:pos x="67" y="46"/>
                </a:cxn>
                <a:cxn ang="0">
                  <a:pos x="67" y="47"/>
                </a:cxn>
                <a:cxn ang="0">
                  <a:pos x="66" y="48"/>
                </a:cxn>
                <a:cxn ang="0">
                  <a:pos x="65" y="48"/>
                </a:cxn>
                <a:cxn ang="0">
                  <a:pos x="64" y="49"/>
                </a:cxn>
                <a:cxn ang="0">
                  <a:pos x="63" y="49"/>
                </a:cxn>
                <a:cxn ang="0">
                  <a:pos x="62" y="49"/>
                </a:cxn>
                <a:cxn ang="0">
                  <a:pos x="61" y="49"/>
                </a:cxn>
                <a:cxn ang="0">
                  <a:pos x="60" y="49"/>
                </a:cxn>
                <a:cxn ang="0">
                  <a:pos x="59" y="49"/>
                </a:cxn>
                <a:cxn ang="0">
                  <a:pos x="58" y="49"/>
                </a:cxn>
                <a:cxn ang="0">
                  <a:pos x="57" y="49"/>
                </a:cxn>
                <a:cxn ang="0">
                  <a:pos x="56" y="49"/>
                </a:cxn>
                <a:cxn ang="0">
                  <a:pos x="55" y="48"/>
                </a:cxn>
                <a:cxn ang="0">
                  <a:pos x="0" y="21"/>
                </a:cxn>
              </a:cxnLst>
              <a:rect l="0" t="0" r="r" b="b"/>
              <a:pathLst>
                <a:path w="71" h="49">
                  <a:moveTo>
                    <a:pt x="10" y="0"/>
                  </a:moveTo>
                  <a:lnTo>
                    <a:pt x="18" y="4"/>
                  </a:lnTo>
                  <a:lnTo>
                    <a:pt x="27" y="6"/>
                  </a:lnTo>
                  <a:lnTo>
                    <a:pt x="41" y="11"/>
                  </a:lnTo>
                  <a:lnTo>
                    <a:pt x="47" y="13"/>
                  </a:lnTo>
                  <a:lnTo>
                    <a:pt x="50" y="14"/>
                  </a:lnTo>
                  <a:lnTo>
                    <a:pt x="53" y="15"/>
                  </a:lnTo>
                  <a:lnTo>
                    <a:pt x="56" y="18"/>
                  </a:lnTo>
                  <a:lnTo>
                    <a:pt x="59" y="20"/>
                  </a:lnTo>
                  <a:lnTo>
                    <a:pt x="61" y="22"/>
                  </a:lnTo>
                  <a:lnTo>
                    <a:pt x="64" y="25"/>
                  </a:lnTo>
                  <a:lnTo>
                    <a:pt x="66" y="28"/>
                  </a:lnTo>
                  <a:lnTo>
                    <a:pt x="68" y="30"/>
                  </a:lnTo>
                  <a:lnTo>
                    <a:pt x="70" y="33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1" y="37"/>
                  </a:lnTo>
                  <a:lnTo>
                    <a:pt x="71" y="38"/>
                  </a:lnTo>
                  <a:lnTo>
                    <a:pt x="71" y="39"/>
                  </a:lnTo>
                  <a:lnTo>
                    <a:pt x="71" y="40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0" y="43"/>
                  </a:lnTo>
                  <a:lnTo>
                    <a:pt x="69" y="44"/>
                  </a:lnTo>
                  <a:lnTo>
                    <a:pt x="69" y="45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67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59" y="49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6" y="49"/>
                  </a:lnTo>
                  <a:lnTo>
                    <a:pt x="55" y="48"/>
                  </a:lnTo>
                  <a:lnTo>
                    <a:pt x="0" y="2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3" name="Freeform 545"/>
            <p:cNvSpPr>
              <a:spLocks/>
            </p:cNvSpPr>
            <p:nvPr/>
          </p:nvSpPr>
          <p:spPr bwMode="auto">
            <a:xfrm>
              <a:off x="2030" y="2010"/>
              <a:ext cx="42" cy="40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90"/>
                </a:cxn>
                <a:cxn ang="0">
                  <a:pos x="125" y="78"/>
                </a:cxn>
                <a:cxn ang="0">
                  <a:pos x="126" y="66"/>
                </a:cxn>
                <a:cxn ang="0">
                  <a:pos x="124" y="53"/>
                </a:cxn>
                <a:cxn ang="0">
                  <a:pos x="120" y="41"/>
                </a:cxn>
                <a:cxn ang="0">
                  <a:pos x="114" y="30"/>
                </a:cxn>
                <a:cxn ang="0">
                  <a:pos x="105" y="21"/>
                </a:cxn>
                <a:cxn ang="0">
                  <a:pos x="94" y="12"/>
                </a:cxn>
                <a:cxn ang="0">
                  <a:pos x="81" y="6"/>
                </a:cxn>
                <a:cxn ang="0">
                  <a:pos x="67" y="3"/>
                </a:cxn>
                <a:cxn ang="0">
                  <a:pos x="51" y="0"/>
                </a:cxn>
                <a:cxn ang="0">
                  <a:pos x="37" y="0"/>
                </a:cxn>
                <a:cxn ang="0">
                  <a:pos x="24" y="1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1"/>
                </a:cxn>
                <a:cxn ang="0">
                  <a:pos x="3" y="15"/>
                </a:cxn>
                <a:cxn ang="0">
                  <a:pos x="2" y="23"/>
                </a:cxn>
                <a:cxn ang="0">
                  <a:pos x="5" y="48"/>
                </a:cxn>
                <a:cxn ang="0">
                  <a:pos x="6" y="66"/>
                </a:cxn>
                <a:cxn ang="0">
                  <a:pos x="6" y="77"/>
                </a:cxn>
                <a:cxn ang="0">
                  <a:pos x="4" y="87"/>
                </a:cxn>
                <a:cxn ang="0">
                  <a:pos x="1" y="94"/>
                </a:cxn>
                <a:cxn ang="0">
                  <a:pos x="0" y="100"/>
                </a:cxn>
                <a:cxn ang="0">
                  <a:pos x="2" y="105"/>
                </a:cxn>
                <a:cxn ang="0">
                  <a:pos x="6" y="111"/>
                </a:cxn>
                <a:cxn ang="0">
                  <a:pos x="13" y="114"/>
                </a:cxn>
                <a:cxn ang="0">
                  <a:pos x="24" y="118"/>
                </a:cxn>
                <a:cxn ang="0">
                  <a:pos x="42" y="121"/>
                </a:cxn>
                <a:cxn ang="0">
                  <a:pos x="64" y="121"/>
                </a:cxn>
                <a:cxn ang="0">
                  <a:pos x="83" y="118"/>
                </a:cxn>
                <a:cxn ang="0">
                  <a:pos x="100" y="113"/>
                </a:cxn>
                <a:cxn ang="0">
                  <a:pos x="106" y="108"/>
                </a:cxn>
                <a:cxn ang="0">
                  <a:pos x="112" y="104"/>
                </a:cxn>
              </a:cxnLst>
              <a:rect l="0" t="0" r="r" b="b"/>
              <a:pathLst>
                <a:path w="126" h="121">
                  <a:moveTo>
                    <a:pt x="112" y="104"/>
                  </a:moveTo>
                  <a:lnTo>
                    <a:pt x="116" y="100"/>
                  </a:lnTo>
                  <a:lnTo>
                    <a:pt x="119" y="95"/>
                  </a:lnTo>
                  <a:lnTo>
                    <a:pt x="121" y="90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6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7"/>
                  </a:lnTo>
                  <a:lnTo>
                    <a:pt x="120" y="41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0" y="26"/>
                  </a:lnTo>
                  <a:lnTo>
                    <a:pt x="105" y="21"/>
                  </a:lnTo>
                  <a:lnTo>
                    <a:pt x="100" y="17"/>
                  </a:lnTo>
                  <a:lnTo>
                    <a:pt x="94" y="12"/>
                  </a:lnTo>
                  <a:lnTo>
                    <a:pt x="88" y="9"/>
                  </a:lnTo>
                  <a:lnTo>
                    <a:pt x="81" y="6"/>
                  </a:lnTo>
                  <a:lnTo>
                    <a:pt x="74" y="4"/>
                  </a:lnTo>
                  <a:lnTo>
                    <a:pt x="67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4"/>
                  </a:lnTo>
                  <a:lnTo>
                    <a:pt x="11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5" y="48"/>
                  </a:lnTo>
                  <a:lnTo>
                    <a:pt x="6" y="59"/>
                  </a:lnTo>
                  <a:lnTo>
                    <a:pt x="6" y="66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1"/>
                  </a:lnTo>
                  <a:lnTo>
                    <a:pt x="1" y="94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4" y="108"/>
                  </a:lnTo>
                  <a:lnTo>
                    <a:pt x="6" y="111"/>
                  </a:lnTo>
                  <a:lnTo>
                    <a:pt x="9" y="113"/>
                  </a:lnTo>
                  <a:lnTo>
                    <a:pt x="13" y="114"/>
                  </a:lnTo>
                  <a:lnTo>
                    <a:pt x="16" y="116"/>
                  </a:lnTo>
                  <a:lnTo>
                    <a:pt x="24" y="118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6" y="108"/>
                  </a:lnTo>
                  <a:lnTo>
                    <a:pt x="110" y="106"/>
                  </a:lnTo>
                  <a:lnTo>
                    <a:pt x="112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4" name="Freeform 546"/>
            <p:cNvSpPr>
              <a:spLocks/>
            </p:cNvSpPr>
            <p:nvPr/>
          </p:nvSpPr>
          <p:spPr bwMode="auto">
            <a:xfrm>
              <a:off x="2030" y="2010"/>
              <a:ext cx="42" cy="40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90"/>
                </a:cxn>
                <a:cxn ang="0">
                  <a:pos x="125" y="78"/>
                </a:cxn>
                <a:cxn ang="0">
                  <a:pos x="126" y="66"/>
                </a:cxn>
                <a:cxn ang="0">
                  <a:pos x="124" y="53"/>
                </a:cxn>
                <a:cxn ang="0">
                  <a:pos x="120" y="41"/>
                </a:cxn>
                <a:cxn ang="0">
                  <a:pos x="114" y="30"/>
                </a:cxn>
                <a:cxn ang="0">
                  <a:pos x="105" y="21"/>
                </a:cxn>
                <a:cxn ang="0">
                  <a:pos x="94" y="12"/>
                </a:cxn>
                <a:cxn ang="0">
                  <a:pos x="81" y="6"/>
                </a:cxn>
                <a:cxn ang="0">
                  <a:pos x="67" y="3"/>
                </a:cxn>
                <a:cxn ang="0">
                  <a:pos x="51" y="0"/>
                </a:cxn>
                <a:cxn ang="0">
                  <a:pos x="37" y="0"/>
                </a:cxn>
                <a:cxn ang="0">
                  <a:pos x="24" y="1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1"/>
                </a:cxn>
                <a:cxn ang="0">
                  <a:pos x="3" y="15"/>
                </a:cxn>
                <a:cxn ang="0">
                  <a:pos x="2" y="23"/>
                </a:cxn>
                <a:cxn ang="0">
                  <a:pos x="5" y="48"/>
                </a:cxn>
                <a:cxn ang="0">
                  <a:pos x="6" y="66"/>
                </a:cxn>
                <a:cxn ang="0">
                  <a:pos x="6" y="77"/>
                </a:cxn>
                <a:cxn ang="0">
                  <a:pos x="4" y="87"/>
                </a:cxn>
                <a:cxn ang="0">
                  <a:pos x="1" y="94"/>
                </a:cxn>
                <a:cxn ang="0">
                  <a:pos x="0" y="100"/>
                </a:cxn>
                <a:cxn ang="0">
                  <a:pos x="2" y="105"/>
                </a:cxn>
                <a:cxn ang="0">
                  <a:pos x="6" y="111"/>
                </a:cxn>
                <a:cxn ang="0">
                  <a:pos x="13" y="114"/>
                </a:cxn>
                <a:cxn ang="0">
                  <a:pos x="24" y="118"/>
                </a:cxn>
                <a:cxn ang="0">
                  <a:pos x="42" y="121"/>
                </a:cxn>
                <a:cxn ang="0">
                  <a:pos x="64" y="121"/>
                </a:cxn>
                <a:cxn ang="0">
                  <a:pos x="83" y="118"/>
                </a:cxn>
                <a:cxn ang="0">
                  <a:pos x="100" y="113"/>
                </a:cxn>
                <a:cxn ang="0">
                  <a:pos x="106" y="108"/>
                </a:cxn>
                <a:cxn ang="0">
                  <a:pos x="112" y="104"/>
                </a:cxn>
              </a:cxnLst>
              <a:rect l="0" t="0" r="r" b="b"/>
              <a:pathLst>
                <a:path w="126" h="121">
                  <a:moveTo>
                    <a:pt x="112" y="104"/>
                  </a:moveTo>
                  <a:lnTo>
                    <a:pt x="116" y="100"/>
                  </a:lnTo>
                  <a:lnTo>
                    <a:pt x="119" y="95"/>
                  </a:lnTo>
                  <a:lnTo>
                    <a:pt x="121" y="90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6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7"/>
                  </a:lnTo>
                  <a:lnTo>
                    <a:pt x="120" y="41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0" y="26"/>
                  </a:lnTo>
                  <a:lnTo>
                    <a:pt x="105" y="21"/>
                  </a:lnTo>
                  <a:lnTo>
                    <a:pt x="100" y="17"/>
                  </a:lnTo>
                  <a:lnTo>
                    <a:pt x="94" y="12"/>
                  </a:lnTo>
                  <a:lnTo>
                    <a:pt x="88" y="9"/>
                  </a:lnTo>
                  <a:lnTo>
                    <a:pt x="81" y="6"/>
                  </a:lnTo>
                  <a:lnTo>
                    <a:pt x="74" y="4"/>
                  </a:lnTo>
                  <a:lnTo>
                    <a:pt x="67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4"/>
                  </a:lnTo>
                  <a:lnTo>
                    <a:pt x="11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5" y="48"/>
                  </a:lnTo>
                  <a:lnTo>
                    <a:pt x="6" y="59"/>
                  </a:lnTo>
                  <a:lnTo>
                    <a:pt x="6" y="66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1"/>
                  </a:lnTo>
                  <a:lnTo>
                    <a:pt x="1" y="94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4" y="108"/>
                  </a:lnTo>
                  <a:lnTo>
                    <a:pt x="6" y="111"/>
                  </a:lnTo>
                  <a:lnTo>
                    <a:pt x="9" y="113"/>
                  </a:lnTo>
                  <a:lnTo>
                    <a:pt x="13" y="114"/>
                  </a:lnTo>
                  <a:lnTo>
                    <a:pt x="16" y="116"/>
                  </a:lnTo>
                  <a:lnTo>
                    <a:pt x="24" y="118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6" y="108"/>
                  </a:lnTo>
                  <a:lnTo>
                    <a:pt x="110" y="106"/>
                  </a:lnTo>
                  <a:lnTo>
                    <a:pt x="112" y="10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5" name="Freeform 547"/>
            <p:cNvSpPr>
              <a:spLocks/>
            </p:cNvSpPr>
            <p:nvPr/>
          </p:nvSpPr>
          <p:spPr bwMode="auto">
            <a:xfrm>
              <a:off x="2016" y="2010"/>
              <a:ext cx="18" cy="40"/>
            </a:xfrm>
            <a:custGeom>
              <a:avLst/>
              <a:gdLst/>
              <a:ahLst/>
              <a:cxnLst>
                <a:cxn ang="0">
                  <a:pos x="50" y="98"/>
                </a:cxn>
                <a:cxn ang="0">
                  <a:pos x="47" y="87"/>
                </a:cxn>
                <a:cxn ang="0">
                  <a:pos x="45" y="70"/>
                </a:cxn>
                <a:cxn ang="0">
                  <a:pos x="45" y="44"/>
                </a:cxn>
                <a:cxn ang="0">
                  <a:pos x="49" y="23"/>
                </a:cxn>
                <a:cxn ang="0">
                  <a:pos x="51" y="15"/>
                </a:cxn>
                <a:cxn ang="0">
                  <a:pos x="52" y="11"/>
                </a:cxn>
                <a:cxn ang="0">
                  <a:pos x="51" y="8"/>
                </a:cxn>
                <a:cxn ang="0">
                  <a:pos x="50" y="5"/>
                </a:cxn>
                <a:cxn ang="0">
                  <a:pos x="47" y="3"/>
                </a:cxn>
                <a:cxn ang="0">
                  <a:pos x="45" y="2"/>
                </a:cxn>
                <a:cxn ang="0">
                  <a:pos x="37" y="0"/>
                </a:cxn>
                <a:cxn ang="0">
                  <a:pos x="28" y="0"/>
                </a:cxn>
                <a:cxn ang="0">
                  <a:pos x="20" y="2"/>
                </a:cxn>
                <a:cxn ang="0">
                  <a:pos x="12" y="6"/>
                </a:cxn>
                <a:cxn ang="0">
                  <a:pos x="9" y="9"/>
                </a:cxn>
                <a:cxn ang="0">
                  <a:pos x="6" y="12"/>
                </a:cxn>
                <a:cxn ang="0">
                  <a:pos x="4" y="17"/>
                </a:cxn>
                <a:cxn ang="0">
                  <a:pos x="2" y="26"/>
                </a:cxn>
                <a:cxn ang="0">
                  <a:pos x="0" y="47"/>
                </a:cxn>
                <a:cxn ang="0">
                  <a:pos x="0" y="70"/>
                </a:cxn>
                <a:cxn ang="0">
                  <a:pos x="2" y="87"/>
                </a:cxn>
                <a:cxn ang="0">
                  <a:pos x="3" y="93"/>
                </a:cxn>
                <a:cxn ang="0">
                  <a:pos x="6" y="99"/>
                </a:cxn>
                <a:cxn ang="0">
                  <a:pos x="9" y="104"/>
                </a:cxn>
                <a:cxn ang="0">
                  <a:pos x="12" y="108"/>
                </a:cxn>
                <a:cxn ang="0">
                  <a:pos x="21" y="115"/>
                </a:cxn>
                <a:cxn ang="0">
                  <a:pos x="31" y="119"/>
                </a:cxn>
                <a:cxn ang="0">
                  <a:pos x="40" y="120"/>
                </a:cxn>
                <a:cxn ang="0">
                  <a:pos x="44" y="119"/>
                </a:cxn>
                <a:cxn ang="0">
                  <a:pos x="48" y="118"/>
                </a:cxn>
                <a:cxn ang="0">
                  <a:pos x="51" y="116"/>
                </a:cxn>
                <a:cxn ang="0">
                  <a:pos x="53" y="114"/>
                </a:cxn>
                <a:cxn ang="0">
                  <a:pos x="55" y="111"/>
                </a:cxn>
                <a:cxn ang="0">
                  <a:pos x="53" y="106"/>
                </a:cxn>
                <a:cxn ang="0">
                  <a:pos x="52" y="102"/>
                </a:cxn>
              </a:cxnLst>
              <a:rect l="0" t="0" r="r" b="b"/>
              <a:pathLst>
                <a:path w="55" h="120">
                  <a:moveTo>
                    <a:pt x="52" y="102"/>
                  </a:moveTo>
                  <a:lnTo>
                    <a:pt x="50" y="98"/>
                  </a:lnTo>
                  <a:lnTo>
                    <a:pt x="48" y="93"/>
                  </a:lnTo>
                  <a:lnTo>
                    <a:pt x="47" y="87"/>
                  </a:lnTo>
                  <a:lnTo>
                    <a:pt x="46" y="82"/>
                  </a:lnTo>
                  <a:lnTo>
                    <a:pt x="45" y="70"/>
                  </a:lnTo>
                  <a:lnTo>
                    <a:pt x="45" y="56"/>
                  </a:lnTo>
                  <a:lnTo>
                    <a:pt x="45" y="44"/>
                  </a:lnTo>
                  <a:lnTo>
                    <a:pt x="47" y="33"/>
                  </a:lnTo>
                  <a:lnTo>
                    <a:pt x="49" y="23"/>
                  </a:lnTo>
                  <a:lnTo>
                    <a:pt x="50" y="19"/>
                  </a:lnTo>
                  <a:lnTo>
                    <a:pt x="51" y="15"/>
                  </a:lnTo>
                  <a:lnTo>
                    <a:pt x="51" y="12"/>
                  </a:lnTo>
                  <a:lnTo>
                    <a:pt x="52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49" y="4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5" y="2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6" y="15"/>
                  </a:lnTo>
                  <a:lnTo>
                    <a:pt x="4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1" y="36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2" y="87"/>
                  </a:lnTo>
                  <a:lnTo>
                    <a:pt x="2" y="91"/>
                  </a:lnTo>
                  <a:lnTo>
                    <a:pt x="3" y="93"/>
                  </a:lnTo>
                  <a:lnTo>
                    <a:pt x="4" y="96"/>
                  </a:lnTo>
                  <a:lnTo>
                    <a:pt x="6" y="99"/>
                  </a:lnTo>
                  <a:lnTo>
                    <a:pt x="7" y="101"/>
                  </a:lnTo>
                  <a:lnTo>
                    <a:pt x="9" y="104"/>
                  </a:lnTo>
                  <a:lnTo>
                    <a:pt x="10" y="106"/>
                  </a:lnTo>
                  <a:lnTo>
                    <a:pt x="12" y="108"/>
                  </a:lnTo>
                  <a:lnTo>
                    <a:pt x="16" y="113"/>
                  </a:lnTo>
                  <a:lnTo>
                    <a:pt x="21" y="115"/>
                  </a:lnTo>
                  <a:lnTo>
                    <a:pt x="26" y="117"/>
                  </a:lnTo>
                  <a:lnTo>
                    <a:pt x="31" y="119"/>
                  </a:lnTo>
                  <a:lnTo>
                    <a:pt x="35" y="120"/>
                  </a:lnTo>
                  <a:lnTo>
                    <a:pt x="40" y="120"/>
                  </a:lnTo>
                  <a:lnTo>
                    <a:pt x="42" y="119"/>
                  </a:lnTo>
                  <a:lnTo>
                    <a:pt x="44" y="119"/>
                  </a:lnTo>
                  <a:lnTo>
                    <a:pt x="46" y="118"/>
                  </a:lnTo>
                  <a:lnTo>
                    <a:pt x="48" y="118"/>
                  </a:lnTo>
                  <a:lnTo>
                    <a:pt x="49" y="117"/>
                  </a:lnTo>
                  <a:lnTo>
                    <a:pt x="51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3" y="112"/>
                  </a:lnTo>
                  <a:lnTo>
                    <a:pt x="55" y="111"/>
                  </a:lnTo>
                  <a:lnTo>
                    <a:pt x="55" y="108"/>
                  </a:lnTo>
                  <a:lnTo>
                    <a:pt x="53" y="106"/>
                  </a:lnTo>
                  <a:lnTo>
                    <a:pt x="53" y="104"/>
                  </a:lnTo>
                  <a:lnTo>
                    <a:pt x="52" y="1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6" name="Freeform 548"/>
            <p:cNvSpPr>
              <a:spLocks/>
            </p:cNvSpPr>
            <p:nvPr/>
          </p:nvSpPr>
          <p:spPr bwMode="auto">
            <a:xfrm>
              <a:off x="2016" y="2010"/>
              <a:ext cx="18" cy="40"/>
            </a:xfrm>
            <a:custGeom>
              <a:avLst/>
              <a:gdLst/>
              <a:ahLst/>
              <a:cxnLst>
                <a:cxn ang="0">
                  <a:pos x="50" y="98"/>
                </a:cxn>
                <a:cxn ang="0">
                  <a:pos x="47" y="87"/>
                </a:cxn>
                <a:cxn ang="0">
                  <a:pos x="45" y="70"/>
                </a:cxn>
                <a:cxn ang="0">
                  <a:pos x="45" y="44"/>
                </a:cxn>
                <a:cxn ang="0">
                  <a:pos x="49" y="23"/>
                </a:cxn>
                <a:cxn ang="0">
                  <a:pos x="51" y="15"/>
                </a:cxn>
                <a:cxn ang="0">
                  <a:pos x="52" y="11"/>
                </a:cxn>
                <a:cxn ang="0">
                  <a:pos x="51" y="8"/>
                </a:cxn>
                <a:cxn ang="0">
                  <a:pos x="50" y="5"/>
                </a:cxn>
                <a:cxn ang="0">
                  <a:pos x="47" y="3"/>
                </a:cxn>
                <a:cxn ang="0">
                  <a:pos x="45" y="2"/>
                </a:cxn>
                <a:cxn ang="0">
                  <a:pos x="37" y="0"/>
                </a:cxn>
                <a:cxn ang="0">
                  <a:pos x="28" y="0"/>
                </a:cxn>
                <a:cxn ang="0">
                  <a:pos x="20" y="2"/>
                </a:cxn>
                <a:cxn ang="0">
                  <a:pos x="12" y="6"/>
                </a:cxn>
                <a:cxn ang="0">
                  <a:pos x="9" y="9"/>
                </a:cxn>
                <a:cxn ang="0">
                  <a:pos x="6" y="12"/>
                </a:cxn>
                <a:cxn ang="0">
                  <a:pos x="4" y="17"/>
                </a:cxn>
                <a:cxn ang="0">
                  <a:pos x="2" y="26"/>
                </a:cxn>
                <a:cxn ang="0">
                  <a:pos x="0" y="47"/>
                </a:cxn>
                <a:cxn ang="0">
                  <a:pos x="0" y="70"/>
                </a:cxn>
                <a:cxn ang="0">
                  <a:pos x="2" y="87"/>
                </a:cxn>
                <a:cxn ang="0">
                  <a:pos x="3" y="93"/>
                </a:cxn>
                <a:cxn ang="0">
                  <a:pos x="6" y="99"/>
                </a:cxn>
                <a:cxn ang="0">
                  <a:pos x="9" y="104"/>
                </a:cxn>
                <a:cxn ang="0">
                  <a:pos x="12" y="108"/>
                </a:cxn>
                <a:cxn ang="0">
                  <a:pos x="21" y="115"/>
                </a:cxn>
                <a:cxn ang="0">
                  <a:pos x="31" y="119"/>
                </a:cxn>
                <a:cxn ang="0">
                  <a:pos x="40" y="120"/>
                </a:cxn>
                <a:cxn ang="0">
                  <a:pos x="44" y="119"/>
                </a:cxn>
                <a:cxn ang="0">
                  <a:pos x="48" y="118"/>
                </a:cxn>
                <a:cxn ang="0">
                  <a:pos x="51" y="116"/>
                </a:cxn>
                <a:cxn ang="0">
                  <a:pos x="53" y="114"/>
                </a:cxn>
                <a:cxn ang="0">
                  <a:pos x="55" y="111"/>
                </a:cxn>
                <a:cxn ang="0">
                  <a:pos x="53" y="106"/>
                </a:cxn>
                <a:cxn ang="0">
                  <a:pos x="52" y="102"/>
                </a:cxn>
              </a:cxnLst>
              <a:rect l="0" t="0" r="r" b="b"/>
              <a:pathLst>
                <a:path w="55" h="120">
                  <a:moveTo>
                    <a:pt x="52" y="102"/>
                  </a:moveTo>
                  <a:lnTo>
                    <a:pt x="50" y="98"/>
                  </a:lnTo>
                  <a:lnTo>
                    <a:pt x="48" y="93"/>
                  </a:lnTo>
                  <a:lnTo>
                    <a:pt x="47" y="87"/>
                  </a:lnTo>
                  <a:lnTo>
                    <a:pt x="46" y="82"/>
                  </a:lnTo>
                  <a:lnTo>
                    <a:pt x="45" y="70"/>
                  </a:lnTo>
                  <a:lnTo>
                    <a:pt x="45" y="56"/>
                  </a:lnTo>
                  <a:lnTo>
                    <a:pt x="45" y="44"/>
                  </a:lnTo>
                  <a:lnTo>
                    <a:pt x="47" y="33"/>
                  </a:lnTo>
                  <a:lnTo>
                    <a:pt x="49" y="23"/>
                  </a:lnTo>
                  <a:lnTo>
                    <a:pt x="50" y="19"/>
                  </a:lnTo>
                  <a:lnTo>
                    <a:pt x="51" y="15"/>
                  </a:lnTo>
                  <a:lnTo>
                    <a:pt x="51" y="12"/>
                  </a:lnTo>
                  <a:lnTo>
                    <a:pt x="52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49" y="4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5" y="2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6" y="15"/>
                  </a:lnTo>
                  <a:lnTo>
                    <a:pt x="4" y="17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1" y="36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2" y="87"/>
                  </a:lnTo>
                  <a:lnTo>
                    <a:pt x="2" y="91"/>
                  </a:lnTo>
                  <a:lnTo>
                    <a:pt x="3" y="93"/>
                  </a:lnTo>
                  <a:lnTo>
                    <a:pt x="4" y="96"/>
                  </a:lnTo>
                  <a:lnTo>
                    <a:pt x="6" y="99"/>
                  </a:lnTo>
                  <a:lnTo>
                    <a:pt x="7" y="101"/>
                  </a:lnTo>
                  <a:lnTo>
                    <a:pt x="9" y="104"/>
                  </a:lnTo>
                  <a:lnTo>
                    <a:pt x="10" y="106"/>
                  </a:lnTo>
                  <a:lnTo>
                    <a:pt x="12" y="108"/>
                  </a:lnTo>
                  <a:lnTo>
                    <a:pt x="16" y="113"/>
                  </a:lnTo>
                  <a:lnTo>
                    <a:pt x="21" y="115"/>
                  </a:lnTo>
                  <a:lnTo>
                    <a:pt x="26" y="117"/>
                  </a:lnTo>
                  <a:lnTo>
                    <a:pt x="31" y="119"/>
                  </a:lnTo>
                  <a:lnTo>
                    <a:pt x="35" y="120"/>
                  </a:lnTo>
                  <a:lnTo>
                    <a:pt x="40" y="120"/>
                  </a:lnTo>
                  <a:lnTo>
                    <a:pt x="42" y="119"/>
                  </a:lnTo>
                  <a:lnTo>
                    <a:pt x="44" y="119"/>
                  </a:lnTo>
                  <a:lnTo>
                    <a:pt x="46" y="118"/>
                  </a:lnTo>
                  <a:lnTo>
                    <a:pt x="48" y="118"/>
                  </a:lnTo>
                  <a:lnTo>
                    <a:pt x="49" y="117"/>
                  </a:lnTo>
                  <a:lnTo>
                    <a:pt x="51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3" y="112"/>
                  </a:lnTo>
                  <a:lnTo>
                    <a:pt x="55" y="111"/>
                  </a:lnTo>
                  <a:lnTo>
                    <a:pt x="55" y="108"/>
                  </a:lnTo>
                  <a:lnTo>
                    <a:pt x="53" y="106"/>
                  </a:lnTo>
                  <a:lnTo>
                    <a:pt x="53" y="104"/>
                  </a:lnTo>
                  <a:lnTo>
                    <a:pt x="52" y="10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7" name="Freeform 549"/>
            <p:cNvSpPr>
              <a:spLocks/>
            </p:cNvSpPr>
            <p:nvPr/>
          </p:nvSpPr>
          <p:spPr bwMode="auto">
            <a:xfrm>
              <a:off x="2032" y="2032"/>
              <a:ext cx="24" cy="10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0" y="24"/>
                </a:cxn>
                <a:cxn ang="0">
                  <a:pos x="18" y="25"/>
                </a:cxn>
                <a:cxn ang="0">
                  <a:pos x="33" y="28"/>
                </a:cxn>
                <a:cxn ang="0">
                  <a:pos x="40" y="29"/>
                </a:cxn>
                <a:cxn ang="0">
                  <a:pos x="43" y="30"/>
                </a:cxn>
                <a:cxn ang="0">
                  <a:pos x="47" y="30"/>
                </a:cxn>
                <a:cxn ang="0">
                  <a:pos x="50" y="30"/>
                </a:cxn>
                <a:cxn ang="0">
                  <a:pos x="54" y="30"/>
                </a:cxn>
                <a:cxn ang="0">
                  <a:pos x="57" y="29"/>
                </a:cxn>
                <a:cxn ang="0">
                  <a:pos x="60" y="28"/>
                </a:cxn>
                <a:cxn ang="0">
                  <a:pos x="61" y="28"/>
                </a:cxn>
                <a:cxn ang="0">
                  <a:pos x="63" y="27"/>
                </a:cxn>
                <a:cxn ang="0">
                  <a:pos x="64" y="26"/>
                </a:cxn>
                <a:cxn ang="0">
                  <a:pos x="65" y="26"/>
                </a:cxn>
                <a:cxn ang="0">
                  <a:pos x="66" y="25"/>
                </a:cxn>
                <a:cxn ang="0">
                  <a:pos x="67" y="24"/>
                </a:cxn>
                <a:cxn ang="0">
                  <a:pos x="68" y="23"/>
                </a:cxn>
                <a:cxn ang="0">
                  <a:pos x="68" y="23"/>
                </a:cxn>
                <a:cxn ang="0">
                  <a:pos x="69" y="22"/>
                </a:cxn>
                <a:cxn ang="0">
                  <a:pos x="70" y="21"/>
                </a:cxn>
                <a:cxn ang="0">
                  <a:pos x="70" y="20"/>
                </a:cxn>
                <a:cxn ang="0">
                  <a:pos x="70" y="19"/>
                </a:cxn>
                <a:cxn ang="0">
                  <a:pos x="71" y="17"/>
                </a:cxn>
                <a:cxn ang="0">
                  <a:pos x="71" y="15"/>
                </a:cxn>
                <a:cxn ang="0">
                  <a:pos x="71" y="12"/>
                </a:cxn>
                <a:cxn ang="0">
                  <a:pos x="70" y="11"/>
                </a:cxn>
                <a:cxn ang="0">
                  <a:pos x="70" y="9"/>
                </a:cxn>
                <a:cxn ang="0">
                  <a:pos x="69" y="8"/>
                </a:cxn>
                <a:cxn ang="0">
                  <a:pos x="69" y="7"/>
                </a:cxn>
                <a:cxn ang="0">
                  <a:pos x="68" y="6"/>
                </a:cxn>
                <a:cxn ang="0">
                  <a:pos x="67" y="6"/>
                </a:cxn>
                <a:cxn ang="0">
                  <a:pos x="67" y="5"/>
                </a:cxn>
                <a:cxn ang="0">
                  <a:pos x="66" y="5"/>
                </a:cxn>
                <a:cxn ang="0">
                  <a:pos x="65" y="4"/>
                </a:cxn>
                <a:cxn ang="0">
                  <a:pos x="65" y="4"/>
                </a:cxn>
                <a:cxn ang="0">
                  <a:pos x="64" y="4"/>
                </a:cxn>
                <a:cxn ang="0">
                  <a:pos x="63" y="4"/>
                </a:cxn>
                <a:cxn ang="0">
                  <a:pos x="1" y="0"/>
                </a:cxn>
              </a:cxnLst>
              <a:rect l="0" t="0" r="r" b="b"/>
              <a:pathLst>
                <a:path w="71" h="30">
                  <a:moveTo>
                    <a:pt x="0" y="23"/>
                  </a:moveTo>
                  <a:lnTo>
                    <a:pt x="10" y="24"/>
                  </a:lnTo>
                  <a:lnTo>
                    <a:pt x="18" y="25"/>
                  </a:lnTo>
                  <a:lnTo>
                    <a:pt x="33" y="28"/>
                  </a:lnTo>
                  <a:lnTo>
                    <a:pt x="40" y="29"/>
                  </a:lnTo>
                  <a:lnTo>
                    <a:pt x="43" y="30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7" y="29"/>
                  </a:lnTo>
                  <a:lnTo>
                    <a:pt x="60" y="28"/>
                  </a:lnTo>
                  <a:lnTo>
                    <a:pt x="61" y="2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5" y="26"/>
                  </a:lnTo>
                  <a:lnTo>
                    <a:pt x="66" y="25"/>
                  </a:lnTo>
                  <a:lnTo>
                    <a:pt x="67" y="24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9" y="22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70" y="19"/>
                  </a:lnTo>
                  <a:lnTo>
                    <a:pt x="71" y="17"/>
                  </a:lnTo>
                  <a:lnTo>
                    <a:pt x="71" y="15"/>
                  </a:lnTo>
                  <a:lnTo>
                    <a:pt x="71" y="12"/>
                  </a:lnTo>
                  <a:lnTo>
                    <a:pt x="70" y="11"/>
                  </a:lnTo>
                  <a:lnTo>
                    <a:pt x="70" y="9"/>
                  </a:lnTo>
                  <a:lnTo>
                    <a:pt x="69" y="8"/>
                  </a:lnTo>
                  <a:lnTo>
                    <a:pt x="69" y="7"/>
                  </a:lnTo>
                  <a:lnTo>
                    <a:pt x="68" y="6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4" y="4"/>
                  </a:lnTo>
                  <a:lnTo>
                    <a:pt x="63" y="4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8" name="Freeform 550"/>
            <p:cNvSpPr>
              <a:spLocks/>
            </p:cNvSpPr>
            <p:nvPr/>
          </p:nvSpPr>
          <p:spPr bwMode="auto">
            <a:xfrm>
              <a:off x="2032" y="2020"/>
              <a:ext cx="25" cy="1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5"/>
                </a:cxn>
                <a:cxn ang="0">
                  <a:pos x="18" y="4"/>
                </a:cxn>
                <a:cxn ang="0">
                  <a:pos x="32" y="2"/>
                </a:cxn>
                <a:cxn ang="0">
                  <a:pos x="39" y="1"/>
                </a:cxn>
                <a:cxn ang="0">
                  <a:pos x="42" y="0"/>
                </a:cxn>
                <a:cxn ang="0">
                  <a:pos x="45" y="0"/>
                </a:cxn>
                <a:cxn ang="0">
                  <a:pos x="49" y="0"/>
                </a:cxn>
                <a:cxn ang="0">
                  <a:pos x="52" y="0"/>
                </a:cxn>
                <a:cxn ang="0">
                  <a:pos x="56" y="1"/>
                </a:cxn>
                <a:cxn ang="0">
                  <a:pos x="60" y="2"/>
                </a:cxn>
                <a:cxn ang="0">
                  <a:pos x="63" y="3"/>
                </a:cxn>
                <a:cxn ang="0">
                  <a:pos x="66" y="5"/>
                </a:cxn>
                <a:cxn ang="0">
                  <a:pos x="69" y="6"/>
                </a:cxn>
                <a:cxn ang="0">
                  <a:pos x="70" y="7"/>
                </a:cxn>
                <a:cxn ang="0">
                  <a:pos x="71" y="8"/>
                </a:cxn>
                <a:cxn ang="0">
                  <a:pos x="72" y="9"/>
                </a:cxn>
                <a:cxn ang="0">
                  <a:pos x="72" y="10"/>
                </a:cxn>
                <a:cxn ang="0">
                  <a:pos x="73" y="11"/>
                </a:cxn>
                <a:cxn ang="0">
                  <a:pos x="73" y="12"/>
                </a:cxn>
                <a:cxn ang="0">
                  <a:pos x="73" y="13"/>
                </a:cxn>
                <a:cxn ang="0">
                  <a:pos x="74" y="14"/>
                </a:cxn>
                <a:cxn ang="0">
                  <a:pos x="74" y="15"/>
                </a:cxn>
                <a:cxn ang="0">
                  <a:pos x="74" y="16"/>
                </a:cxn>
                <a:cxn ang="0">
                  <a:pos x="74" y="17"/>
                </a:cxn>
                <a:cxn ang="0">
                  <a:pos x="74" y="18"/>
                </a:cxn>
                <a:cxn ang="0">
                  <a:pos x="73" y="19"/>
                </a:cxn>
                <a:cxn ang="0">
                  <a:pos x="73" y="20"/>
                </a:cxn>
                <a:cxn ang="0">
                  <a:pos x="73" y="21"/>
                </a:cxn>
                <a:cxn ang="0">
                  <a:pos x="72" y="22"/>
                </a:cxn>
                <a:cxn ang="0">
                  <a:pos x="71" y="23"/>
                </a:cxn>
                <a:cxn ang="0">
                  <a:pos x="71" y="23"/>
                </a:cxn>
                <a:cxn ang="0">
                  <a:pos x="70" y="24"/>
                </a:cxn>
                <a:cxn ang="0">
                  <a:pos x="69" y="25"/>
                </a:cxn>
                <a:cxn ang="0">
                  <a:pos x="68" y="25"/>
                </a:cxn>
                <a:cxn ang="0">
                  <a:pos x="67" y="26"/>
                </a:cxn>
                <a:cxn ang="0">
                  <a:pos x="66" y="26"/>
                </a:cxn>
                <a:cxn ang="0">
                  <a:pos x="65" y="27"/>
                </a:cxn>
                <a:cxn ang="0">
                  <a:pos x="64" y="27"/>
                </a:cxn>
                <a:cxn ang="0">
                  <a:pos x="63" y="27"/>
                </a:cxn>
                <a:cxn ang="0">
                  <a:pos x="1" y="30"/>
                </a:cxn>
              </a:cxnLst>
              <a:rect l="0" t="0" r="r" b="b"/>
              <a:pathLst>
                <a:path w="74" h="30">
                  <a:moveTo>
                    <a:pt x="0" y="6"/>
                  </a:moveTo>
                  <a:lnTo>
                    <a:pt x="10" y="5"/>
                  </a:lnTo>
                  <a:lnTo>
                    <a:pt x="18" y="4"/>
                  </a:lnTo>
                  <a:lnTo>
                    <a:pt x="32" y="2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6" y="1"/>
                  </a:lnTo>
                  <a:lnTo>
                    <a:pt x="60" y="2"/>
                  </a:lnTo>
                  <a:lnTo>
                    <a:pt x="63" y="3"/>
                  </a:lnTo>
                  <a:lnTo>
                    <a:pt x="66" y="5"/>
                  </a:lnTo>
                  <a:lnTo>
                    <a:pt x="69" y="6"/>
                  </a:lnTo>
                  <a:lnTo>
                    <a:pt x="70" y="7"/>
                  </a:lnTo>
                  <a:lnTo>
                    <a:pt x="71" y="8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4"/>
                  </a:lnTo>
                  <a:lnTo>
                    <a:pt x="74" y="15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4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2" y="22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0" y="24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7" y="26"/>
                  </a:lnTo>
                  <a:lnTo>
                    <a:pt x="66" y="26"/>
                  </a:lnTo>
                  <a:lnTo>
                    <a:pt x="65" y="27"/>
                  </a:lnTo>
                  <a:lnTo>
                    <a:pt x="64" y="27"/>
                  </a:lnTo>
                  <a:lnTo>
                    <a:pt x="63" y="27"/>
                  </a:lnTo>
                  <a:lnTo>
                    <a:pt x="1" y="3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99" name="Freeform 551"/>
            <p:cNvSpPr>
              <a:spLocks/>
            </p:cNvSpPr>
            <p:nvPr/>
          </p:nvSpPr>
          <p:spPr bwMode="auto">
            <a:xfrm>
              <a:off x="3986" y="2623"/>
              <a:ext cx="42" cy="41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90"/>
                </a:cxn>
                <a:cxn ang="0">
                  <a:pos x="125" y="78"/>
                </a:cxn>
                <a:cxn ang="0">
                  <a:pos x="126" y="66"/>
                </a:cxn>
                <a:cxn ang="0">
                  <a:pos x="124" y="53"/>
                </a:cxn>
                <a:cxn ang="0">
                  <a:pos x="120" y="41"/>
                </a:cxn>
                <a:cxn ang="0">
                  <a:pos x="114" y="30"/>
                </a:cxn>
                <a:cxn ang="0">
                  <a:pos x="106" y="21"/>
                </a:cxn>
                <a:cxn ang="0">
                  <a:pos x="94" y="12"/>
                </a:cxn>
                <a:cxn ang="0">
                  <a:pos x="82" y="6"/>
                </a:cxn>
                <a:cxn ang="0">
                  <a:pos x="67" y="3"/>
                </a:cxn>
                <a:cxn ang="0">
                  <a:pos x="51" y="0"/>
                </a:cxn>
                <a:cxn ang="0">
                  <a:pos x="37" y="0"/>
                </a:cxn>
                <a:cxn ang="0">
                  <a:pos x="24" y="1"/>
                </a:cxn>
                <a:cxn ang="0">
                  <a:pos x="13" y="4"/>
                </a:cxn>
                <a:cxn ang="0">
                  <a:pos x="9" y="6"/>
                </a:cxn>
                <a:cxn ang="0">
                  <a:pos x="6" y="8"/>
                </a:cxn>
                <a:cxn ang="0">
                  <a:pos x="4" y="11"/>
                </a:cxn>
                <a:cxn ang="0">
                  <a:pos x="3" y="15"/>
                </a:cxn>
                <a:cxn ang="0">
                  <a:pos x="2" y="23"/>
                </a:cxn>
                <a:cxn ang="0">
                  <a:pos x="5" y="49"/>
                </a:cxn>
                <a:cxn ang="0">
                  <a:pos x="6" y="66"/>
                </a:cxn>
                <a:cxn ang="0">
                  <a:pos x="6" y="77"/>
                </a:cxn>
                <a:cxn ang="0">
                  <a:pos x="4" y="87"/>
                </a:cxn>
                <a:cxn ang="0">
                  <a:pos x="1" y="95"/>
                </a:cxn>
                <a:cxn ang="0">
                  <a:pos x="0" y="101"/>
                </a:cxn>
                <a:cxn ang="0">
                  <a:pos x="2" y="106"/>
                </a:cxn>
                <a:cxn ang="0">
                  <a:pos x="6" y="111"/>
                </a:cxn>
                <a:cxn ang="0">
                  <a:pos x="13" y="115"/>
                </a:cxn>
                <a:cxn ang="0">
                  <a:pos x="24" y="119"/>
                </a:cxn>
                <a:cxn ang="0">
                  <a:pos x="42" y="121"/>
                </a:cxn>
                <a:cxn ang="0">
                  <a:pos x="64" y="121"/>
                </a:cxn>
                <a:cxn ang="0">
                  <a:pos x="83" y="118"/>
                </a:cxn>
                <a:cxn ang="0">
                  <a:pos x="100" y="113"/>
                </a:cxn>
                <a:cxn ang="0">
                  <a:pos x="107" y="108"/>
                </a:cxn>
                <a:cxn ang="0">
                  <a:pos x="112" y="104"/>
                </a:cxn>
              </a:cxnLst>
              <a:rect l="0" t="0" r="r" b="b"/>
              <a:pathLst>
                <a:path w="126" h="121">
                  <a:moveTo>
                    <a:pt x="112" y="104"/>
                  </a:moveTo>
                  <a:lnTo>
                    <a:pt x="116" y="100"/>
                  </a:lnTo>
                  <a:lnTo>
                    <a:pt x="119" y="95"/>
                  </a:lnTo>
                  <a:lnTo>
                    <a:pt x="121" y="90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6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7"/>
                  </a:lnTo>
                  <a:lnTo>
                    <a:pt x="120" y="41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0" y="26"/>
                  </a:lnTo>
                  <a:lnTo>
                    <a:pt x="106" y="21"/>
                  </a:lnTo>
                  <a:lnTo>
                    <a:pt x="100" y="17"/>
                  </a:lnTo>
                  <a:lnTo>
                    <a:pt x="94" y="12"/>
                  </a:lnTo>
                  <a:lnTo>
                    <a:pt x="88" y="9"/>
                  </a:lnTo>
                  <a:lnTo>
                    <a:pt x="82" y="6"/>
                  </a:lnTo>
                  <a:lnTo>
                    <a:pt x="75" y="4"/>
                  </a:lnTo>
                  <a:lnTo>
                    <a:pt x="67" y="3"/>
                  </a:lnTo>
                  <a:lnTo>
                    <a:pt x="60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4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3" y="28"/>
                  </a:lnTo>
                  <a:lnTo>
                    <a:pt x="5" y="49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6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2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2" y="106"/>
                  </a:lnTo>
                  <a:lnTo>
                    <a:pt x="4" y="108"/>
                  </a:lnTo>
                  <a:lnTo>
                    <a:pt x="6" y="111"/>
                  </a:lnTo>
                  <a:lnTo>
                    <a:pt x="10" y="113"/>
                  </a:lnTo>
                  <a:lnTo>
                    <a:pt x="13" y="115"/>
                  </a:lnTo>
                  <a:lnTo>
                    <a:pt x="16" y="116"/>
                  </a:lnTo>
                  <a:lnTo>
                    <a:pt x="24" y="119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7" y="108"/>
                  </a:lnTo>
                  <a:lnTo>
                    <a:pt x="110" y="106"/>
                  </a:lnTo>
                  <a:lnTo>
                    <a:pt x="112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0" name="Freeform 552"/>
            <p:cNvSpPr>
              <a:spLocks/>
            </p:cNvSpPr>
            <p:nvPr/>
          </p:nvSpPr>
          <p:spPr bwMode="auto">
            <a:xfrm>
              <a:off x="3986" y="2623"/>
              <a:ext cx="42" cy="41"/>
            </a:xfrm>
            <a:custGeom>
              <a:avLst/>
              <a:gdLst/>
              <a:ahLst/>
              <a:cxnLst>
                <a:cxn ang="0">
                  <a:pos x="116" y="100"/>
                </a:cxn>
                <a:cxn ang="0">
                  <a:pos x="121" y="90"/>
                </a:cxn>
                <a:cxn ang="0">
                  <a:pos x="125" y="78"/>
                </a:cxn>
                <a:cxn ang="0">
                  <a:pos x="126" y="66"/>
                </a:cxn>
                <a:cxn ang="0">
                  <a:pos x="124" y="53"/>
                </a:cxn>
                <a:cxn ang="0">
                  <a:pos x="120" y="41"/>
                </a:cxn>
                <a:cxn ang="0">
                  <a:pos x="114" y="30"/>
                </a:cxn>
                <a:cxn ang="0">
                  <a:pos x="106" y="21"/>
                </a:cxn>
                <a:cxn ang="0">
                  <a:pos x="94" y="12"/>
                </a:cxn>
                <a:cxn ang="0">
                  <a:pos x="82" y="6"/>
                </a:cxn>
                <a:cxn ang="0">
                  <a:pos x="67" y="3"/>
                </a:cxn>
                <a:cxn ang="0">
                  <a:pos x="51" y="0"/>
                </a:cxn>
                <a:cxn ang="0">
                  <a:pos x="37" y="0"/>
                </a:cxn>
                <a:cxn ang="0">
                  <a:pos x="24" y="1"/>
                </a:cxn>
                <a:cxn ang="0">
                  <a:pos x="13" y="4"/>
                </a:cxn>
                <a:cxn ang="0">
                  <a:pos x="9" y="6"/>
                </a:cxn>
                <a:cxn ang="0">
                  <a:pos x="6" y="8"/>
                </a:cxn>
                <a:cxn ang="0">
                  <a:pos x="4" y="11"/>
                </a:cxn>
                <a:cxn ang="0">
                  <a:pos x="3" y="15"/>
                </a:cxn>
                <a:cxn ang="0">
                  <a:pos x="2" y="23"/>
                </a:cxn>
                <a:cxn ang="0">
                  <a:pos x="5" y="49"/>
                </a:cxn>
                <a:cxn ang="0">
                  <a:pos x="6" y="66"/>
                </a:cxn>
                <a:cxn ang="0">
                  <a:pos x="6" y="77"/>
                </a:cxn>
                <a:cxn ang="0">
                  <a:pos x="4" y="87"/>
                </a:cxn>
                <a:cxn ang="0">
                  <a:pos x="1" y="95"/>
                </a:cxn>
                <a:cxn ang="0">
                  <a:pos x="0" y="101"/>
                </a:cxn>
                <a:cxn ang="0">
                  <a:pos x="2" y="106"/>
                </a:cxn>
                <a:cxn ang="0">
                  <a:pos x="6" y="111"/>
                </a:cxn>
                <a:cxn ang="0">
                  <a:pos x="13" y="115"/>
                </a:cxn>
                <a:cxn ang="0">
                  <a:pos x="24" y="119"/>
                </a:cxn>
                <a:cxn ang="0">
                  <a:pos x="42" y="121"/>
                </a:cxn>
                <a:cxn ang="0">
                  <a:pos x="64" y="121"/>
                </a:cxn>
                <a:cxn ang="0">
                  <a:pos x="83" y="118"/>
                </a:cxn>
                <a:cxn ang="0">
                  <a:pos x="100" y="113"/>
                </a:cxn>
                <a:cxn ang="0">
                  <a:pos x="107" y="108"/>
                </a:cxn>
                <a:cxn ang="0">
                  <a:pos x="112" y="104"/>
                </a:cxn>
              </a:cxnLst>
              <a:rect l="0" t="0" r="r" b="b"/>
              <a:pathLst>
                <a:path w="126" h="121">
                  <a:moveTo>
                    <a:pt x="112" y="104"/>
                  </a:moveTo>
                  <a:lnTo>
                    <a:pt x="116" y="100"/>
                  </a:lnTo>
                  <a:lnTo>
                    <a:pt x="119" y="95"/>
                  </a:lnTo>
                  <a:lnTo>
                    <a:pt x="121" y="90"/>
                  </a:lnTo>
                  <a:lnTo>
                    <a:pt x="123" y="84"/>
                  </a:lnTo>
                  <a:lnTo>
                    <a:pt x="125" y="78"/>
                  </a:lnTo>
                  <a:lnTo>
                    <a:pt x="125" y="72"/>
                  </a:lnTo>
                  <a:lnTo>
                    <a:pt x="126" y="66"/>
                  </a:lnTo>
                  <a:lnTo>
                    <a:pt x="125" y="59"/>
                  </a:lnTo>
                  <a:lnTo>
                    <a:pt x="124" y="53"/>
                  </a:lnTo>
                  <a:lnTo>
                    <a:pt x="122" y="47"/>
                  </a:lnTo>
                  <a:lnTo>
                    <a:pt x="120" y="41"/>
                  </a:lnTo>
                  <a:lnTo>
                    <a:pt x="117" y="36"/>
                  </a:lnTo>
                  <a:lnTo>
                    <a:pt x="114" y="30"/>
                  </a:lnTo>
                  <a:lnTo>
                    <a:pt x="110" y="26"/>
                  </a:lnTo>
                  <a:lnTo>
                    <a:pt x="106" y="21"/>
                  </a:lnTo>
                  <a:lnTo>
                    <a:pt x="100" y="17"/>
                  </a:lnTo>
                  <a:lnTo>
                    <a:pt x="94" y="12"/>
                  </a:lnTo>
                  <a:lnTo>
                    <a:pt x="88" y="9"/>
                  </a:lnTo>
                  <a:lnTo>
                    <a:pt x="82" y="6"/>
                  </a:lnTo>
                  <a:lnTo>
                    <a:pt x="75" y="4"/>
                  </a:lnTo>
                  <a:lnTo>
                    <a:pt x="67" y="3"/>
                  </a:lnTo>
                  <a:lnTo>
                    <a:pt x="60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4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3" y="28"/>
                  </a:lnTo>
                  <a:lnTo>
                    <a:pt x="5" y="49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6" y="77"/>
                  </a:lnTo>
                  <a:lnTo>
                    <a:pt x="5" y="82"/>
                  </a:lnTo>
                  <a:lnTo>
                    <a:pt x="4" y="87"/>
                  </a:lnTo>
                  <a:lnTo>
                    <a:pt x="2" y="92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2" y="106"/>
                  </a:lnTo>
                  <a:lnTo>
                    <a:pt x="4" y="108"/>
                  </a:lnTo>
                  <a:lnTo>
                    <a:pt x="6" y="111"/>
                  </a:lnTo>
                  <a:lnTo>
                    <a:pt x="10" y="113"/>
                  </a:lnTo>
                  <a:lnTo>
                    <a:pt x="13" y="115"/>
                  </a:lnTo>
                  <a:lnTo>
                    <a:pt x="16" y="116"/>
                  </a:lnTo>
                  <a:lnTo>
                    <a:pt x="24" y="119"/>
                  </a:lnTo>
                  <a:lnTo>
                    <a:pt x="33" y="120"/>
                  </a:lnTo>
                  <a:lnTo>
                    <a:pt x="42" y="121"/>
                  </a:lnTo>
                  <a:lnTo>
                    <a:pt x="53" y="121"/>
                  </a:lnTo>
                  <a:lnTo>
                    <a:pt x="64" y="121"/>
                  </a:lnTo>
                  <a:lnTo>
                    <a:pt x="74" y="120"/>
                  </a:lnTo>
                  <a:lnTo>
                    <a:pt x="83" y="118"/>
                  </a:lnTo>
                  <a:lnTo>
                    <a:pt x="92" y="116"/>
                  </a:lnTo>
                  <a:lnTo>
                    <a:pt x="100" y="113"/>
                  </a:lnTo>
                  <a:lnTo>
                    <a:pt x="103" y="111"/>
                  </a:lnTo>
                  <a:lnTo>
                    <a:pt x="107" y="108"/>
                  </a:lnTo>
                  <a:lnTo>
                    <a:pt x="110" y="106"/>
                  </a:lnTo>
                  <a:lnTo>
                    <a:pt x="112" y="104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1" name="Freeform 553"/>
            <p:cNvSpPr>
              <a:spLocks/>
            </p:cNvSpPr>
            <p:nvPr/>
          </p:nvSpPr>
          <p:spPr bwMode="auto">
            <a:xfrm>
              <a:off x="3971" y="2623"/>
              <a:ext cx="18" cy="40"/>
            </a:xfrm>
            <a:custGeom>
              <a:avLst/>
              <a:gdLst/>
              <a:ahLst/>
              <a:cxnLst>
                <a:cxn ang="0">
                  <a:pos x="49" y="97"/>
                </a:cxn>
                <a:cxn ang="0">
                  <a:pos x="46" y="87"/>
                </a:cxn>
                <a:cxn ang="0">
                  <a:pos x="44" y="69"/>
                </a:cxn>
                <a:cxn ang="0">
                  <a:pos x="45" y="43"/>
                </a:cxn>
                <a:cxn ang="0">
                  <a:pos x="49" y="22"/>
                </a:cxn>
                <a:cxn ang="0">
                  <a:pos x="52" y="11"/>
                </a:cxn>
                <a:cxn ang="0">
                  <a:pos x="52" y="8"/>
                </a:cxn>
                <a:cxn ang="0">
                  <a:pos x="52" y="6"/>
                </a:cxn>
                <a:cxn ang="0">
                  <a:pos x="49" y="4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8" y="10"/>
                </a:cxn>
                <a:cxn ang="0">
                  <a:pos x="6" y="15"/>
                </a:cxn>
                <a:cxn ang="0">
                  <a:pos x="4" y="21"/>
                </a:cxn>
                <a:cxn ang="0">
                  <a:pos x="1" y="36"/>
                </a:cxn>
                <a:cxn ang="0">
                  <a:pos x="0" y="58"/>
                </a:cxn>
                <a:cxn ang="0">
                  <a:pos x="1" y="79"/>
                </a:cxn>
                <a:cxn ang="0">
                  <a:pos x="3" y="90"/>
                </a:cxn>
                <a:cxn ang="0">
                  <a:pos x="5" y="96"/>
                </a:cxn>
                <a:cxn ang="0">
                  <a:pos x="7" y="101"/>
                </a:cxn>
                <a:cxn ang="0">
                  <a:pos x="10" y="106"/>
                </a:cxn>
                <a:cxn ang="0">
                  <a:pos x="16" y="112"/>
                </a:cxn>
                <a:cxn ang="0">
                  <a:pos x="26" y="117"/>
                </a:cxn>
                <a:cxn ang="0">
                  <a:pos x="35" y="120"/>
                </a:cxn>
                <a:cxn ang="0">
                  <a:pos x="42" y="120"/>
                </a:cxn>
                <a:cxn ang="0">
                  <a:pos x="46" y="119"/>
                </a:cxn>
                <a:cxn ang="0">
                  <a:pos x="49" y="117"/>
                </a:cxn>
                <a:cxn ang="0">
                  <a:pos x="52" y="115"/>
                </a:cxn>
                <a:cxn ang="0">
                  <a:pos x="54" y="112"/>
                </a:cxn>
                <a:cxn ang="0">
                  <a:pos x="54" y="108"/>
                </a:cxn>
                <a:cxn ang="0">
                  <a:pos x="53" y="104"/>
                </a:cxn>
              </a:cxnLst>
              <a:rect l="0" t="0" r="r" b="b"/>
              <a:pathLst>
                <a:path w="54" h="120">
                  <a:moveTo>
                    <a:pt x="52" y="102"/>
                  </a:moveTo>
                  <a:lnTo>
                    <a:pt x="49" y="97"/>
                  </a:lnTo>
                  <a:lnTo>
                    <a:pt x="47" y="92"/>
                  </a:lnTo>
                  <a:lnTo>
                    <a:pt x="46" y="87"/>
                  </a:lnTo>
                  <a:lnTo>
                    <a:pt x="45" y="81"/>
                  </a:lnTo>
                  <a:lnTo>
                    <a:pt x="44" y="69"/>
                  </a:lnTo>
                  <a:lnTo>
                    <a:pt x="45" y="56"/>
                  </a:lnTo>
                  <a:lnTo>
                    <a:pt x="45" y="43"/>
                  </a:lnTo>
                  <a:lnTo>
                    <a:pt x="47" y="32"/>
                  </a:lnTo>
                  <a:lnTo>
                    <a:pt x="49" y="22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3" y="10"/>
                  </a:lnTo>
                  <a:lnTo>
                    <a:pt x="52" y="8"/>
                  </a:lnTo>
                  <a:lnTo>
                    <a:pt x="52" y="7"/>
                  </a:lnTo>
                  <a:lnTo>
                    <a:pt x="52" y="6"/>
                  </a:lnTo>
                  <a:lnTo>
                    <a:pt x="50" y="5"/>
                  </a:lnTo>
                  <a:lnTo>
                    <a:pt x="49" y="4"/>
                  </a:lnTo>
                  <a:lnTo>
                    <a:pt x="47" y="3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15"/>
                  </a:lnTo>
                  <a:lnTo>
                    <a:pt x="5" y="17"/>
                  </a:lnTo>
                  <a:lnTo>
                    <a:pt x="4" y="21"/>
                  </a:lnTo>
                  <a:lnTo>
                    <a:pt x="3" y="26"/>
                  </a:lnTo>
                  <a:lnTo>
                    <a:pt x="1" y="36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0" y="70"/>
                  </a:lnTo>
                  <a:lnTo>
                    <a:pt x="1" y="79"/>
                  </a:lnTo>
                  <a:lnTo>
                    <a:pt x="3" y="87"/>
                  </a:lnTo>
                  <a:lnTo>
                    <a:pt x="3" y="90"/>
                  </a:lnTo>
                  <a:lnTo>
                    <a:pt x="4" y="93"/>
                  </a:lnTo>
                  <a:lnTo>
                    <a:pt x="5" y="96"/>
                  </a:lnTo>
                  <a:lnTo>
                    <a:pt x="6" y="99"/>
                  </a:lnTo>
                  <a:lnTo>
                    <a:pt x="7" y="101"/>
                  </a:lnTo>
                  <a:lnTo>
                    <a:pt x="9" y="104"/>
                  </a:lnTo>
                  <a:lnTo>
                    <a:pt x="10" y="106"/>
                  </a:lnTo>
                  <a:lnTo>
                    <a:pt x="12" y="108"/>
                  </a:lnTo>
                  <a:lnTo>
                    <a:pt x="16" y="112"/>
                  </a:lnTo>
                  <a:lnTo>
                    <a:pt x="21" y="115"/>
                  </a:lnTo>
                  <a:lnTo>
                    <a:pt x="26" y="117"/>
                  </a:lnTo>
                  <a:lnTo>
                    <a:pt x="31" y="119"/>
                  </a:lnTo>
                  <a:lnTo>
                    <a:pt x="35" y="120"/>
                  </a:lnTo>
                  <a:lnTo>
                    <a:pt x="40" y="120"/>
                  </a:lnTo>
                  <a:lnTo>
                    <a:pt x="42" y="120"/>
                  </a:lnTo>
                  <a:lnTo>
                    <a:pt x="44" y="119"/>
                  </a:lnTo>
                  <a:lnTo>
                    <a:pt x="46" y="119"/>
                  </a:lnTo>
                  <a:lnTo>
                    <a:pt x="47" y="118"/>
                  </a:lnTo>
                  <a:lnTo>
                    <a:pt x="49" y="117"/>
                  </a:lnTo>
                  <a:lnTo>
                    <a:pt x="50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4" y="112"/>
                  </a:lnTo>
                  <a:lnTo>
                    <a:pt x="54" y="110"/>
                  </a:lnTo>
                  <a:lnTo>
                    <a:pt x="54" y="108"/>
                  </a:lnTo>
                  <a:lnTo>
                    <a:pt x="54" y="106"/>
                  </a:lnTo>
                  <a:lnTo>
                    <a:pt x="53" y="104"/>
                  </a:lnTo>
                  <a:lnTo>
                    <a:pt x="52" y="1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2" name="Freeform 554"/>
            <p:cNvSpPr>
              <a:spLocks/>
            </p:cNvSpPr>
            <p:nvPr/>
          </p:nvSpPr>
          <p:spPr bwMode="auto">
            <a:xfrm>
              <a:off x="3971" y="2623"/>
              <a:ext cx="18" cy="40"/>
            </a:xfrm>
            <a:custGeom>
              <a:avLst/>
              <a:gdLst/>
              <a:ahLst/>
              <a:cxnLst>
                <a:cxn ang="0">
                  <a:pos x="49" y="97"/>
                </a:cxn>
                <a:cxn ang="0">
                  <a:pos x="46" y="87"/>
                </a:cxn>
                <a:cxn ang="0">
                  <a:pos x="44" y="69"/>
                </a:cxn>
                <a:cxn ang="0">
                  <a:pos x="45" y="43"/>
                </a:cxn>
                <a:cxn ang="0">
                  <a:pos x="49" y="22"/>
                </a:cxn>
                <a:cxn ang="0">
                  <a:pos x="52" y="11"/>
                </a:cxn>
                <a:cxn ang="0">
                  <a:pos x="52" y="8"/>
                </a:cxn>
                <a:cxn ang="0">
                  <a:pos x="52" y="6"/>
                </a:cxn>
                <a:cxn ang="0">
                  <a:pos x="49" y="4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8" y="10"/>
                </a:cxn>
                <a:cxn ang="0">
                  <a:pos x="6" y="15"/>
                </a:cxn>
                <a:cxn ang="0">
                  <a:pos x="4" y="21"/>
                </a:cxn>
                <a:cxn ang="0">
                  <a:pos x="1" y="36"/>
                </a:cxn>
                <a:cxn ang="0">
                  <a:pos x="0" y="58"/>
                </a:cxn>
                <a:cxn ang="0">
                  <a:pos x="1" y="79"/>
                </a:cxn>
                <a:cxn ang="0">
                  <a:pos x="3" y="90"/>
                </a:cxn>
                <a:cxn ang="0">
                  <a:pos x="5" y="96"/>
                </a:cxn>
                <a:cxn ang="0">
                  <a:pos x="7" y="101"/>
                </a:cxn>
                <a:cxn ang="0">
                  <a:pos x="10" y="106"/>
                </a:cxn>
                <a:cxn ang="0">
                  <a:pos x="16" y="112"/>
                </a:cxn>
                <a:cxn ang="0">
                  <a:pos x="26" y="117"/>
                </a:cxn>
                <a:cxn ang="0">
                  <a:pos x="35" y="120"/>
                </a:cxn>
                <a:cxn ang="0">
                  <a:pos x="42" y="120"/>
                </a:cxn>
                <a:cxn ang="0">
                  <a:pos x="46" y="119"/>
                </a:cxn>
                <a:cxn ang="0">
                  <a:pos x="49" y="117"/>
                </a:cxn>
                <a:cxn ang="0">
                  <a:pos x="52" y="115"/>
                </a:cxn>
                <a:cxn ang="0">
                  <a:pos x="54" y="112"/>
                </a:cxn>
                <a:cxn ang="0">
                  <a:pos x="54" y="108"/>
                </a:cxn>
                <a:cxn ang="0">
                  <a:pos x="53" y="104"/>
                </a:cxn>
              </a:cxnLst>
              <a:rect l="0" t="0" r="r" b="b"/>
              <a:pathLst>
                <a:path w="54" h="120">
                  <a:moveTo>
                    <a:pt x="52" y="102"/>
                  </a:moveTo>
                  <a:lnTo>
                    <a:pt x="49" y="97"/>
                  </a:lnTo>
                  <a:lnTo>
                    <a:pt x="47" y="92"/>
                  </a:lnTo>
                  <a:lnTo>
                    <a:pt x="46" y="87"/>
                  </a:lnTo>
                  <a:lnTo>
                    <a:pt x="45" y="81"/>
                  </a:lnTo>
                  <a:lnTo>
                    <a:pt x="44" y="69"/>
                  </a:lnTo>
                  <a:lnTo>
                    <a:pt x="45" y="56"/>
                  </a:lnTo>
                  <a:lnTo>
                    <a:pt x="45" y="43"/>
                  </a:lnTo>
                  <a:lnTo>
                    <a:pt x="47" y="32"/>
                  </a:lnTo>
                  <a:lnTo>
                    <a:pt x="49" y="22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3" y="10"/>
                  </a:lnTo>
                  <a:lnTo>
                    <a:pt x="52" y="8"/>
                  </a:lnTo>
                  <a:lnTo>
                    <a:pt x="52" y="7"/>
                  </a:lnTo>
                  <a:lnTo>
                    <a:pt x="52" y="6"/>
                  </a:lnTo>
                  <a:lnTo>
                    <a:pt x="50" y="5"/>
                  </a:lnTo>
                  <a:lnTo>
                    <a:pt x="49" y="4"/>
                  </a:lnTo>
                  <a:lnTo>
                    <a:pt x="47" y="3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15"/>
                  </a:lnTo>
                  <a:lnTo>
                    <a:pt x="5" y="17"/>
                  </a:lnTo>
                  <a:lnTo>
                    <a:pt x="4" y="21"/>
                  </a:lnTo>
                  <a:lnTo>
                    <a:pt x="3" y="26"/>
                  </a:lnTo>
                  <a:lnTo>
                    <a:pt x="1" y="36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0" y="70"/>
                  </a:lnTo>
                  <a:lnTo>
                    <a:pt x="1" y="79"/>
                  </a:lnTo>
                  <a:lnTo>
                    <a:pt x="3" y="87"/>
                  </a:lnTo>
                  <a:lnTo>
                    <a:pt x="3" y="90"/>
                  </a:lnTo>
                  <a:lnTo>
                    <a:pt x="4" y="93"/>
                  </a:lnTo>
                  <a:lnTo>
                    <a:pt x="5" y="96"/>
                  </a:lnTo>
                  <a:lnTo>
                    <a:pt x="6" y="99"/>
                  </a:lnTo>
                  <a:lnTo>
                    <a:pt x="7" y="101"/>
                  </a:lnTo>
                  <a:lnTo>
                    <a:pt x="9" y="104"/>
                  </a:lnTo>
                  <a:lnTo>
                    <a:pt x="10" y="106"/>
                  </a:lnTo>
                  <a:lnTo>
                    <a:pt x="12" y="108"/>
                  </a:lnTo>
                  <a:lnTo>
                    <a:pt x="16" y="112"/>
                  </a:lnTo>
                  <a:lnTo>
                    <a:pt x="21" y="115"/>
                  </a:lnTo>
                  <a:lnTo>
                    <a:pt x="26" y="117"/>
                  </a:lnTo>
                  <a:lnTo>
                    <a:pt x="31" y="119"/>
                  </a:lnTo>
                  <a:lnTo>
                    <a:pt x="35" y="120"/>
                  </a:lnTo>
                  <a:lnTo>
                    <a:pt x="40" y="120"/>
                  </a:lnTo>
                  <a:lnTo>
                    <a:pt x="42" y="120"/>
                  </a:lnTo>
                  <a:lnTo>
                    <a:pt x="44" y="119"/>
                  </a:lnTo>
                  <a:lnTo>
                    <a:pt x="46" y="119"/>
                  </a:lnTo>
                  <a:lnTo>
                    <a:pt x="47" y="118"/>
                  </a:lnTo>
                  <a:lnTo>
                    <a:pt x="49" y="117"/>
                  </a:lnTo>
                  <a:lnTo>
                    <a:pt x="50" y="116"/>
                  </a:lnTo>
                  <a:lnTo>
                    <a:pt x="52" y="115"/>
                  </a:lnTo>
                  <a:lnTo>
                    <a:pt x="53" y="114"/>
                  </a:lnTo>
                  <a:lnTo>
                    <a:pt x="54" y="112"/>
                  </a:lnTo>
                  <a:lnTo>
                    <a:pt x="54" y="110"/>
                  </a:lnTo>
                  <a:lnTo>
                    <a:pt x="54" y="108"/>
                  </a:lnTo>
                  <a:lnTo>
                    <a:pt x="54" y="106"/>
                  </a:lnTo>
                  <a:lnTo>
                    <a:pt x="53" y="104"/>
                  </a:lnTo>
                  <a:lnTo>
                    <a:pt x="52" y="10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3" name="Freeform 555"/>
            <p:cNvSpPr>
              <a:spLocks/>
            </p:cNvSpPr>
            <p:nvPr/>
          </p:nvSpPr>
          <p:spPr bwMode="auto">
            <a:xfrm>
              <a:off x="3988" y="2645"/>
              <a:ext cx="23" cy="10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0" y="24"/>
                </a:cxn>
                <a:cxn ang="0">
                  <a:pos x="18" y="25"/>
                </a:cxn>
                <a:cxn ang="0">
                  <a:pos x="33" y="28"/>
                </a:cxn>
                <a:cxn ang="0">
                  <a:pos x="40" y="29"/>
                </a:cxn>
                <a:cxn ang="0">
                  <a:pos x="43" y="30"/>
                </a:cxn>
                <a:cxn ang="0">
                  <a:pos x="47" y="30"/>
                </a:cxn>
                <a:cxn ang="0">
                  <a:pos x="51" y="30"/>
                </a:cxn>
                <a:cxn ang="0">
                  <a:pos x="54" y="30"/>
                </a:cxn>
                <a:cxn ang="0">
                  <a:pos x="57" y="29"/>
                </a:cxn>
                <a:cxn ang="0">
                  <a:pos x="60" y="28"/>
                </a:cxn>
                <a:cxn ang="0">
                  <a:pos x="61" y="28"/>
                </a:cxn>
                <a:cxn ang="0">
                  <a:pos x="63" y="27"/>
                </a:cxn>
                <a:cxn ang="0">
                  <a:pos x="64" y="26"/>
                </a:cxn>
                <a:cxn ang="0">
                  <a:pos x="65" y="26"/>
                </a:cxn>
                <a:cxn ang="0">
                  <a:pos x="66" y="25"/>
                </a:cxn>
                <a:cxn ang="0">
                  <a:pos x="67" y="24"/>
                </a:cxn>
                <a:cxn ang="0">
                  <a:pos x="68" y="23"/>
                </a:cxn>
                <a:cxn ang="0">
                  <a:pos x="68" y="23"/>
                </a:cxn>
                <a:cxn ang="0">
                  <a:pos x="69" y="22"/>
                </a:cxn>
                <a:cxn ang="0">
                  <a:pos x="70" y="21"/>
                </a:cxn>
                <a:cxn ang="0">
                  <a:pos x="70" y="20"/>
                </a:cxn>
                <a:cxn ang="0">
                  <a:pos x="70" y="19"/>
                </a:cxn>
                <a:cxn ang="0">
                  <a:pos x="71" y="17"/>
                </a:cxn>
                <a:cxn ang="0">
                  <a:pos x="71" y="15"/>
                </a:cxn>
                <a:cxn ang="0">
                  <a:pos x="71" y="12"/>
                </a:cxn>
                <a:cxn ang="0">
                  <a:pos x="70" y="11"/>
                </a:cxn>
                <a:cxn ang="0">
                  <a:pos x="70" y="9"/>
                </a:cxn>
                <a:cxn ang="0">
                  <a:pos x="69" y="8"/>
                </a:cxn>
                <a:cxn ang="0">
                  <a:pos x="69" y="7"/>
                </a:cxn>
                <a:cxn ang="0">
                  <a:pos x="68" y="6"/>
                </a:cxn>
                <a:cxn ang="0">
                  <a:pos x="67" y="6"/>
                </a:cxn>
                <a:cxn ang="0">
                  <a:pos x="67" y="5"/>
                </a:cxn>
                <a:cxn ang="0">
                  <a:pos x="66" y="5"/>
                </a:cxn>
                <a:cxn ang="0">
                  <a:pos x="65" y="4"/>
                </a:cxn>
                <a:cxn ang="0">
                  <a:pos x="65" y="4"/>
                </a:cxn>
                <a:cxn ang="0">
                  <a:pos x="64" y="4"/>
                </a:cxn>
                <a:cxn ang="0">
                  <a:pos x="63" y="4"/>
                </a:cxn>
                <a:cxn ang="0">
                  <a:pos x="2" y="0"/>
                </a:cxn>
              </a:cxnLst>
              <a:rect l="0" t="0" r="r" b="b"/>
              <a:pathLst>
                <a:path w="71" h="30">
                  <a:moveTo>
                    <a:pt x="0" y="23"/>
                  </a:moveTo>
                  <a:lnTo>
                    <a:pt x="10" y="24"/>
                  </a:lnTo>
                  <a:lnTo>
                    <a:pt x="18" y="25"/>
                  </a:lnTo>
                  <a:lnTo>
                    <a:pt x="33" y="28"/>
                  </a:lnTo>
                  <a:lnTo>
                    <a:pt x="40" y="29"/>
                  </a:lnTo>
                  <a:lnTo>
                    <a:pt x="43" y="30"/>
                  </a:lnTo>
                  <a:lnTo>
                    <a:pt x="47" y="30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7" y="29"/>
                  </a:lnTo>
                  <a:lnTo>
                    <a:pt x="60" y="28"/>
                  </a:lnTo>
                  <a:lnTo>
                    <a:pt x="61" y="2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5" y="26"/>
                  </a:lnTo>
                  <a:lnTo>
                    <a:pt x="66" y="25"/>
                  </a:lnTo>
                  <a:lnTo>
                    <a:pt x="67" y="24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9" y="22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70" y="19"/>
                  </a:lnTo>
                  <a:lnTo>
                    <a:pt x="71" y="17"/>
                  </a:lnTo>
                  <a:lnTo>
                    <a:pt x="71" y="15"/>
                  </a:lnTo>
                  <a:lnTo>
                    <a:pt x="71" y="12"/>
                  </a:lnTo>
                  <a:lnTo>
                    <a:pt x="70" y="11"/>
                  </a:lnTo>
                  <a:lnTo>
                    <a:pt x="70" y="9"/>
                  </a:lnTo>
                  <a:lnTo>
                    <a:pt x="69" y="8"/>
                  </a:lnTo>
                  <a:lnTo>
                    <a:pt x="69" y="7"/>
                  </a:lnTo>
                  <a:lnTo>
                    <a:pt x="68" y="6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4" y="4"/>
                  </a:lnTo>
                  <a:lnTo>
                    <a:pt x="63" y="4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4" name="Freeform 556"/>
            <p:cNvSpPr>
              <a:spLocks/>
            </p:cNvSpPr>
            <p:nvPr/>
          </p:nvSpPr>
          <p:spPr bwMode="auto">
            <a:xfrm>
              <a:off x="3987" y="2633"/>
              <a:ext cx="25" cy="1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5"/>
                </a:cxn>
                <a:cxn ang="0">
                  <a:pos x="17" y="4"/>
                </a:cxn>
                <a:cxn ang="0">
                  <a:pos x="32" y="2"/>
                </a:cxn>
                <a:cxn ang="0">
                  <a:pos x="38" y="1"/>
                </a:cxn>
                <a:cxn ang="0">
                  <a:pos x="42" y="0"/>
                </a:cxn>
                <a:cxn ang="0">
                  <a:pos x="45" y="0"/>
                </a:cxn>
                <a:cxn ang="0">
                  <a:pos x="48" y="0"/>
                </a:cxn>
                <a:cxn ang="0">
                  <a:pos x="53" y="0"/>
                </a:cxn>
                <a:cxn ang="0">
                  <a:pos x="56" y="1"/>
                </a:cxn>
                <a:cxn ang="0">
                  <a:pos x="60" y="2"/>
                </a:cxn>
                <a:cxn ang="0">
                  <a:pos x="63" y="3"/>
                </a:cxn>
                <a:cxn ang="0">
                  <a:pos x="66" y="5"/>
                </a:cxn>
                <a:cxn ang="0">
                  <a:pos x="69" y="6"/>
                </a:cxn>
                <a:cxn ang="0">
                  <a:pos x="70" y="7"/>
                </a:cxn>
                <a:cxn ang="0">
                  <a:pos x="71" y="8"/>
                </a:cxn>
                <a:cxn ang="0">
                  <a:pos x="71" y="9"/>
                </a:cxn>
                <a:cxn ang="0">
                  <a:pos x="72" y="10"/>
                </a:cxn>
                <a:cxn ang="0">
                  <a:pos x="73" y="11"/>
                </a:cxn>
                <a:cxn ang="0">
                  <a:pos x="73" y="12"/>
                </a:cxn>
                <a:cxn ang="0">
                  <a:pos x="73" y="13"/>
                </a:cxn>
                <a:cxn ang="0">
                  <a:pos x="74" y="14"/>
                </a:cxn>
                <a:cxn ang="0">
                  <a:pos x="74" y="15"/>
                </a:cxn>
                <a:cxn ang="0">
                  <a:pos x="74" y="16"/>
                </a:cxn>
                <a:cxn ang="0">
                  <a:pos x="74" y="17"/>
                </a:cxn>
                <a:cxn ang="0">
                  <a:pos x="73" y="18"/>
                </a:cxn>
                <a:cxn ang="0">
                  <a:pos x="73" y="19"/>
                </a:cxn>
                <a:cxn ang="0">
                  <a:pos x="73" y="20"/>
                </a:cxn>
                <a:cxn ang="0">
                  <a:pos x="72" y="21"/>
                </a:cxn>
                <a:cxn ang="0">
                  <a:pos x="72" y="22"/>
                </a:cxn>
                <a:cxn ang="0">
                  <a:pos x="71" y="23"/>
                </a:cxn>
                <a:cxn ang="0">
                  <a:pos x="70" y="23"/>
                </a:cxn>
                <a:cxn ang="0">
                  <a:pos x="70" y="24"/>
                </a:cxn>
                <a:cxn ang="0">
                  <a:pos x="69" y="25"/>
                </a:cxn>
                <a:cxn ang="0">
                  <a:pos x="68" y="25"/>
                </a:cxn>
                <a:cxn ang="0">
                  <a:pos x="67" y="26"/>
                </a:cxn>
                <a:cxn ang="0">
                  <a:pos x="66" y="26"/>
                </a:cxn>
                <a:cxn ang="0">
                  <a:pos x="65" y="27"/>
                </a:cxn>
                <a:cxn ang="0">
                  <a:pos x="63" y="27"/>
                </a:cxn>
                <a:cxn ang="0">
                  <a:pos x="62" y="27"/>
                </a:cxn>
                <a:cxn ang="0">
                  <a:pos x="1" y="30"/>
                </a:cxn>
              </a:cxnLst>
              <a:rect l="0" t="0" r="r" b="b"/>
              <a:pathLst>
                <a:path w="74" h="30">
                  <a:moveTo>
                    <a:pt x="0" y="6"/>
                  </a:moveTo>
                  <a:lnTo>
                    <a:pt x="10" y="5"/>
                  </a:lnTo>
                  <a:lnTo>
                    <a:pt x="17" y="4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6" y="1"/>
                  </a:lnTo>
                  <a:lnTo>
                    <a:pt x="60" y="2"/>
                  </a:lnTo>
                  <a:lnTo>
                    <a:pt x="63" y="3"/>
                  </a:lnTo>
                  <a:lnTo>
                    <a:pt x="66" y="5"/>
                  </a:lnTo>
                  <a:lnTo>
                    <a:pt x="69" y="6"/>
                  </a:lnTo>
                  <a:lnTo>
                    <a:pt x="70" y="7"/>
                  </a:lnTo>
                  <a:lnTo>
                    <a:pt x="71" y="8"/>
                  </a:lnTo>
                  <a:lnTo>
                    <a:pt x="71" y="9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4"/>
                  </a:lnTo>
                  <a:lnTo>
                    <a:pt x="74" y="15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2" y="21"/>
                  </a:lnTo>
                  <a:lnTo>
                    <a:pt x="72" y="22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24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7" y="26"/>
                  </a:lnTo>
                  <a:lnTo>
                    <a:pt x="66" y="26"/>
                  </a:lnTo>
                  <a:lnTo>
                    <a:pt x="65" y="27"/>
                  </a:lnTo>
                  <a:lnTo>
                    <a:pt x="63" y="27"/>
                  </a:lnTo>
                  <a:lnTo>
                    <a:pt x="62" y="27"/>
                  </a:lnTo>
                  <a:lnTo>
                    <a:pt x="1" y="3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5" name="Freeform 557"/>
            <p:cNvSpPr>
              <a:spLocks/>
            </p:cNvSpPr>
            <p:nvPr/>
          </p:nvSpPr>
          <p:spPr bwMode="auto">
            <a:xfrm>
              <a:off x="1996" y="2099"/>
              <a:ext cx="43" cy="47"/>
            </a:xfrm>
            <a:custGeom>
              <a:avLst/>
              <a:gdLst/>
              <a:ahLst/>
              <a:cxnLst>
                <a:cxn ang="0">
                  <a:pos x="59" y="140"/>
                </a:cxn>
                <a:cxn ang="0">
                  <a:pos x="72" y="141"/>
                </a:cxn>
                <a:cxn ang="0">
                  <a:pos x="83" y="138"/>
                </a:cxn>
                <a:cxn ang="0">
                  <a:pos x="94" y="133"/>
                </a:cxn>
                <a:cxn ang="0">
                  <a:pos x="105" y="125"/>
                </a:cxn>
                <a:cxn ang="0">
                  <a:pos x="114" y="116"/>
                </a:cxn>
                <a:cxn ang="0">
                  <a:pos x="121" y="106"/>
                </a:cxn>
                <a:cxn ang="0">
                  <a:pos x="126" y="94"/>
                </a:cxn>
                <a:cxn ang="0">
                  <a:pos x="128" y="80"/>
                </a:cxn>
                <a:cxn ang="0">
                  <a:pos x="128" y="66"/>
                </a:cxn>
                <a:cxn ang="0">
                  <a:pos x="124" y="52"/>
                </a:cxn>
                <a:cxn ang="0">
                  <a:pos x="119" y="37"/>
                </a:cxn>
                <a:cxn ang="0">
                  <a:pos x="112" y="23"/>
                </a:cxn>
                <a:cxn ang="0">
                  <a:pos x="104" y="12"/>
                </a:cxn>
                <a:cxn ang="0">
                  <a:pos x="97" y="4"/>
                </a:cxn>
                <a:cxn ang="0">
                  <a:pos x="93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3" y="1"/>
                </a:cxn>
                <a:cxn ang="0">
                  <a:pos x="76" y="4"/>
                </a:cxn>
                <a:cxn ang="0">
                  <a:pos x="54" y="18"/>
                </a:cxn>
                <a:cxn ang="0">
                  <a:pos x="40" y="27"/>
                </a:cxn>
                <a:cxn ang="0">
                  <a:pos x="30" y="32"/>
                </a:cxn>
                <a:cxn ang="0">
                  <a:pos x="20" y="34"/>
                </a:cxn>
                <a:cxn ang="0">
                  <a:pos x="11" y="36"/>
                </a:cxn>
                <a:cxn ang="0">
                  <a:pos x="6" y="38"/>
                </a:cxn>
                <a:cxn ang="0">
                  <a:pos x="2" y="42"/>
                </a:cxn>
                <a:cxn ang="0">
                  <a:pos x="0" y="48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85"/>
                </a:cxn>
                <a:cxn ang="0">
                  <a:pos x="18" y="103"/>
                </a:cxn>
                <a:cxn ang="0">
                  <a:pos x="30" y="119"/>
                </a:cxn>
                <a:cxn ang="0">
                  <a:pos x="42" y="131"/>
                </a:cxn>
                <a:cxn ang="0">
                  <a:pos x="48" y="137"/>
                </a:cxn>
                <a:cxn ang="0">
                  <a:pos x="53" y="139"/>
                </a:cxn>
              </a:cxnLst>
              <a:rect l="0" t="0" r="r" b="b"/>
              <a:pathLst>
                <a:path w="128" h="141">
                  <a:moveTo>
                    <a:pt x="53" y="139"/>
                  </a:moveTo>
                  <a:lnTo>
                    <a:pt x="59" y="140"/>
                  </a:lnTo>
                  <a:lnTo>
                    <a:pt x="66" y="141"/>
                  </a:lnTo>
                  <a:lnTo>
                    <a:pt x="72" y="141"/>
                  </a:lnTo>
                  <a:lnTo>
                    <a:pt x="77" y="140"/>
                  </a:lnTo>
                  <a:lnTo>
                    <a:pt x="83" y="138"/>
                  </a:lnTo>
                  <a:lnTo>
                    <a:pt x="89" y="136"/>
                  </a:lnTo>
                  <a:lnTo>
                    <a:pt x="94" y="133"/>
                  </a:lnTo>
                  <a:lnTo>
                    <a:pt x="100" y="129"/>
                  </a:lnTo>
                  <a:lnTo>
                    <a:pt x="105" y="125"/>
                  </a:lnTo>
                  <a:lnTo>
                    <a:pt x="109" y="121"/>
                  </a:lnTo>
                  <a:lnTo>
                    <a:pt x="114" y="116"/>
                  </a:lnTo>
                  <a:lnTo>
                    <a:pt x="118" y="111"/>
                  </a:lnTo>
                  <a:lnTo>
                    <a:pt x="121" y="106"/>
                  </a:lnTo>
                  <a:lnTo>
                    <a:pt x="124" y="100"/>
                  </a:lnTo>
                  <a:lnTo>
                    <a:pt x="126" y="94"/>
                  </a:lnTo>
                  <a:lnTo>
                    <a:pt x="127" y="88"/>
                  </a:lnTo>
                  <a:lnTo>
                    <a:pt x="128" y="80"/>
                  </a:lnTo>
                  <a:lnTo>
                    <a:pt x="128" y="73"/>
                  </a:lnTo>
                  <a:lnTo>
                    <a:pt x="128" y="66"/>
                  </a:lnTo>
                  <a:lnTo>
                    <a:pt x="126" y="59"/>
                  </a:lnTo>
                  <a:lnTo>
                    <a:pt x="124" y="52"/>
                  </a:lnTo>
                  <a:lnTo>
                    <a:pt x="122" y="44"/>
                  </a:lnTo>
                  <a:lnTo>
                    <a:pt x="119" y="37"/>
                  </a:lnTo>
                  <a:lnTo>
                    <a:pt x="116" y="30"/>
                  </a:lnTo>
                  <a:lnTo>
                    <a:pt x="112" y="23"/>
                  </a:lnTo>
                  <a:lnTo>
                    <a:pt x="108" y="17"/>
                  </a:lnTo>
                  <a:lnTo>
                    <a:pt x="104" y="12"/>
                  </a:lnTo>
                  <a:lnTo>
                    <a:pt x="101" y="8"/>
                  </a:lnTo>
                  <a:lnTo>
                    <a:pt x="97" y="4"/>
                  </a:lnTo>
                  <a:lnTo>
                    <a:pt x="95" y="3"/>
                  </a:lnTo>
                  <a:lnTo>
                    <a:pt x="93" y="2"/>
                  </a:lnTo>
                  <a:lnTo>
                    <a:pt x="91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54" y="18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5" y="29"/>
                  </a:lnTo>
                  <a:lnTo>
                    <a:pt x="30" y="32"/>
                  </a:lnTo>
                  <a:lnTo>
                    <a:pt x="25" y="33"/>
                  </a:lnTo>
                  <a:lnTo>
                    <a:pt x="20" y="34"/>
                  </a:lnTo>
                  <a:lnTo>
                    <a:pt x="14" y="36"/>
                  </a:lnTo>
                  <a:lnTo>
                    <a:pt x="11" y="36"/>
                  </a:lnTo>
                  <a:lnTo>
                    <a:pt x="8" y="37"/>
                  </a:lnTo>
                  <a:lnTo>
                    <a:pt x="6" y="38"/>
                  </a:lnTo>
                  <a:lnTo>
                    <a:pt x="4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2" y="66"/>
                  </a:lnTo>
                  <a:lnTo>
                    <a:pt x="4" y="75"/>
                  </a:lnTo>
                  <a:lnTo>
                    <a:pt x="8" y="85"/>
                  </a:lnTo>
                  <a:lnTo>
                    <a:pt x="12" y="94"/>
                  </a:lnTo>
                  <a:lnTo>
                    <a:pt x="18" y="103"/>
                  </a:lnTo>
                  <a:lnTo>
                    <a:pt x="24" y="111"/>
                  </a:lnTo>
                  <a:lnTo>
                    <a:pt x="30" y="119"/>
                  </a:lnTo>
                  <a:lnTo>
                    <a:pt x="36" y="126"/>
                  </a:lnTo>
                  <a:lnTo>
                    <a:pt x="42" y="131"/>
                  </a:lnTo>
                  <a:lnTo>
                    <a:pt x="45" y="135"/>
                  </a:lnTo>
                  <a:lnTo>
                    <a:pt x="48" y="137"/>
                  </a:lnTo>
                  <a:lnTo>
                    <a:pt x="50" y="138"/>
                  </a:lnTo>
                  <a:lnTo>
                    <a:pt x="53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6" name="Freeform 558"/>
            <p:cNvSpPr>
              <a:spLocks/>
            </p:cNvSpPr>
            <p:nvPr/>
          </p:nvSpPr>
          <p:spPr bwMode="auto">
            <a:xfrm>
              <a:off x="1996" y="2099"/>
              <a:ext cx="43" cy="47"/>
            </a:xfrm>
            <a:custGeom>
              <a:avLst/>
              <a:gdLst/>
              <a:ahLst/>
              <a:cxnLst>
                <a:cxn ang="0">
                  <a:pos x="59" y="140"/>
                </a:cxn>
                <a:cxn ang="0">
                  <a:pos x="72" y="141"/>
                </a:cxn>
                <a:cxn ang="0">
                  <a:pos x="83" y="138"/>
                </a:cxn>
                <a:cxn ang="0">
                  <a:pos x="94" y="133"/>
                </a:cxn>
                <a:cxn ang="0">
                  <a:pos x="105" y="125"/>
                </a:cxn>
                <a:cxn ang="0">
                  <a:pos x="114" y="116"/>
                </a:cxn>
                <a:cxn ang="0">
                  <a:pos x="121" y="106"/>
                </a:cxn>
                <a:cxn ang="0">
                  <a:pos x="126" y="94"/>
                </a:cxn>
                <a:cxn ang="0">
                  <a:pos x="128" y="80"/>
                </a:cxn>
                <a:cxn ang="0">
                  <a:pos x="128" y="66"/>
                </a:cxn>
                <a:cxn ang="0">
                  <a:pos x="124" y="52"/>
                </a:cxn>
                <a:cxn ang="0">
                  <a:pos x="119" y="37"/>
                </a:cxn>
                <a:cxn ang="0">
                  <a:pos x="112" y="23"/>
                </a:cxn>
                <a:cxn ang="0">
                  <a:pos x="104" y="12"/>
                </a:cxn>
                <a:cxn ang="0">
                  <a:pos x="97" y="4"/>
                </a:cxn>
                <a:cxn ang="0">
                  <a:pos x="93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3" y="1"/>
                </a:cxn>
                <a:cxn ang="0">
                  <a:pos x="76" y="4"/>
                </a:cxn>
                <a:cxn ang="0">
                  <a:pos x="54" y="18"/>
                </a:cxn>
                <a:cxn ang="0">
                  <a:pos x="40" y="27"/>
                </a:cxn>
                <a:cxn ang="0">
                  <a:pos x="30" y="32"/>
                </a:cxn>
                <a:cxn ang="0">
                  <a:pos x="20" y="34"/>
                </a:cxn>
                <a:cxn ang="0">
                  <a:pos x="11" y="36"/>
                </a:cxn>
                <a:cxn ang="0">
                  <a:pos x="6" y="38"/>
                </a:cxn>
                <a:cxn ang="0">
                  <a:pos x="2" y="42"/>
                </a:cxn>
                <a:cxn ang="0">
                  <a:pos x="0" y="48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85"/>
                </a:cxn>
                <a:cxn ang="0">
                  <a:pos x="18" y="103"/>
                </a:cxn>
                <a:cxn ang="0">
                  <a:pos x="30" y="119"/>
                </a:cxn>
                <a:cxn ang="0">
                  <a:pos x="42" y="131"/>
                </a:cxn>
                <a:cxn ang="0">
                  <a:pos x="48" y="137"/>
                </a:cxn>
                <a:cxn ang="0">
                  <a:pos x="53" y="139"/>
                </a:cxn>
              </a:cxnLst>
              <a:rect l="0" t="0" r="r" b="b"/>
              <a:pathLst>
                <a:path w="128" h="141">
                  <a:moveTo>
                    <a:pt x="53" y="139"/>
                  </a:moveTo>
                  <a:lnTo>
                    <a:pt x="59" y="140"/>
                  </a:lnTo>
                  <a:lnTo>
                    <a:pt x="66" y="141"/>
                  </a:lnTo>
                  <a:lnTo>
                    <a:pt x="72" y="141"/>
                  </a:lnTo>
                  <a:lnTo>
                    <a:pt x="77" y="140"/>
                  </a:lnTo>
                  <a:lnTo>
                    <a:pt x="83" y="138"/>
                  </a:lnTo>
                  <a:lnTo>
                    <a:pt x="89" y="136"/>
                  </a:lnTo>
                  <a:lnTo>
                    <a:pt x="94" y="133"/>
                  </a:lnTo>
                  <a:lnTo>
                    <a:pt x="100" y="129"/>
                  </a:lnTo>
                  <a:lnTo>
                    <a:pt x="105" y="125"/>
                  </a:lnTo>
                  <a:lnTo>
                    <a:pt x="109" y="121"/>
                  </a:lnTo>
                  <a:lnTo>
                    <a:pt x="114" y="116"/>
                  </a:lnTo>
                  <a:lnTo>
                    <a:pt x="118" y="111"/>
                  </a:lnTo>
                  <a:lnTo>
                    <a:pt x="121" y="106"/>
                  </a:lnTo>
                  <a:lnTo>
                    <a:pt x="124" y="100"/>
                  </a:lnTo>
                  <a:lnTo>
                    <a:pt x="126" y="94"/>
                  </a:lnTo>
                  <a:lnTo>
                    <a:pt x="127" y="88"/>
                  </a:lnTo>
                  <a:lnTo>
                    <a:pt x="128" y="80"/>
                  </a:lnTo>
                  <a:lnTo>
                    <a:pt x="128" y="73"/>
                  </a:lnTo>
                  <a:lnTo>
                    <a:pt x="128" y="66"/>
                  </a:lnTo>
                  <a:lnTo>
                    <a:pt x="126" y="59"/>
                  </a:lnTo>
                  <a:lnTo>
                    <a:pt x="124" y="52"/>
                  </a:lnTo>
                  <a:lnTo>
                    <a:pt x="122" y="44"/>
                  </a:lnTo>
                  <a:lnTo>
                    <a:pt x="119" y="37"/>
                  </a:lnTo>
                  <a:lnTo>
                    <a:pt x="116" y="30"/>
                  </a:lnTo>
                  <a:lnTo>
                    <a:pt x="112" y="23"/>
                  </a:lnTo>
                  <a:lnTo>
                    <a:pt x="108" y="17"/>
                  </a:lnTo>
                  <a:lnTo>
                    <a:pt x="104" y="12"/>
                  </a:lnTo>
                  <a:lnTo>
                    <a:pt x="101" y="8"/>
                  </a:lnTo>
                  <a:lnTo>
                    <a:pt x="97" y="4"/>
                  </a:lnTo>
                  <a:lnTo>
                    <a:pt x="95" y="3"/>
                  </a:lnTo>
                  <a:lnTo>
                    <a:pt x="93" y="2"/>
                  </a:lnTo>
                  <a:lnTo>
                    <a:pt x="91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54" y="18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5" y="29"/>
                  </a:lnTo>
                  <a:lnTo>
                    <a:pt x="30" y="32"/>
                  </a:lnTo>
                  <a:lnTo>
                    <a:pt x="25" y="33"/>
                  </a:lnTo>
                  <a:lnTo>
                    <a:pt x="20" y="34"/>
                  </a:lnTo>
                  <a:lnTo>
                    <a:pt x="14" y="36"/>
                  </a:lnTo>
                  <a:lnTo>
                    <a:pt x="11" y="36"/>
                  </a:lnTo>
                  <a:lnTo>
                    <a:pt x="8" y="37"/>
                  </a:lnTo>
                  <a:lnTo>
                    <a:pt x="6" y="38"/>
                  </a:lnTo>
                  <a:lnTo>
                    <a:pt x="4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2" y="66"/>
                  </a:lnTo>
                  <a:lnTo>
                    <a:pt x="4" y="75"/>
                  </a:lnTo>
                  <a:lnTo>
                    <a:pt x="8" y="85"/>
                  </a:lnTo>
                  <a:lnTo>
                    <a:pt x="12" y="94"/>
                  </a:lnTo>
                  <a:lnTo>
                    <a:pt x="18" y="103"/>
                  </a:lnTo>
                  <a:lnTo>
                    <a:pt x="24" y="111"/>
                  </a:lnTo>
                  <a:lnTo>
                    <a:pt x="30" y="119"/>
                  </a:lnTo>
                  <a:lnTo>
                    <a:pt x="36" y="126"/>
                  </a:lnTo>
                  <a:lnTo>
                    <a:pt x="42" y="131"/>
                  </a:lnTo>
                  <a:lnTo>
                    <a:pt x="45" y="135"/>
                  </a:lnTo>
                  <a:lnTo>
                    <a:pt x="48" y="137"/>
                  </a:lnTo>
                  <a:lnTo>
                    <a:pt x="50" y="138"/>
                  </a:lnTo>
                  <a:lnTo>
                    <a:pt x="53" y="13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7" name="Freeform 559"/>
            <p:cNvSpPr>
              <a:spLocks/>
            </p:cNvSpPr>
            <p:nvPr/>
          </p:nvSpPr>
          <p:spPr bwMode="auto">
            <a:xfrm>
              <a:off x="1991" y="2087"/>
              <a:ext cx="37" cy="29"/>
            </a:xfrm>
            <a:custGeom>
              <a:avLst/>
              <a:gdLst/>
              <a:ahLst/>
              <a:cxnLst>
                <a:cxn ang="0">
                  <a:pos x="27" y="79"/>
                </a:cxn>
                <a:cxn ang="0">
                  <a:pos x="36" y="70"/>
                </a:cxn>
                <a:cxn ang="0">
                  <a:pos x="51" y="61"/>
                </a:cxn>
                <a:cxn ang="0">
                  <a:pos x="73" y="50"/>
                </a:cxn>
                <a:cxn ang="0">
                  <a:pos x="95" y="43"/>
                </a:cxn>
                <a:cxn ang="0">
                  <a:pos x="105" y="41"/>
                </a:cxn>
                <a:cxn ang="0">
                  <a:pos x="108" y="39"/>
                </a:cxn>
                <a:cxn ang="0">
                  <a:pos x="110" y="37"/>
                </a:cxn>
                <a:cxn ang="0">
                  <a:pos x="111" y="35"/>
                </a:cxn>
                <a:cxn ang="0">
                  <a:pos x="111" y="32"/>
                </a:cxn>
                <a:cxn ang="0">
                  <a:pos x="110" y="26"/>
                </a:cxn>
                <a:cxn ang="0">
                  <a:pos x="107" y="18"/>
                </a:cxn>
                <a:cxn ang="0">
                  <a:pos x="102" y="10"/>
                </a:cxn>
                <a:cxn ang="0">
                  <a:pos x="95" y="4"/>
                </a:cxn>
                <a:cxn ang="0">
                  <a:pos x="90" y="1"/>
                </a:cxn>
                <a:cxn ang="0">
                  <a:pos x="86" y="0"/>
                </a:cxn>
                <a:cxn ang="0">
                  <a:pos x="82" y="0"/>
                </a:cxn>
                <a:cxn ang="0">
                  <a:pos x="75" y="1"/>
                </a:cxn>
                <a:cxn ang="0">
                  <a:pos x="61" y="7"/>
                </a:cxn>
                <a:cxn ang="0">
                  <a:pos x="40" y="16"/>
                </a:cxn>
                <a:cxn ang="0">
                  <a:pos x="22" y="27"/>
                </a:cxn>
                <a:cxn ang="0">
                  <a:pos x="12" y="34"/>
                </a:cxn>
                <a:cxn ang="0">
                  <a:pos x="8" y="37"/>
                </a:cxn>
                <a:cxn ang="0">
                  <a:pos x="5" y="42"/>
                </a:cxn>
                <a:cxn ang="0">
                  <a:pos x="2" y="47"/>
                </a:cxn>
                <a:cxn ang="0">
                  <a:pos x="0" y="54"/>
                </a:cxn>
                <a:cxn ang="0">
                  <a:pos x="0" y="65"/>
                </a:cxn>
                <a:cxn ang="0">
                  <a:pos x="3" y="75"/>
                </a:cxn>
                <a:cxn ang="0">
                  <a:pos x="7" y="83"/>
                </a:cxn>
                <a:cxn ang="0">
                  <a:pos x="10" y="86"/>
                </a:cxn>
                <a:cxn ang="0">
                  <a:pos x="13" y="87"/>
                </a:cxn>
                <a:cxn ang="0">
                  <a:pos x="16" y="88"/>
                </a:cxn>
                <a:cxn ang="0">
                  <a:pos x="19" y="87"/>
                </a:cxn>
                <a:cxn ang="0">
                  <a:pos x="21" y="86"/>
                </a:cxn>
                <a:cxn ang="0">
                  <a:pos x="24" y="82"/>
                </a:cxn>
              </a:cxnLst>
              <a:rect l="0" t="0" r="r" b="b"/>
              <a:pathLst>
                <a:path w="111" h="88">
                  <a:moveTo>
                    <a:pt x="24" y="82"/>
                  </a:moveTo>
                  <a:lnTo>
                    <a:pt x="27" y="79"/>
                  </a:lnTo>
                  <a:lnTo>
                    <a:pt x="32" y="75"/>
                  </a:lnTo>
                  <a:lnTo>
                    <a:pt x="36" y="70"/>
                  </a:lnTo>
                  <a:lnTo>
                    <a:pt x="40" y="67"/>
                  </a:lnTo>
                  <a:lnTo>
                    <a:pt x="51" y="61"/>
                  </a:lnTo>
                  <a:lnTo>
                    <a:pt x="62" y="55"/>
                  </a:lnTo>
                  <a:lnTo>
                    <a:pt x="73" y="50"/>
                  </a:lnTo>
                  <a:lnTo>
                    <a:pt x="85" y="46"/>
                  </a:lnTo>
                  <a:lnTo>
                    <a:pt x="95" y="43"/>
                  </a:lnTo>
                  <a:lnTo>
                    <a:pt x="103" y="41"/>
                  </a:lnTo>
                  <a:lnTo>
                    <a:pt x="105" y="41"/>
                  </a:lnTo>
                  <a:lnTo>
                    <a:pt x="106" y="40"/>
                  </a:lnTo>
                  <a:lnTo>
                    <a:pt x="108" y="39"/>
                  </a:lnTo>
                  <a:lnTo>
                    <a:pt x="109" y="39"/>
                  </a:lnTo>
                  <a:lnTo>
                    <a:pt x="110" y="37"/>
                  </a:lnTo>
                  <a:lnTo>
                    <a:pt x="110" y="36"/>
                  </a:lnTo>
                  <a:lnTo>
                    <a:pt x="111" y="35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10" y="26"/>
                  </a:lnTo>
                  <a:lnTo>
                    <a:pt x="109" y="21"/>
                  </a:lnTo>
                  <a:lnTo>
                    <a:pt x="107" y="18"/>
                  </a:lnTo>
                  <a:lnTo>
                    <a:pt x="105" y="14"/>
                  </a:lnTo>
                  <a:lnTo>
                    <a:pt x="102" y="10"/>
                  </a:lnTo>
                  <a:lnTo>
                    <a:pt x="99" y="7"/>
                  </a:lnTo>
                  <a:lnTo>
                    <a:pt x="95" y="4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8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79" y="0"/>
                  </a:lnTo>
                  <a:lnTo>
                    <a:pt x="75" y="1"/>
                  </a:lnTo>
                  <a:lnTo>
                    <a:pt x="70" y="3"/>
                  </a:lnTo>
                  <a:lnTo>
                    <a:pt x="61" y="7"/>
                  </a:lnTo>
                  <a:lnTo>
                    <a:pt x="50" y="11"/>
                  </a:lnTo>
                  <a:lnTo>
                    <a:pt x="40" y="16"/>
                  </a:lnTo>
                  <a:lnTo>
                    <a:pt x="30" y="21"/>
                  </a:lnTo>
                  <a:lnTo>
                    <a:pt x="22" y="27"/>
                  </a:lnTo>
                  <a:lnTo>
                    <a:pt x="15" y="32"/>
                  </a:lnTo>
                  <a:lnTo>
                    <a:pt x="12" y="34"/>
                  </a:lnTo>
                  <a:lnTo>
                    <a:pt x="10" y="35"/>
                  </a:lnTo>
                  <a:lnTo>
                    <a:pt x="8" y="37"/>
                  </a:lnTo>
                  <a:lnTo>
                    <a:pt x="6" y="39"/>
                  </a:lnTo>
                  <a:lnTo>
                    <a:pt x="5" y="42"/>
                  </a:lnTo>
                  <a:lnTo>
                    <a:pt x="3" y="44"/>
                  </a:lnTo>
                  <a:lnTo>
                    <a:pt x="2" y="47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70"/>
                  </a:lnTo>
                  <a:lnTo>
                    <a:pt x="3" y="75"/>
                  </a:lnTo>
                  <a:lnTo>
                    <a:pt x="5" y="79"/>
                  </a:lnTo>
                  <a:lnTo>
                    <a:pt x="7" y="83"/>
                  </a:lnTo>
                  <a:lnTo>
                    <a:pt x="9" y="84"/>
                  </a:lnTo>
                  <a:lnTo>
                    <a:pt x="10" y="86"/>
                  </a:lnTo>
                  <a:lnTo>
                    <a:pt x="11" y="87"/>
                  </a:lnTo>
                  <a:lnTo>
                    <a:pt x="13" y="87"/>
                  </a:lnTo>
                  <a:lnTo>
                    <a:pt x="14" y="88"/>
                  </a:lnTo>
                  <a:lnTo>
                    <a:pt x="16" y="88"/>
                  </a:lnTo>
                  <a:lnTo>
                    <a:pt x="17" y="88"/>
                  </a:lnTo>
                  <a:lnTo>
                    <a:pt x="19" y="87"/>
                  </a:lnTo>
                  <a:lnTo>
                    <a:pt x="20" y="87"/>
                  </a:lnTo>
                  <a:lnTo>
                    <a:pt x="21" y="86"/>
                  </a:lnTo>
                  <a:lnTo>
                    <a:pt x="23" y="8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8" name="Freeform 560"/>
            <p:cNvSpPr>
              <a:spLocks/>
            </p:cNvSpPr>
            <p:nvPr/>
          </p:nvSpPr>
          <p:spPr bwMode="auto">
            <a:xfrm>
              <a:off x="1991" y="2087"/>
              <a:ext cx="37" cy="29"/>
            </a:xfrm>
            <a:custGeom>
              <a:avLst/>
              <a:gdLst/>
              <a:ahLst/>
              <a:cxnLst>
                <a:cxn ang="0">
                  <a:pos x="27" y="79"/>
                </a:cxn>
                <a:cxn ang="0">
                  <a:pos x="36" y="70"/>
                </a:cxn>
                <a:cxn ang="0">
                  <a:pos x="51" y="61"/>
                </a:cxn>
                <a:cxn ang="0">
                  <a:pos x="73" y="50"/>
                </a:cxn>
                <a:cxn ang="0">
                  <a:pos x="95" y="43"/>
                </a:cxn>
                <a:cxn ang="0">
                  <a:pos x="105" y="41"/>
                </a:cxn>
                <a:cxn ang="0">
                  <a:pos x="108" y="39"/>
                </a:cxn>
                <a:cxn ang="0">
                  <a:pos x="110" y="37"/>
                </a:cxn>
                <a:cxn ang="0">
                  <a:pos x="111" y="35"/>
                </a:cxn>
                <a:cxn ang="0">
                  <a:pos x="111" y="32"/>
                </a:cxn>
                <a:cxn ang="0">
                  <a:pos x="110" y="26"/>
                </a:cxn>
                <a:cxn ang="0">
                  <a:pos x="107" y="18"/>
                </a:cxn>
                <a:cxn ang="0">
                  <a:pos x="102" y="10"/>
                </a:cxn>
                <a:cxn ang="0">
                  <a:pos x="95" y="4"/>
                </a:cxn>
                <a:cxn ang="0">
                  <a:pos x="90" y="1"/>
                </a:cxn>
                <a:cxn ang="0">
                  <a:pos x="86" y="0"/>
                </a:cxn>
                <a:cxn ang="0">
                  <a:pos x="82" y="0"/>
                </a:cxn>
                <a:cxn ang="0">
                  <a:pos x="75" y="1"/>
                </a:cxn>
                <a:cxn ang="0">
                  <a:pos x="61" y="7"/>
                </a:cxn>
                <a:cxn ang="0">
                  <a:pos x="40" y="16"/>
                </a:cxn>
                <a:cxn ang="0">
                  <a:pos x="22" y="27"/>
                </a:cxn>
                <a:cxn ang="0">
                  <a:pos x="12" y="34"/>
                </a:cxn>
                <a:cxn ang="0">
                  <a:pos x="8" y="37"/>
                </a:cxn>
                <a:cxn ang="0">
                  <a:pos x="5" y="42"/>
                </a:cxn>
                <a:cxn ang="0">
                  <a:pos x="2" y="47"/>
                </a:cxn>
                <a:cxn ang="0">
                  <a:pos x="0" y="54"/>
                </a:cxn>
                <a:cxn ang="0">
                  <a:pos x="0" y="65"/>
                </a:cxn>
                <a:cxn ang="0">
                  <a:pos x="3" y="75"/>
                </a:cxn>
                <a:cxn ang="0">
                  <a:pos x="7" y="83"/>
                </a:cxn>
                <a:cxn ang="0">
                  <a:pos x="10" y="86"/>
                </a:cxn>
                <a:cxn ang="0">
                  <a:pos x="13" y="87"/>
                </a:cxn>
                <a:cxn ang="0">
                  <a:pos x="16" y="88"/>
                </a:cxn>
                <a:cxn ang="0">
                  <a:pos x="19" y="87"/>
                </a:cxn>
                <a:cxn ang="0">
                  <a:pos x="21" y="86"/>
                </a:cxn>
                <a:cxn ang="0">
                  <a:pos x="24" y="82"/>
                </a:cxn>
              </a:cxnLst>
              <a:rect l="0" t="0" r="r" b="b"/>
              <a:pathLst>
                <a:path w="111" h="88">
                  <a:moveTo>
                    <a:pt x="24" y="82"/>
                  </a:moveTo>
                  <a:lnTo>
                    <a:pt x="27" y="79"/>
                  </a:lnTo>
                  <a:lnTo>
                    <a:pt x="32" y="75"/>
                  </a:lnTo>
                  <a:lnTo>
                    <a:pt x="36" y="70"/>
                  </a:lnTo>
                  <a:lnTo>
                    <a:pt x="40" y="67"/>
                  </a:lnTo>
                  <a:lnTo>
                    <a:pt x="51" y="61"/>
                  </a:lnTo>
                  <a:lnTo>
                    <a:pt x="62" y="55"/>
                  </a:lnTo>
                  <a:lnTo>
                    <a:pt x="73" y="50"/>
                  </a:lnTo>
                  <a:lnTo>
                    <a:pt x="85" y="46"/>
                  </a:lnTo>
                  <a:lnTo>
                    <a:pt x="95" y="43"/>
                  </a:lnTo>
                  <a:lnTo>
                    <a:pt x="103" y="41"/>
                  </a:lnTo>
                  <a:lnTo>
                    <a:pt x="105" y="41"/>
                  </a:lnTo>
                  <a:lnTo>
                    <a:pt x="106" y="40"/>
                  </a:lnTo>
                  <a:lnTo>
                    <a:pt x="108" y="39"/>
                  </a:lnTo>
                  <a:lnTo>
                    <a:pt x="109" y="39"/>
                  </a:lnTo>
                  <a:lnTo>
                    <a:pt x="110" y="37"/>
                  </a:lnTo>
                  <a:lnTo>
                    <a:pt x="110" y="36"/>
                  </a:lnTo>
                  <a:lnTo>
                    <a:pt x="111" y="35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10" y="26"/>
                  </a:lnTo>
                  <a:lnTo>
                    <a:pt x="109" y="21"/>
                  </a:lnTo>
                  <a:lnTo>
                    <a:pt x="107" y="18"/>
                  </a:lnTo>
                  <a:lnTo>
                    <a:pt x="105" y="14"/>
                  </a:lnTo>
                  <a:lnTo>
                    <a:pt x="102" y="10"/>
                  </a:lnTo>
                  <a:lnTo>
                    <a:pt x="99" y="7"/>
                  </a:lnTo>
                  <a:lnTo>
                    <a:pt x="95" y="4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8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79" y="0"/>
                  </a:lnTo>
                  <a:lnTo>
                    <a:pt x="75" y="1"/>
                  </a:lnTo>
                  <a:lnTo>
                    <a:pt x="70" y="3"/>
                  </a:lnTo>
                  <a:lnTo>
                    <a:pt x="61" y="7"/>
                  </a:lnTo>
                  <a:lnTo>
                    <a:pt x="50" y="11"/>
                  </a:lnTo>
                  <a:lnTo>
                    <a:pt x="40" y="16"/>
                  </a:lnTo>
                  <a:lnTo>
                    <a:pt x="30" y="21"/>
                  </a:lnTo>
                  <a:lnTo>
                    <a:pt x="22" y="27"/>
                  </a:lnTo>
                  <a:lnTo>
                    <a:pt x="15" y="32"/>
                  </a:lnTo>
                  <a:lnTo>
                    <a:pt x="12" y="34"/>
                  </a:lnTo>
                  <a:lnTo>
                    <a:pt x="10" y="35"/>
                  </a:lnTo>
                  <a:lnTo>
                    <a:pt x="8" y="37"/>
                  </a:lnTo>
                  <a:lnTo>
                    <a:pt x="6" y="39"/>
                  </a:lnTo>
                  <a:lnTo>
                    <a:pt x="5" y="42"/>
                  </a:lnTo>
                  <a:lnTo>
                    <a:pt x="3" y="44"/>
                  </a:lnTo>
                  <a:lnTo>
                    <a:pt x="2" y="47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70"/>
                  </a:lnTo>
                  <a:lnTo>
                    <a:pt x="3" y="75"/>
                  </a:lnTo>
                  <a:lnTo>
                    <a:pt x="5" y="79"/>
                  </a:lnTo>
                  <a:lnTo>
                    <a:pt x="7" y="83"/>
                  </a:lnTo>
                  <a:lnTo>
                    <a:pt x="9" y="84"/>
                  </a:lnTo>
                  <a:lnTo>
                    <a:pt x="10" y="86"/>
                  </a:lnTo>
                  <a:lnTo>
                    <a:pt x="11" y="87"/>
                  </a:lnTo>
                  <a:lnTo>
                    <a:pt x="13" y="87"/>
                  </a:lnTo>
                  <a:lnTo>
                    <a:pt x="14" y="88"/>
                  </a:lnTo>
                  <a:lnTo>
                    <a:pt x="16" y="88"/>
                  </a:lnTo>
                  <a:lnTo>
                    <a:pt x="17" y="88"/>
                  </a:lnTo>
                  <a:lnTo>
                    <a:pt x="19" y="87"/>
                  </a:lnTo>
                  <a:lnTo>
                    <a:pt x="20" y="87"/>
                  </a:lnTo>
                  <a:lnTo>
                    <a:pt x="21" y="86"/>
                  </a:lnTo>
                  <a:lnTo>
                    <a:pt x="23" y="84"/>
                  </a:lnTo>
                  <a:lnTo>
                    <a:pt x="24" y="8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09" name="Freeform 561"/>
            <p:cNvSpPr>
              <a:spLocks/>
            </p:cNvSpPr>
            <p:nvPr/>
          </p:nvSpPr>
          <p:spPr bwMode="auto">
            <a:xfrm>
              <a:off x="2003" y="2108"/>
              <a:ext cx="15" cy="2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3" y="18"/>
                </a:cxn>
                <a:cxn ang="0">
                  <a:pos x="6" y="26"/>
                </a:cxn>
                <a:cxn ang="0">
                  <a:pos x="10" y="41"/>
                </a:cxn>
                <a:cxn ang="0">
                  <a:pos x="12" y="47"/>
                </a:cxn>
                <a:cxn ang="0">
                  <a:pos x="14" y="54"/>
                </a:cxn>
                <a:cxn ang="0">
                  <a:pos x="16" y="56"/>
                </a:cxn>
                <a:cxn ang="0">
                  <a:pos x="17" y="60"/>
                </a:cxn>
                <a:cxn ang="0">
                  <a:pos x="19" y="63"/>
                </a:cxn>
                <a:cxn ang="0">
                  <a:pos x="21" y="65"/>
                </a:cxn>
                <a:cxn ang="0">
                  <a:pos x="23" y="67"/>
                </a:cxn>
                <a:cxn ang="0">
                  <a:pos x="24" y="68"/>
                </a:cxn>
                <a:cxn ang="0">
                  <a:pos x="26" y="69"/>
                </a:cxn>
                <a:cxn ang="0">
                  <a:pos x="27" y="69"/>
                </a:cxn>
                <a:cxn ang="0">
                  <a:pos x="28" y="70"/>
                </a:cxn>
                <a:cxn ang="0">
                  <a:pos x="29" y="70"/>
                </a:cxn>
                <a:cxn ang="0">
                  <a:pos x="30" y="70"/>
                </a:cxn>
                <a:cxn ang="0">
                  <a:pos x="32" y="70"/>
                </a:cxn>
                <a:cxn ang="0">
                  <a:pos x="33" y="70"/>
                </a:cxn>
                <a:cxn ang="0">
                  <a:pos x="34" y="70"/>
                </a:cxn>
                <a:cxn ang="0">
                  <a:pos x="35" y="70"/>
                </a:cxn>
                <a:cxn ang="0">
                  <a:pos x="37" y="69"/>
                </a:cxn>
                <a:cxn ang="0">
                  <a:pos x="39" y="69"/>
                </a:cxn>
                <a:cxn ang="0">
                  <a:pos x="41" y="67"/>
                </a:cxn>
                <a:cxn ang="0">
                  <a:pos x="43" y="66"/>
                </a:cxn>
                <a:cxn ang="0">
                  <a:pos x="45" y="65"/>
                </a:cxn>
                <a:cxn ang="0">
                  <a:pos x="46" y="63"/>
                </a:cxn>
                <a:cxn ang="0">
                  <a:pos x="46" y="62"/>
                </a:cxn>
                <a:cxn ang="0">
                  <a:pos x="47" y="61"/>
                </a:cxn>
                <a:cxn ang="0">
                  <a:pos x="47" y="61"/>
                </a:cxn>
                <a:cxn ang="0">
                  <a:pos x="47" y="60"/>
                </a:cxn>
                <a:cxn ang="0">
                  <a:pos x="47" y="5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47" y="56"/>
                </a:cxn>
                <a:cxn ang="0">
                  <a:pos x="21" y="0"/>
                </a:cxn>
              </a:cxnLst>
              <a:rect l="0" t="0" r="r" b="b"/>
              <a:pathLst>
                <a:path w="47" h="70">
                  <a:moveTo>
                    <a:pt x="0" y="10"/>
                  </a:moveTo>
                  <a:lnTo>
                    <a:pt x="3" y="18"/>
                  </a:lnTo>
                  <a:lnTo>
                    <a:pt x="6" y="26"/>
                  </a:lnTo>
                  <a:lnTo>
                    <a:pt x="10" y="41"/>
                  </a:lnTo>
                  <a:lnTo>
                    <a:pt x="12" y="47"/>
                  </a:lnTo>
                  <a:lnTo>
                    <a:pt x="14" y="54"/>
                  </a:lnTo>
                  <a:lnTo>
                    <a:pt x="16" y="56"/>
                  </a:lnTo>
                  <a:lnTo>
                    <a:pt x="17" y="60"/>
                  </a:lnTo>
                  <a:lnTo>
                    <a:pt x="19" y="63"/>
                  </a:lnTo>
                  <a:lnTo>
                    <a:pt x="21" y="65"/>
                  </a:lnTo>
                  <a:lnTo>
                    <a:pt x="23" y="67"/>
                  </a:lnTo>
                  <a:lnTo>
                    <a:pt x="24" y="68"/>
                  </a:lnTo>
                  <a:lnTo>
                    <a:pt x="26" y="69"/>
                  </a:lnTo>
                  <a:lnTo>
                    <a:pt x="27" y="69"/>
                  </a:lnTo>
                  <a:lnTo>
                    <a:pt x="28" y="70"/>
                  </a:lnTo>
                  <a:lnTo>
                    <a:pt x="29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3" y="70"/>
                  </a:lnTo>
                  <a:lnTo>
                    <a:pt x="34" y="70"/>
                  </a:lnTo>
                  <a:lnTo>
                    <a:pt x="35" y="70"/>
                  </a:lnTo>
                  <a:lnTo>
                    <a:pt x="37" y="69"/>
                  </a:lnTo>
                  <a:lnTo>
                    <a:pt x="39" y="69"/>
                  </a:lnTo>
                  <a:lnTo>
                    <a:pt x="41" y="67"/>
                  </a:lnTo>
                  <a:lnTo>
                    <a:pt x="43" y="66"/>
                  </a:lnTo>
                  <a:lnTo>
                    <a:pt x="45" y="65"/>
                  </a:lnTo>
                  <a:lnTo>
                    <a:pt x="46" y="63"/>
                  </a:lnTo>
                  <a:lnTo>
                    <a:pt x="46" y="62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7" y="60"/>
                  </a:lnTo>
                  <a:lnTo>
                    <a:pt x="47" y="5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6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0" name="Freeform 562"/>
            <p:cNvSpPr>
              <a:spLocks/>
            </p:cNvSpPr>
            <p:nvPr/>
          </p:nvSpPr>
          <p:spPr bwMode="auto">
            <a:xfrm>
              <a:off x="2011" y="2103"/>
              <a:ext cx="18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3" y="4"/>
                </a:cxn>
                <a:cxn ang="0">
                  <a:pos x="25" y="7"/>
                </a:cxn>
                <a:cxn ang="0">
                  <a:pos x="30" y="14"/>
                </a:cxn>
                <a:cxn ang="0">
                  <a:pos x="39" y="26"/>
                </a:cxn>
                <a:cxn ang="0">
                  <a:pos x="43" y="31"/>
                </a:cxn>
                <a:cxn ang="0">
                  <a:pos x="45" y="34"/>
                </a:cxn>
                <a:cxn ang="0">
                  <a:pos x="47" y="37"/>
                </a:cxn>
                <a:cxn ang="0">
                  <a:pos x="48" y="40"/>
                </a:cxn>
                <a:cxn ang="0">
                  <a:pos x="49" y="43"/>
                </a:cxn>
                <a:cxn ang="0">
                  <a:pos x="50" y="46"/>
                </a:cxn>
                <a:cxn ang="0">
                  <a:pos x="51" y="50"/>
                </a:cxn>
                <a:cxn ang="0">
                  <a:pos x="52" y="54"/>
                </a:cxn>
                <a:cxn ang="0">
                  <a:pos x="52" y="57"/>
                </a:cxn>
                <a:cxn ang="0">
                  <a:pos x="52" y="60"/>
                </a:cxn>
                <a:cxn ang="0">
                  <a:pos x="51" y="62"/>
                </a:cxn>
                <a:cxn ang="0">
                  <a:pos x="51" y="63"/>
                </a:cxn>
                <a:cxn ang="0">
                  <a:pos x="50" y="64"/>
                </a:cxn>
                <a:cxn ang="0">
                  <a:pos x="50" y="65"/>
                </a:cxn>
                <a:cxn ang="0">
                  <a:pos x="49" y="66"/>
                </a:cxn>
                <a:cxn ang="0">
                  <a:pos x="48" y="67"/>
                </a:cxn>
                <a:cxn ang="0">
                  <a:pos x="48" y="68"/>
                </a:cxn>
                <a:cxn ang="0">
                  <a:pos x="47" y="69"/>
                </a:cxn>
                <a:cxn ang="0">
                  <a:pos x="46" y="69"/>
                </a:cxn>
                <a:cxn ang="0">
                  <a:pos x="45" y="70"/>
                </a:cxn>
                <a:cxn ang="0">
                  <a:pos x="44" y="70"/>
                </a:cxn>
                <a:cxn ang="0">
                  <a:pos x="43" y="70"/>
                </a:cxn>
                <a:cxn ang="0">
                  <a:pos x="42" y="71"/>
                </a:cxn>
                <a:cxn ang="0">
                  <a:pos x="41" y="71"/>
                </a:cxn>
                <a:cxn ang="0">
                  <a:pos x="40" y="71"/>
                </a:cxn>
                <a:cxn ang="0">
                  <a:pos x="39" y="71"/>
                </a:cxn>
                <a:cxn ang="0">
                  <a:pos x="38" y="70"/>
                </a:cxn>
                <a:cxn ang="0">
                  <a:pos x="37" y="70"/>
                </a:cxn>
                <a:cxn ang="0">
                  <a:pos x="36" y="70"/>
                </a:cxn>
                <a:cxn ang="0">
                  <a:pos x="36" y="69"/>
                </a:cxn>
                <a:cxn ang="0">
                  <a:pos x="35" y="68"/>
                </a:cxn>
                <a:cxn ang="0">
                  <a:pos x="34" y="68"/>
                </a:cxn>
                <a:cxn ang="0">
                  <a:pos x="33" y="67"/>
                </a:cxn>
                <a:cxn ang="0">
                  <a:pos x="32" y="66"/>
                </a:cxn>
                <a:cxn ang="0">
                  <a:pos x="32" y="65"/>
                </a:cxn>
                <a:cxn ang="0">
                  <a:pos x="31" y="64"/>
                </a:cxn>
                <a:cxn ang="0">
                  <a:pos x="0" y="11"/>
                </a:cxn>
              </a:cxnLst>
              <a:rect l="0" t="0" r="r" b="b"/>
              <a:pathLst>
                <a:path w="52" h="71">
                  <a:moveTo>
                    <a:pt x="21" y="0"/>
                  </a:moveTo>
                  <a:lnTo>
                    <a:pt x="23" y="4"/>
                  </a:lnTo>
                  <a:lnTo>
                    <a:pt x="25" y="7"/>
                  </a:lnTo>
                  <a:lnTo>
                    <a:pt x="30" y="14"/>
                  </a:lnTo>
                  <a:lnTo>
                    <a:pt x="39" y="26"/>
                  </a:lnTo>
                  <a:lnTo>
                    <a:pt x="43" y="31"/>
                  </a:lnTo>
                  <a:lnTo>
                    <a:pt x="45" y="34"/>
                  </a:lnTo>
                  <a:lnTo>
                    <a:pt x="47" y="37"/>
                  </a:lnTo>
                  <a:lnTo>
                    <a:pt x="48" y="40"/>
                  </a:lnTo>
                  <a:lnTo>
                    <a:pt x="49" y="43"/>
                  </a:lnTo>
                  <a:lnTo>
                    <a:pt x="50" y="46"/>
                  </a:lnTo>
                  <a:lnTo>
                    <a:pt x="51" y="50"/>
                  </a:lnTo>
                  <a:lnTo>
                    <a:pt x="52" y="54"/>
                  </a:lnTo>
                  <a:lnTo>
                    <a:pt x="52" y="57"/>
                  </a:lnTo>
                  <a:lnTo>
                    <a:pt x="52" y="60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0" y="64"/>
                  </a:lnTo>
                  <a:lnTo>
                    <a:pt x="50" y="65"/>
                  </a:lnTo>
                  <a:lnTo>
                    <a:pt x="49" y="66"/>
                  </a:lnTo>
                  <a:lnTo>
                    <a:pt x="48" y="67"/>
                  </a:lnTo>
                  <a:lnTo>
                    <a:pt x="48" y="68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3" y="70"/>
                  </a:lnTo>
                  <a:lnTo>
                    <a:pt x="42" y="71"/>
                  </a:lnTo>
                  <a:lnTo>
                    <a:pt x="41" y="71"/>
                  </a:lnTo>
                  <a:lnTo>
                    <a:pt x="40" y="71"/>
                  </a:lnTo>
                  <a:lnTo>
                    <a:pt x="39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6" y="70"/>
                  </a:lnTo>
                  <a:lnTo>
                    <a:pt x="36" y="69"/>
                  </a:lnTo>
                  <a:lnTo>
                    <a:pt x="35" y="68"/>
                  </a:lnTo>
                  <a:lnTo>
                    <a:pt x="34" y="68"/>
                  </a:lnTo>
                  <a:lnTo>
                    <a:pt x="33" y="67"/>
                  </a:lnTo>
                  <a:lnTo>
                    <a:pt x="32" y="66"/>
                  </a:lnTo>
                  <a:lnTo>
                    <a:pt x="32" y="65"/>
                  </a:lnTo>
                  <a:lnTo>
                    <a:pt x="31" y="64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1" name="Freeform 563"/>
            <p:cNvSpPr>
              <a:spLocks/>
            </p:cNvSpPr>
            <p:nvPr/>
          </p:nvSpPr>
          <p:spPr bwMode="auto">
            <a:xfrm>
              <a:off x="3951" y="2713"/>
              <a:ext cx="43" cy="47"/>
            </a:xfrm>
            <a:custGeom>
              <a:avLst/>
              <a:gdLst/>
              <a:ahLst/>
              <a:cxnLst>
                <a:cxn ang="0">
                  <a:pos x="59" y="140"/>
                </a:cxn>
                <a:cxn ang="0">
                  <a:pos x="72" y="141"/>
                </a:cxn>
                <a:cxn ang="0">
                  <a:pos x="83" y="138"/>
                </a:cxn>
                <a:cxn ang="0">
                  <a:pos x="94" y="133"/>
                </a:cxn>
                <a:cxn ang="0">
                  <a:pos x="105" y="125"/>
                </a:cxn>
                <a:cxn ang="0">
                  <a:pos x="114" y="116"/>
                </a:cxn>
                <a:cxn ang="0">
                  <a:pos x="121" y="106"/>
                </a:cxn>
                <a:cxn ang="0">
                  <a:pos x="126" y="94"/>
                </a:cxn>
                <a:cxn ang="0">
                  <a:pos x="128" y="80"/>
                </a:cxn>
                <a:cxn ang="0">
                  <a:pos x="128" y="66"/>
                </a:cxn>
                <a:cxn ang="0">
                  <a:pos x="124" y="52"/>
                </a:cxn>
                <a:cxn ang="0">
                  <a:pos x="119" y="37"/>
                </a:cxn>
                <a:cxn ang="0">
                  <a:pos x="113" y="23"/>
                </a:cxn>
                <a:cxn ang="0">
                  <a:pos x="104" y="12"/>
                </a:cxn>
                <a:cxn ang="0">
                  <a:pos x="97" y="4"/>
                </a:cxn>
                <a:cxn ang="0">
                  <a:pos x="93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3" y="1"/>
                </a:cxn>
                <a:cxn ang="0">
                  <a:pos x="76" y="4"/>
                </a:cxn>
                <a:cxn ang="0">
                  <a:pos x="54" y="18"/>
                </a:cxn>
                <a:cxn ang="0">
                  <a:pos x="40" y="27"/>
                </a:cxn>
                <a:cxn ang="0">
                  <a:pos x="30" y="31"/>
                </a:cxn>
                <a:cxn ang="0">
                  <a:pos x="20" y="34"/>
                </a:cxn>
                <a:cxn ang="0">
                  <a:pos x="11" y="34"/>
                </a:cxn>
                <a:cxn ang="0">
                  <a:pos x="6" y="38"/>
                </a:cxn>
                <a:cxn ang="0">
                  <a:pos x="2" y="42"/>
                </a:cxn>
                <a:cxn ang="0">
                  <a:pos x="0" y="47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83"/>
                </a:cxn>
                <a:cxn ang="0">
                  <a:pos x="18" y="103"/>
                </a:cxn>
                <a:cxn ang="0">
                  <a:pos x="30" y="119"/>
                </a:cxn>
                <a:cxn ang="0">
                  <a:pos x="42" y="131"/>
                </a:cxn>
                <a:cxn ang="0">
                  <a:pos x="48" y="137"/>
                </a:cxn>
                <a:cxn ang="0">
                  <a:pos x="53" y="139"/>
                </a:cxn>
              </a:cxnLst>
              <a:rect l="0" t="0" r="r" b="b"/>
              <a:pathLst>
                <a:path w="128" h="141">
                  <a:moveTo>
                    <a:pt x="53" y="139"/>
                  </a:moveTo>
                  <a:lnTo>
                    <a:pt x="59" y="140"/>
                  </a:lnTo>
                  <a:lnTo>
                    <a:pt x="66" y="141"/>
                  </a:lnTo>
                  <a:lnTo>
                    <a:pt x="72" y="141"/>
                  </a:lnTo>
                  <a:lnTo>
                    <a:pt x="77" y="140"/>
                  </a:lnTo>
                  <a:lnTo>
                    <a:pt x="83" y="138"/>
                  </a:lnTo>
                  <a:lnTo>
                    <a:pt x="89" y="136"/>
                  </a:lnTo>
                  <a:lnTo>
                    <a:pt x="94" y="133"/>
                  </a:lnTo>
                  <a:lnTo>
                    <a:pt x="100" y="129"/>
                  </a:lnTo>
                  <a:lnTo>
                    <a:pt x="105" y="125"/>
                  </a:lnTo>
                  <a:lnTo>
                    <a:pt x="109" y="121"/>
                  </a:lnTo>
                  <a:lnTo>
                    <a:pt x="114" y="116"/>
                  </a:lnTo>
                  <a:lnTo>
                    <a:pt x="118" y="111"/>
                  </a:lnTo>
                  <a:lnTo>
                    <a:pt x="121" y="106"/>
                  </a:lnTo>
                  <a:lnTo>
                    <a:pt x="124" y="100"/>
                  </a:lnTo>
                  <a:lnTo>
                    <a:pt x="126" y="94"/>
                  </a:lnTo>
                  <a:lnTo>
                    <a:pt x="127" y="88"/>
                  </a:lnTo>
                  <a:lnTo>
                    <a:pt x="128" y="80"/>
                  </a:lnTo>
                  <a:lnTo>
                    <a:pt x="128" y="73"/>
                  </a:lnTo>
                  <a:lnTo>
                    <a:pt x="128" y="66"/>
                  </a:lnTo>
                  <a:lnTo>
                    <a:pt x="126" y="59"/>
                  </a:lnTo>
                  <a:lnTo>
                    <a:pt x="124" y="52"/>
                  </a:lnTo>
                  <a:lnTo>
                    <a:pt x="122" y="44"/>
                  </a:lnTo>
                  <a:lnTo>
                    <a:pt x="119" y="37"/>
                  </a:lnTo>
                  <a:lnTo>
                    <a:pt x="116" y="30"/>
                  </a:lnTo>
                  <a:lnTo>
                    <a:pt x="113" y="23"/>
                  </a:lnTo>
                  <a:lnTo>
                    <a:pt x="108" y="17"/>
                  </a:lnTo>
                  <a:lnTo>
                    <a:pt x="104" y="12"/>
                  </a:lnTo>
                  <a:lnTo>
                    <a:pt x="101" y="8"/>
                  </a:lnTo>
                  <a:lnTo>
                    <a:pt x="97" y="4"/>
                  </a:lnTo>
                  <a:lnTo>
                    <a:pt x="95" y="3"/>
                  </a:lnTo>
                  <a:lnTo>
                    <a:pt x="93" y="2"/>
                  </a:lnTo>
                  <a:lnTo>
                    <a:pt x="91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54" y="18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5" y="29"/>
                  </a:lnTo>
                  <a:lnTo>
                    <a:pt x="30" y="31"/>
                  </a:lnTo>
                  <a:lnTo>
                    <a:pt x="25" y="33"/>
                  </a:lnTo>
                  <a:lnTo>
                    <a:pt x="20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8" y="36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2" y="42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2" y="66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2" y="94"/>
                  </a:lnTo>
                  <a:lnTo>
                    <a:pt x="18" y="103"/>
                  </a:lnTo>
                  <a:lnTo>
                    <a:pt x="24" y="111"/>
                  </a:lnTo>
                  <a:lnTo>
                    <a:pt x="30" y="119"/>
                  </a:lnTo>
                  <a:lnTo>
                    <a:pt x="36" y="126"/>
                  </a:lnTo>
                  <a:lnTo>
                    <a:pt x="42" y="131"/>
                  </a:lnTo>
                  <a:lnTo>
                    <a:pt x="45" y="135"/>
                  </a:lnTo>
                  <a:lnTo>
                    <a:pt x="48" y="137"/>
                  </a:lnTo>
                  <a:lnTo>
                    <a:pt x="50" y="138"/>
                  </a:lnTo>
                  <a:lnTo>
                    <a:pt x="53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2" name="Freeform 564"/>
            <p:cNvSpPr>
              <a:spLocks/>
            </p:cNvSpPr>
            <p:nvPr/>
          </p:nvSpPr>
          <p:spPr bwMode="auto">
            <a:xfrm>
              <a:off x="3951" y="2713"/>
              <a:ext cx="43" cy="47"/>
            </a:xfrm>
            <a:custGeom>
              <a:avLst/>
              <a:gdLst/>
              <a:ahLst/>
              <a:cxnLst>
                <a:cxn ang="0">
                  <a:pos x="59" y="140"/>
                </a:cxn>
                <a:cxn ang="0">
                  <a:pos x="72" y="141"/>
                </a:cxn>
                <a:cxn ang="0">
                  <a:pos x="83" y="138"/>
                </a:cxn>
                <a:cxn ang="0">
                  <a:pos x="94" y="133"/>
                </a:cxn>
                <a:cxn ang="0">
                  <a:pos x="105" y="125"/>
                </a:cxn>
                <a:cxn ang="0">
                  <a:pos x="114" y="116"/>
                </a:cxn>
                <a:cxn ang="0">
                  <a:pos x="121" y="106"/>
                </a:cxn>
                <a:cxn ang="0">
                  <a:pos x="126" y="94"/>
                </a:cxn>
                <a:cxn ang="0">
                  <a:pos x="128" y="80"/>
                </a:cxn>
                <a:cxn ang="0">
                  <a:pos x="128" y="66"/>
                </a:cxn>
                <a:cxn ang="0">
                  <a:pos x="124" y="52"/>
                </a:cxn>
                <a:cxn ang="0">
                  <a:pos x="119" y="37"/>
                </a:cxn>
                <a:cxn ang="0">
                  <a:pos x="113" y="23"/>
                </a:cxn>
                <a:cxn ang="0">
                  <a:pos x="104" y="12"/>
                </a:cxn>
                <a:cxn ang="0">
                  <a:pos x="97" y="4"/>
                </a:cxn>
                <a:cxn ang="0">
                  <a:pos x="93" y="2"/>
                </a:cxn>
                <a:cxn ang="0">
                  <a:pos x="90" y="0"/>
                </a:cxn>
                <a:cxn ang="0">
                  <a:pos x="86" y="0"/>
                </a:cxn>
                <a:cxn ang="0">
                  <a:pos x="83" y="1"/>
                </a:cxn>
                <a:cxn ang="0">
                  <a:pos x="76" y="4"/>
                </a:cxn>
                <a:cxn ang="0">
                  <a:pos x="54" y="18"/>
                </a:cxn>
                <a:cxn ang="0">
                  <a:pos x="40" y="27"/>
                </a:cxn>
                <a:cxn ang="0">
                  <a:pos x="30" y="31"/>
                </a:cxn>
                <a:cxn ang="0">
                  <a:pos x="20" y="34"/>
                </a:cxn>
                <a:cxn ang="0">
                  <a:pos x="11" y="34"/>
                </a:cxn>
                <a:cxn ang="0">
                  <a:pos x="6" y="38"/>
                </a:cxn>
                <a:cxn ang="0">
                  <a:pos x="2" y="42"/>
                </a:cxn>
                <a:cxn ang="0">
                  <a:pos x="0" y="47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83"/>
                </a:cxn>
                <a:cxn ang="0">
                  <a:pos x="18" y="103"/>
                </a:cxn>
                <a:cxn ang="0">
                  <a:pos x="30" y="119"/>
                </a:cxn>
                <a:cxn ang="0">
                  <a:pos x="42" y="131"/>
                </a:cxn>
                <a:cxn ang="0">
                  <a:pos x="48" y="137"/>
                </a:cxn>
                <a:cxn ang="0">
                  <a:pos x="53" y="139"/>
                </a:cxn>
              </a:cxnLst>
              <a:rect l="0" t="0" r="r" b="b"/>
              <a:pathLst>
                <a:path w="128" h="141">
                  <a:moveTo>
                    <a:pt x="53" y="139"/>
                  </a:moveTo>
                  <a:lnTo>
                    <a:pt x="59" y="140"/>
                  </a:lnTo>
                  <a:lnTo>
                    <a:pt x="66" y="141"/>
                  </a:lnTo>
                  <a:lnTo>
                    <a:pt x="72" y="141"/>
                  </a:lnTo>
                  <a:lnTo>
                    <a:pt x="77" y="140"/>
                  </a:lnTo>
                  <a:lnTo>
                    <a:pt x="83" y="138"/>
                  </a:lnTo>
                  <a:lnTo>
                    <a:pt x="89" y="136"/>
                  </a:lnTo>
                  <a:lnTo>
                    <a:pt x="94" y="133"/>
                  </a:lnTo>
                  <a:lnTo>
                    <a:pt x="100" y="129"/>
                  </a:lnTo>
                  <a:lnTo>
                    <a:pt x="105" y="125"/>
                  </a:lnTo>
                  <a:lnTo>
                    <a:pt x="109" y="121"/>
                  </a:lnTo>
                  <a:lnTo>
                    <a:pt x="114" y="116"/>
                  </a:lnTo>
                  <a:lnTo>
                    <a:pt x="118" y="111"/>
                  </a:lnTo>
                  <a:lnTo>
                    <a:pt x="121" y="106"/>
                  </a:lnTo>
                  <a:lnTo>
                    <a:pt x="124" y="100"/>
                  </a:lnTo>
                  <a:lnTo>
                    <a:pt x="126" y="94"/>
                  </a:lnTo>
                  <a:lnTo>
                    <a:pt x="127" y="88"/>
                  </a:lnTo>
                  <a:lnTo>
                    <a:pt x="128" y="80"/>
                  </a:lnTo>
                  <a:lnTo>
                    <a:pt x="128" y="73"/>
                  </a:lnTo>
                  <a:lnTo>
                    <a:pt x="128" y="66"/>
                  </a:lnTo>
                  <a:lnTo>
                    <a:pt x="126" y="59"/>
                  </a:lnTo>
                  <a:lnTo>
                    <a:pt x="124" y="52"/>
                  </a:lnTo>
                  <a:lnTo>
                    <a:pt x="122" y="44"/>
                  </a:lnTo>
                  <a:lnTo>
                    <a:pt x="119" y="37"/>
                  </a:lnTo>
                  <a:lnTo>
                    <a:pt x="116" y="30"/>
                  </a:lnTo>
                  <a:lnTo>
                    <a:pt x="113" y="23"/>
                  </a:lnTo>
                  <a:lnTo>
                    <a:pt x="108" y="17"/>
                  </a:lnTo>
                  <a:lnTo>
                    <a:pt x="104" y="12"/>
                  </a:lnTo>
                  <a:lnTo>
                    <a:pt x="101" y="8"/>
                  </a:lnTo>
                  <a:lnTo>
                    <a:pt x="97" y="4"/>
                  </a:lnTo>
                  <a:lnTo>
                    <a:pt x="95" y="3"/>
                  </a:lnTo>
                  <a:lnTo>
                    <a:pt x="93" y="2"/>
                  </a:lnTo>
                  <a:lnTo>
                    <a:pt x="91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54" y="18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5" y="29"/>
                  </a:lnTo>
                  <a:lnTo>
                    <a:pt x="30" y="31"/>
                  </a:lnTo>
                  <a:lnTo>
                    <a:pt x="25" y="33"/>
                  </a:lnTo>
                  <a:lnTo>
                    <a:pt x="20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8" y="36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2" y="42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2" y="66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2" y="94"/>
                  </a:lnTo>
                  <a:lnTo>
                    <a:pt x="18" y="103"/>
                  </a:lnTo>
                  <a:lnTo>
                    <a:pt x="24" y="111"/>
                  </a:lnTo>
                  <a:lnTo>
                    <a:pt x="30" y="119"/>
                  </a:lnTo>
                  <a:lnTo>
                    <a:pt x="36" y="126"/>
                  </a:lnTo>
                  <a:lnTo>
                    <a:pt x="42" y="131"/>
                  </a:lnTo>
                  <a:lnTo>
                    <a:pt x="45" y="135"/>
                  </a:lnTo>
                  <a:lnTo>
                    <a:pt x="48" y="137"/>
                  </a:lnTo>
                  <a:lnTo>
                    <a:pt x="50" y="138"/>
                  </a:lnTo>
                  <a:lnTo>
                    <a:pt x="53" y="13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3" name="Freeform 565"/>
            <p:cNvSpPr>
              <a:spLocks/>
            </p:cNvSpPr>
            <p:nvPr/>
          </p:nvSpPr>
          <p:spPr bwMode="auto">
            <a:xfrm>
              <a:off x="3946" y="2700"/>
              <a:ext cx="37" cy="30"/>
            </a:xfrm>
            <a:custGeom>
              <a:avLst/>
              <a:gdLst/>
              <a:ahLst/>
              <a:cxnLst>
                <a:cxn ang="0">
                  <a:pos x="27" y="79"/>
                </a:cxn>
                <a:cxn ang="0">
                  <a:pos x="36" y="71"/>
                </a:cxn>
                <a:cxn ang="0">
                  <a:pos x="51" y="61"/>
                </a:cxn>
                <a:cxn ang="0">
                  <a:pos x="73" y="50"/>
                </a:cxn>
                <a:cxn ang="0">
                  <a:pos x="95" y="43"/>
                </a:cxn>
                <a:cxn ang="0">
                  <a:pos x="105" y="41"/>
                </a:cxn>
                <a:cxn ang="0">
                  <a:pos x="108" y="39"/>
                </a:cxn>
                <a:cxn ang="0">
                  <a:pos x="110" y="37"/>
                </a:cxn>
                <a:cxn ang="0">
                  <a:pos x="111" y="35"/>
                </a:cxn>
                <a:cxn ang="0">
                  <a:pos x="111" y="32"/>
                </a:cxn>
                <a:cxn ang="0">
                  <a:pos x="111" y="28"/>
                </a:cxn>
                <a:cxn ang="0">
                  <a:pos x="109" y="21"/>
                </a:cxn>
                <a:cxn ang="0">
                  <a:pos x="105" y="14"/>
                </a:cxn>
                <a:cxn ang="0">
                  <a:pos x="99" y="7"/>
                </a:cxn>
                <a:cxn ang="0">
                  <a:pos x="92" y="2"/>
                </a:cxn>
                <a:cxn ang="0">
                  <a:pos x="88" y="1"/>
                </a:cxn>
                <a:cxn ang="0">
                  <a:pos x="84" y="0"/>
                </a:cxn>
                <a:cxn ang="0">
                  <a:pos x="80" y="0"/>
                </a:cxn>
                <a:cxn ang="0">
                  <a:pos x="70" y="3"/>
                </a:cxn>
                <a:cxn ang="0">
                  <a:pos x="50" y="11"/>
                </a:cxn>
                <a:cxn ang="0">
                  <a:pos x="31" y="21"/>
                </a:cxn>
                <a:cxn ang="0">
                  <a:pos x="15" y="32"/>
                </a:cxn>
                <a:cxn ang="0">
                  <a:pos x="10" y="35"/>
                </a:cxn>
                <a:cxn ang="0">
                  <a:pos x="6" y="40"/>
                </a:cxn>
                <a:cxn ang="0">
                  <a:pos x="3" y="44"/>
                </a:cxn>
                <a:cxn ang="0">
                  <a:pos x="1" y="50"/>
                </a:cxn>
                <a:cxn ang="0">
                  <a:pos x="0" y="60"/>
                </a:cxn>
                <a:cxn ang="0">
                  <a:pos x="1" y="70"/>
                </a:cxn>
                <a:cxn ang="0">
                  <a:pos x="5" y="80"/>
                </a:cxn>
                <a:cxn ang="0">
                  <a:pos x="9" y="85"/>
                </a:cxn>
                <a:cxn ang="0">
                  <a:pos x="11" y="87"/>
                </a:cxn>
                <a:cxn ang="0">
                  <a:pos x="14" y="88"/>
                </a:cxn>
                <a:cxn ang="0">
                  <a:pos x="17" y="89"/>
                </a:cxn>
                <a:cxn ang="0">
                  <a:pos x="20" y="87"/>
                </a:cxn>
                <a:cxn ang="0">
                  <a:pos x="23" y="85"/>
                </a:cxn>
              </a:cxnLst>
              <a:rect l="0" t="0" r="r" b="b"/>
              <a:pathLst>
                <a:path w="111" h="89">
                  <a:moveTo>
                    <a:pt x="24" y="83"/>
                  </a:moveTo>
                  <a:lnTo>
                    <a:pt x="27" y="79"/>
                  </a:lnTo>
                  <a:lnTo>
                    <a:pt x="32" y="76"/>
                  </a:lnTo>
                  <a:lnTo>
                    <a:pt x="36" y="71"/>
                  </a:lnTo>
                  <a:lnTo>
                    <a:pt x="41" y="67"/>
                  </a:lnTo>
                  <a:lnTo>
                    <a:pt x="51" y="61"/>
                  </a:lnTo>
                  <a:lnTo>
                    <a:pt x="62" y="55"/>
                  </a:lnTo>
                  <a:lnTo>
                    <a:pt x="73" y="50"/>
                  </a:lnTo>
                  <a:lnTo>
                    <a:pt x="85" y="46"/>
                  </a:lnTo>
                  <a:lnTo>
                    <a:pt x="95" y="43"/>
                  </a:lnTo>
                  <a:lnTo>
                    <a:pt x="103" y="41"/>
                  </a:lnTo>
                  <a:lnTo>
                    <a:pt x="105" y="41"/>
                  </a:lnTo>
                  <a:lnTo>
                    <a:pt x="106" y="40"/>
                  </a:lnTo>
                  <a:lnTo>
                    <a:pt x="108" y="39"/>
                  </a:lnTo>
                  <a:lnTo>
                    <a:pt x="109" y="39"/>
                  </a:lnTo>
                  <a:lnTo>
                    <a:pt x="110" y="37"/>
                  </a:lnTo>
                  <a:lnTo>
                    <a:pt x="110" y="36"/>
                  </a:lnTo>
                  <a:lnTo>
                    <a:pt x="111" y="35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11" y="28"/>
                  </a:lnTo>
                  <a:lnTo>
                    <a:pt x="111" y="26"/>
                  </a:lnTo>
                  <a:lnTo>
                    <a:pt x="109" y="21"/>
                  </a:lnTo>
                  <a:lnTo>
                    <a:pt x="107" y="18"/>
                  </a:lnTo>
                  <a:lnTo>
                    <a:pt x="105" y="14"/>
                  </a:lnTo>
                  <a:lnTo>
                    <a:pt x="102" y="10"/>
                  </a:lnTo>
                  <a:lnTo>
                    <a:pt x="99" y="7"/>
                  </a:lnTo>
                  <a:lnTo>
                    <a:pt x="96" y="4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8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5" y="1"/>
                  </a:lnTo>
                  <a:lnTo>
                    <a:pt x="70" y="3"/>
                  </a:lnTo>
                  <a:lnTo>
                    <a:pt x="61" y="7"/>
                  </a:lnTo>
                  <a:lnTo>
                    <a:pt x="50" y="11"/>
                  </a:lnTo>
                  <a:lnTo>
                    <a:pt x="40" y="16"/>
                  </a:lnTo>
                  <a:lnTo>
                    <a:pt x="31" y="21"/>
                  </a:lnTo>
                  <a:lnTo>
                    <a:pt x="22" y="27"/>
                  </a:lnTo>
                  <a:lnTo>
                    <a:pt x="15" y="32"/>
                  </a:lnTo>
                  <a:lnTo>
                    <a:pt x="12" y="34"/>
                  </a:lnTo>
                  <a:lnTo>
                    <a:pt x="10" y="35"/>
                  </a:lnTo>
                  <a:lnTo>
                    <a:pt x="8" y="37"/>
                  </a:lnTo>
                  <a:lnTo>
                    <a:pt x="6" y="40"/>
                  </a:lnTo>
                  <a:lnTo>
                    <a:pt x="5" y="42"/>
                  </a:lnTo>
                  <a:lnTo>
                    <a:pt x="3" y="44"/>
                  </a:lnTo>
                  <a:lnTo>
                    <a:pt x="2" y="47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70"/>
                  </a:lnTo>
                  <a:lnTo>
                    <a:pt x="3" y="76"/>
                  </a:lnTo>
                  <a:lnTo>
                    <a:pt x="5" y="80"/>
                  </a:lnTo>
                  <a:lnTo>
                    <a:pt x="7" y="83"/>
                  </a:lnTo>
                  <a:lnTo>
                    <a:pt x="9" y="85"/>
                  </a:lnTo>
                  <a:lnTo>
                    <a:pt x="10" y="86"/>
                  </a:lnTo>
                  <a:lnTo>
                    <a:pt x="11" y="87"/>
                  </a:lnTo>
                  <a:lnTo>
                    <a:pt x="13" y="88"/>
                  </a:lnTo>
                  <a:lnTo>
                    <a:pt x="14" y="88"/>
                  </a:lnTo>
                  <a:lnTo>
                    <a:pt x="16" y="89"/>
                  </a:lnTo>
                  <a:lnTo>
                    <a:pt x="17" y="89"/>
                  </a:lnTo>
                  <a:lnTo>
                    <a:pt x="19" y="88"/>
                  </a:lnTo>
                  <a:lnTo>
                    <a:pt x="20" y="87"/>
                  </a:lnTo>
                  <a:lnTo>
                    <a:pt x="21" y="86"/>
                  </a:lnTo>
                  <a:lnTo>
                    <a:pt x="23" y="85"/>
                  </a:lnTo>
                  <a:lnTo>
                    <a:pt x="24" y="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4" name="Freeform 566"/>
            <p:cNvSpPr>
              <a:spLocks/>
            </p:cNvSpPr>
            <p:nvPr/>
          </p:nvSpPr>
          <p:spPr bwMode="auto">
            <a:xfrm>
              <a:off x="3946" y="2700"/>
              <a:ext cx="37" cy="30"/>
            </a:xfrm>
            <a:custGeom>
              <a:avLst/>
              <a:gdLst/>
              <a:ahLst/>
              <a:cxnLst>
                <a:cxn ang="0">
                  <a:pos x="27" y="79"/>
                </a:cxn>
                <a:cxn ang="0">
                  <a:pos x="36" y="71"/>
                </a:cxn>
                <a:cxn ang="0">
                  <a:pos x="51" y="61"/>
                </a:cxn>
                <a:cxn ang="0">
                  <a:pos x="73" y="50"/>
                </a:cxn>
                <a:cxn ang="0">
                  <a:pos x="95" y="43"/>
                </a:cxn>
                <a:cxn ang="0">
                  <a:pos x="105" y="41"/>
                </a:cxn>
                <a:cxn ang="0">
                  <a:pos x="108" y="39"/>
                </a:cxn>
                <a:cxn ang="0">
                  <a:pos x="110" y="37"/>
                </a:cxn>
                <a:cxn ang="0">
                  <a:pos x="111" y="35"/>
                </a:cxn>
                <a:cxn ang="0">
                  <a:pos x="111" y="32"/>
                </a:cxn>
                <a:cxn ang="0">
                  <a:pos x="111" y="28"/>
                </a:cxn>
                <a:cxn ang="0">
                  <a:pos x="109" y="21"/>
                </a:cxn>
                <a:cxn ang="0">
                  <a:pos x="105" y="14"/>
                </a:cxn>
                <a:cxn ang="0">
                  <a:pos x="99" y="7"/>
                </a:cxn>
                <a:cxn ang="0">
                  <a:pos x="92" y="2"/>
                </a:cxn>
                <a:cxn ang="0">
                  <a:pos x="88" y="1"/>
                </a:cxn>
                <a:cxn ang="0">
                  <a:pos x="84" y="0"/>
                </a:cxn>
                <a:cxn ang="0">
                  <a:pos x="80" y="0"/>
                </a:cxn>
                <a:cxn ang="0">
                  <a:pos x="70" y="3"/>
                </a:cxn>
                <a:cxn ang="0">
                  <a:pos x="50" y="11"/>
                </a:cxn>
                <a:cxn ang="0">
                  <a:pos x="31" y="21"/>
                </a:cxn>
                <a:cxn ang="0">
                  <a:pos x="15" y="32"/>
                </a:cxn>
                <a:cxn ang="0">
                  <a:pos x="10" y="35"/>
                </a:cxn>
                <a:cxn ang="0">
                  <a:pos x="6" y="40"/>
                </a:cxn>
                <a:cxn ang="0">
                  <a:pos x="3" y="44"/>
                </a:cxn>
                <a:cxn ang="0">
                  <a:pos x="1" y="50"/>
                </a:cxn>
                <a:cxn ang="0">
                  <a:pos x="0" y="60"/>
                </a:cxn>
                <a:cxn ang="0">
                  <a:pos x="1" y="70"/>
                </a:cxn>
                <a:cxn ang="0">
                  <a:pos x="5" y="80"/>
                </a:cxn>
                <a:cxn ang="0">
                  <a:pos x="9" y="85"/>
                </a:cxn>
                <a:cxn ang="0">
                  <a:pos x="11" y="87"/>
                </a:cxn>
                <a:cxn ang="0">
                  <a:pos x="14" y="88"/>
                </a:cxn>
                <a:cxn ang="0">
                  <a:pos x="17" y="89"/>
                </a:cxn>
                <a:cxn ang="0">
                  <a:pos x="20" y="87"/>
                </a:cxn>
                <a:cxn ang="0">
                  <a:pos x="23" y="85"/>
                </a:cxn>
              </a:cxnLst>
              <a:rect l="0" t="0" r="r" b="b"/>
              <a:pathLst>
                <a:path w="111" h="89">
                  <a:moveTo>
                    <a:pt x="24" y="83"/>
                  </a:moveTo>
                  <a:lnTo>
                    <a:pt x="27" y="79"/>
                  </a:lnTo>
                  <a:lnTo>
                    <a:pt x="32" y="76"/>
                  </a:lnTo>
                  <a:lnTo>
                    <a:pt x="36" y="71"/>
                  </a:lnTo>
                  <a:lnTo>
                    <a:pt x="41" y="67"/>
                  </a:lnTo>
                  <a:lnTo>
                    <a:pt x="51" y="61"/>
                  </a:lnTo>
                  <a:lnTo>
                    <a:pt x="62" y="55"/>
                  </a:lnTo>
                  <a:lnTo>
                    <a:pt x="73" y="50"/>
                  </a:lnTo>
                  <a:lnTo>
                    <a:pt x="85" y="46"/>
                  </a:lnTo>
                  <a:lnTo>
                    <a:pt x="95" y="43"/>
                  </a:lnTo>
                  <a:lnTo>
                    <a:pt x="103" y="41"/>
                  </a:lnTo>
                  <a:lnTo>
                    <a:pt x="105" y="41"/>
                  </a:lnTo>
                  <a:lnTo>
                    <a:pt x="106" y="40"/>
                  </a:lnTo>
                  <a:lnTo>
                    <a:pt x="108" y="39"/>
                  </a:lnTo>
                  <a:lnTo>
                    <a:pt x="109" y="39"/>
                  </a:lnTo>
                  <a:lnTo>
                    <a:pt x="110" y="37"/>
                  </a:lnTo>
                  <a:lnTo>
                    <a:pt x="110" y="36"/>
                  </a:lnTo>
                  <a:lnTo>
                    <a:pt x="111" y="35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11" y="28"/>
                  </a:lnTo>
                  <a:lnTo>
                    <a:pt x="111" y="26"/>
                  </a:lnTo>
                  <a:lnTo>
                    <a:pt x="109" y="21"/>
                  </a:lnTo>
                  <a:lnTo>
                    <a:pt x="107" y="18"/>
                  </a:lnTo>
                  <a:lnTo>
                    <a:pt x="105" y="14"/>
                  </a:lnTo>
                  <a:lnTo>
                    <a:pt x="102" y="10"/>
                  </a:lnTo>
                  <a:lnTo>
                    <a:pt x="99" y="7"/>
                  </a:lnTo>
                  <a:lnTo>
                    <a:pt x="96" y="4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8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5" y="1"/>
                  </a:lnTo>
                  <a:lnTo>
                    <a:pt x="70" y="3"/>
                  </a:lnTo>
                  <a:lnTo>
                    <a:pt x="61" y="7"/>
                  </a:lnTo>
                  <a:lnTo>
                    <a:pt x="50" y="11"/>
                  </a:lnTo>
                  <a:lnTo>
                    <a:pt x="40" y="16"/>
                  </a:lnTo>
                  <a:lnTo>
                    <a:pt x="31" y="21"/>
                  </a:lnTo>
                  <a:lnTo>
                    <a:pt x="22" y="27"/>
                  </a:lnTo>
                  <a:lnTo>
                    <a:pt x="15" y="32"/>
                  </a:lnTo>
                  <a:lnTo>
                    <a:pt x="12" y="34"/>
                  </a:lnTo>
                  <a:lnTo>
                    <a:pt x="10" y="35"/>
                  </a:lnTo>
                  <a:lnTo>
                    <a:pt x="8" y="37"/>
                  </a:lnTo>
                  <a:lnTo>
                    <a:pt x="6" y="40"/>
                  </a:lnTo>
                  <a:lnTo>
                    <a:pt x="5" y="42"/>
                  </a:lnTo>
                  <a:lnTo>
                    <a:pt x="3" y="44"/>
                  </a:lnTo>
                  <a:lnTo>
                    <a:pt x="2" y="47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70"/>
                  </a:lnTo>
                  <a:lnTo>
                    <a:pt x="3" y="76"/>
                  </a:lnTo>
                  <a:lnTo>
                    <a:pt x="5" y="80"/>
                  </a:lnTo>
                  <a:lnTo>
                    <a:pt x="7" y="83"/>
                  </a:lnTo>
                  <a:lnTo>
                    <a:pt x="9" y="85"/>
                  </a:lnTo>
                  <a:lnTo>
                    <a:pt x="10" y="86"/>
                  </a:lnTo>
                  <a:lnTo>
                    <a:pt x="11" y="87"/>
                  </a:lnTo>
                  <a:lnTo>
                    <a:pt x="13" y="88"/>
                  </a:lnTo>
                  <a:lnTo>
                    <a:pt x="14" y="88"/>
                  </a:lnTo>
                  <a:lnTo>
                    <a:pt x="16" y="89"/>
                  </a:lnTo>
                  <a:lnTo>
                    <a:pt x="17" y="89"/>
                  </a:lnTo>
                  <a:lnTo>
                    <a:pt x="19" y="88"/>
                  </a:lnTo>
                  <a:lnTo>
                    <a:pt x="20" y="87"/>
                  </a:lnTo>
                  <a:lnTo>
                    <a:pt x="21" y="86"/>
                  </a:lnTo>
                  <a:lnTo>
                    <a:pt x="23" y="85"/>
                  </a:lnTo>
                  <a:lnTo>
                    <a:pt x="24" y="8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5" name="Freeform 567"/>
            <p:cNvSpPr>
              <a:spLocks/>
            </p:cNvSpPr>
            <p:nvPr/>
          </p:nvSpPr>
          <p:spPr bwMode="auto">
            <a:xfrm>
              <a:off x="3958" y="2722"/>
              <a:ext cx="16" cy="23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3" y="18"/>
                </a:cxn>
                <a:cxn ang="0">
                  <a:pos x="6" y="26"/>
                </a:cxn>
                <a:cxn ang="0">
                  <a:pos x="10" y="41"/>
                </a:cxn>
                <a:cxn ang="0">
                  <a:pos x="12" y="47"/>
                </a:cxn>
                <a:cxn ang="0">
                  <a:pos x="15" y="54"/>
                </a:cxn>
                <a:cxn ang="0">
                  <a:pos x="16" y="56"/>
                </a:cxn>
                <a:cxn ang="0">
                  <a:pos x="18" y="60"/>
                </a:cxn>
                <a:cxn ang="0">
                  <a:pos x="20" y="63"/>
                </a:cxn>
                <a:cxn ang="0">
                  <a:pos x="22" y="65"/>
                </a:cxn>
                <a:cxn ang="0">
                  <a:pos x="23" y="66"/>
                </a:cxn>
                <a:cxn ang="0">
                  <a:pos x="24" y="67"/>
                </a:cxn>
                <a:cxn ang="0">
                  <a:pos x="25" y="68"/>
                </a:cxn>
                <a:cxn ang="0">
                  <a:pos x="26" y="69"/>
                </a:cxn>
                <a:cxn ang="0">
                  <a:pos x="27" y="69"/>
                </a:cxn>
                <a:cxn ang="0">
                  <a:pos x="29" y="70"/>
                </a:cxn>
                <a:cxn ang="0">
                  <a:pos x="30" y="70"/>
                </a:cxn>
                <a:cxn ang="0">
                  <a:pos x="31" y="70"/>
                </a:cxn>
                <a:cxn ang="0">
                  <a:pos x="32" y="70"/>
                </a:cxn>
                <a:cxn ang="0">
                  <a:pos x="33" y="70"/>
                </a:cxn>
                <a:cxn ang="0">
                  <a:pos x="34" y="70"/>
                </a:cxn>
                <a:cxn ang="0">
                  <a:pos x="35" y="70"/>
                </a:cxn>
                <a:cxn ang="0">
                  <a:pos x="37" y="69"/>
                </a:cxn>
                <a:cxn ang="0">
                  <a:pos x="39" y="69"/>
                </a:cxn>
                <a:cxn ang="0">
                  <a:pos x="42" y="67"/>
                </a:cxn>
                <a:cxn ang="0">
                  <a:pos x="44" y="66"/>
                </a:cxn>
                <a:cxn ang="0">
                  <a:pos x="45" y="65"/>
                </a:cxn>
                <a:cxn ang="0">
                  <a:pos x="46" y="63"/>
                </a:cxn>
                <a:cxn ang="0">
                  <a:pos x="46" y="62"/>
                </a:cxn>
                <a:cxn ang="0">
                  <a:pos x="47" y="61"/>
                </a:cxn>
                <a:cxn ang="0">
                  <a:pos x="47" y="61"/>
                </a:cxn>
                <a:cxn ang="0">
                  <a:pos x="47" y="60"/>
                </a:cxn>
                <a:cxn ang="0">
                  <a:pos x="47" y="5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47" y="56"/>
                </a:cxn>
                <a:cxn ang="0">
                  <a:pos x="21" y="0"/>
                </a:cxn>
              </a:cxnLst>
              <a:rect l="0" t="0" r="r" b="b"/>
              <a:pathLst>
                <a:path w="47" h="70">
                  <a:moveTo>
                    <a:pt x="0" y="10"/>
                  </a:moveTo>
                  <a:lnTo>
                    <a:pt x="3" y="18"/>
                  </a:lnTo>
                  <a:lnTo>
                    <a:pt x="6" y="26"/>
                  </a:lnTo>
                  <a:lnTo>
                    <a:pt x="10" y="41"/>
                  </a:lnTo>
                  <a:lnTo>
                    <a:pt x="12" y="47"/>
                  </a:lnTo>
                  <a:lnTo>
                    <a:pt x="15" y="54"/>
                  </a:lnTo>
                  <a:lnTo>
                    <a:pt x="16" y="56"/>
                  </a:lnTo>
                  <a:lnTo>
                    <a:pt x="18" y="60"/>
                  </a:lnTo>
                  <a:lnTo>
                    <a:pt x="20" y="63"/>
                  </a:lnTo>
                  <a:lnTo>
                    <a:pt x="22" y="65"/>
                  </a:lnTo>
                  <a:lnTo>
                    <a:pt x="23" y="66"/>
                  </a:lnTo>
                  <a:lnTo>
                    <a:pt x="24" y="67"/>
                  </a:lnTo>
                  <a:lnTo>
                    <a:pt x="25" y="68"/>
                  </a:lnTo>
                  <a:lnTo>
                    <a:pt x="26" y="69"/>
                  </a:lnTo>
                  <a:lnTo>
                    <a:pt x="27" y="69"/>
                  </a:lnTo>
                  <a:lnTo>
                    <a:pt x="29" y="70"/>
                  </a:lnTo>
                  <a:lnTo>
                    <a:pt x="30" y="70"/>
                  </a:lnTo>
                  <a:lnTo>
                    <a:pt x="31" y="70"/>
                  </a:lnTo>
                  <a:lnTo>
                    <a:pt x="32" y="70"/>
                  </a:lnTo>
                  <a:lnTo>
                    <a:pt x="33" y="70"/>
                  </a:lnTo>
                  <a:lnTo>
                    <a:pt x="34" y="70"/>
                  </a:lnTo>
                  <a:lnTo>
                    <a:pt x="35" y="70"/>
                  </a:lnTo>
                  <a:lnTo>
                    <a:pt x="37" y="69"/>
                  </a:lnTo>
                  <a:lnTo>
                    <a:pt x="39" y="69"/>
                  </a:lnTo>
                  <a:lnTo>
                    <a:pt x="42" y="67"/>
                  </a:lnTo>
                  <a:lnTo>
                    <a:pt x="44" y="66"/>
                  </a:lnTo>
                  <a:lnTo>
                    <a:pt x="45" y="65"/>
                  </a:lnTo>
                  <a:lnTo>
                    <a:pt x="46" y="63"/>
                  </a:lnTo>
                  <a:lnTo>
                    <a:pt x="46" y="62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7" y="60"/>
                  </a:lnTo>
                  <a:lnTo>
                    <a:pt x="47" y="5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6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6" name="Freeform 568"/>
            <p:cNvSpPr>
              <a:spLocks/>
            </p:cNvSpPr>
            <p:nvPr/>
          </p:nvSpPr>
          <p:spPr bwMode="auto">
            <a:xfrm>
              <a:off x="3967" y="2717"/>
              <a:ext cx="17" cy="2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3" y="4"/>
                </a:cxn>
                <a:cxn ang="0">
                  <a:pos x="25" y="7"/>
                </a:cxn>
                <a:cxn ang="0">
                  <a:pos x="30" y="14"/>
                </a:cxn>
                <a:cxn ang="0">
                  <a:pos x="39" y="26"/>
                </a:cxn>
                <a:cxn ang="0">
                  <a:pos x="43" y="31"/>
                </a:cxn>
                <a:cxn ang="0">
                  <a:pos x="45" y="34"/>
                </a:cxn>
                <a:cxn ang="0">
                  <a:pos x="47" y="37"/>
                </a:cxn>
                <a:cxn ang="0">
                  <a:pos x="48" y="40"/>
                </a:cxn>
                <a:cxn ang="0">
                  <a:pos x="49" y="43"/>
                </a:cxn>
                <a:cxn ang="0">
                  <a:pos x="50" y="46"/>
                </a:cxn>
                <a:cxn ang="0">
                  <a:pos x="51" y="50"/>
                </a:cxn>
                <a:cxn ang="0">
                  <a:pos x="52" y="54"/>
                </a:cxn>
                <a:cxn ang="0">
                  <a:pos x="52" y="57"/>
                </a:cxn>
                <a:cxn ang="0">
                  <a:pos x="51" y="60"/>
                </a:cxn>
                <a:cxn ang="0">
                  <a:pos x="51" y="62"/>
                </a:cxn>
                <a:cxn ang="0">
                  <a:pos x="51" y="63"/>
                </a:cxn>
                <a:cxn ang="0">
                  <a:pos x="50" y="64"/>
                </a:cxn>
                <a:cxn ang="0">
                  <a:pos x="50" y="65"/>
                </a:cxn>
                <a:cxn ang="0">
                  <a:pos x="49" y="66"/>
                </a:cxn>
                <a:cxn ang="0">
                  <a:pos x="48" y="67"/>
                </a:cxn>
                <a:cxn ang="0">
                  <a:pos x="47" y="68"/>
                </a:cxn>
                <a:cxn ang="0">
                  <a:pos x="47" y="69"/>
                </a:cxn>
                <a:cxn ang="0">
                  <a:pos x="46" y="69"/>
                </a:cxn>
                <a:cxn ang="0">
                  <a:pos x="45" y="70"/>
                </a:cxn>
                <a:cxn ang="0">
                  <a:pos x="44" y="70"/>
                </a:cxn>
                <a:cxn ang="0">
                  <a:pos x="43" y="70"/>
                </a:cxn>
                <a:cxn ang="0">
                  <a:pos x="42" y="71"/>
                </a:cxn>
                <a:cxn ang="0">
                  <a:pos x="41" y="71"/>
                </a:cxn>
                <a:cxn ang="0">
                  <a:pos x="40" y="71"/>
                </a:cxn>
                <a:cxn ang="0">
                  <a:pos x="39" y="71"/>
                </a:cxn>
                <a:cxn ang="0">
                  <a:pos x="38" y="70"/>
                </a:cxn>
                <a:cxn ang="0">
                  <a:pos x="37" y="70"/>
                </a:cxn>
                <a:cxn ang="0">
                  <a:pos x="36" y="70"/>
                </a:cxn>
                <a:cxn ang="0">
                  <a:pos x="35" y="69"/>
                </a:cxn>
                <a:cxn ang="0">
                  <a:pos x="34" y="68"/>
                </a:cxn>
                <a:cxn ang="0">
                  <a:pos x="34" y="68"/>
                </a:cxn>
                <a:cxn ang="0">
                  <a:pos x="33" y="67"/>
                </a:cxn>
                <a:cxn ang="0">
                  <a:pos x="32" y="66"/>
                </a:cxn>
                <a:cxn ang="0">
                  <a:pos x="32" y="65"/>
                </a:cxn>
                <a:cxn ang="0">
                  <a:pos x="31" y="64"/>
                </a:cxn>
                <a:cxn ang="0">
                  <a:pos x="0" y="11"/>
                </a:cxn>
              </a:cxnLst>
              <a:rect l="0" t="0" r="r" b="b"/>
              <a:pathLst>
                <a:path w="52" h="71">
                  <a:moveTo>
                    <a:pt x="21" y="0"/>
                  </a:moveTo>
                  <a:lnTo>
                    <a:pt x="23" y="4"/>
                  </a:lnTo>
                  <a:lnTo>
                    <a:pt x="25" y="7"/>
                  </a:lnTo>
                  <a:lnTo>
                    <a:pt x="30" y="14"/>
                  </a:lnTo>
                  <a:lnTo>
                    <a:pt x="39" y="26"/>
                  </a:lnTo>
                  <a:lnTo>
                    <a:pt x="43" y="31"/>
                  </a:lnTo>
                  <a:lnTo>
                    <a:pt x="45" y="34"/>
                  </a:lnTo>
                  <a:lnTo>
                    <a:pt x="47" y="37"/>
                  </a:lnTo>
                  <a:lnTo>
                    <a:pt x="48" y="40"/>
                  </a:lnTo>
                  <a:lnTo>
                    <a:pt x="49" y="43"/>
                  </a:lnTo>
                  <a:lnTo>
                    <a:pt x="50" y="46"/>
                  </a:lnTo>
                  <a:lnTo>
                    <a:pt x="51" y="50"/>
                  </a:lnTo>
                  <a:lnTo>
                    <a:pt x="52" y="54"/>
                  </a:lnTo>
                  <a:lnTo>
                    <a:pt x="52" y="57"/>
                  </a:lnTo>
                  <a:lnTo>
                    <a:pt x="51" y="60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0" y="64"/>
                  </a:lnTo>
                  <a:lnTo>
                    <a:pt x="50" y="65"/>
                  </a:lnTo>
                  <a:lnTo>
                    <a:pt x="49" y="66"/>
                  </a:lnTo>
                  <a:lnTo>
                    <a:pt x="48" y="67"/>
                  </a:lnTo>
                  <a:lnTo>
                    <a:pt x="47" y="68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3" y="70"/>
                  </a:lnTo>
                  <a:lnTo>
                    <a:pt x="42" y="71"/>
                  </a:lnTo>
                  <a:lnTo>
                    <a:pt x="41" y="71"/>
                  </a:lnTo>
                  <a:lnTo>
                    <a:pt x="40" y="71"/>
                  </a:lnTo>
                  <a:lnTo>
                    <a:pt x="39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6" y="70"/>
                  </a:lnTo>
                  <a:lnTo>
                    <a:pt x="35" y="69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3" y="67"/>
                  </a:lnTo>
                  <a:lnTo>
                    <a:pt x="32" y="66"/>
                  </a:lnTo>
                  <a:lnTo>
                    <a:pt x="32" y="65"/>
                  </a:lnTo>
                  <a:lnTo>
                    <a:pt x="31" y="64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7" name="Freeform 569"/>
            <p:cNvSpPr>
              <a:spLocks/>
            </p:cNvSpPr>
            <p:nvPr/>
          </p:nvSpPr>
          <p:spPr bwMode="auto">
            <a:xfrm>
              <a:off x="2655" y="2063"/>
              <a:ext cx="697" cy="262"/>
            </a:xfrm>
            <a:custGeom>
              <a:avLst/>
              <a:gdLst/>
              <a:ahLst/>
              <a:cxnLst>
                <a:cxn ang="0">
                  <a:pos x="1750" y="57"/>
                </a:cxn>
                <a:cxn ang="0">
                  <a:pos x="1473" y="12"/>
                </a:cxn>
                <a:cxn ang="0">
                  <a:pos x="1047" y="1"/>
                </a:cxn>
                <a:cxn ang="0">
                  <a:pos x="624" y="44"/>
                </a:cxn>
                <a:cxn ang="0">
                  <a:pos x="440" y="87"/>
                </a:cxn>
                <a:cxn ang="0">
                  <a:pos x="283" y="145"/>
                </a:cxn>
                <a:cxn ang="0">
                  <a:pos x="163" y="210"/>
                </a:cxn>
                <a:cxn ang="0">
                  <a:pos x="76" y="277"/>
                </a:cxn>
                <a:cxn ang="0">
                  <a:pos x="32" y="329"/>
                </a:cxn>
                <a:cxn ang="0">
                  <a:pos x="14" y="365"/>
                </a:cxn>
                <a:cxn ang="0">
                  <a:pos x="3" y="400"/>
                </a:cxn>
                <a:cxn ang="0">
                  <a:pos x="0" y="434"/>
                </a:cxn>
                <a:cxn ang="0">
                  <a:pos x="5" y="469"/>
                </a:cxn>
                <a:cxn ang="0">
                  <a:pos x="17" y="503"/>
                </a:cxn>
                <a:cxn ang="0">
                  <a:pos x="50" y="553"/>
                </a:cxn>
                <a:cxn ang="0">
                  <a:pos x="119" y="617"/>
                </a:cxn>
                <a:cxn ang="0">
                  <a:pos x="218" y="676"/>
                </a:cxn>
                <a:cxn ang="0">
                  <a:pos x="347" y="724"/>
                </a:cxn>
                <a:cxn ang="0">
                  <a:pos x="500" y="757"/>
                </a:cxn>
                <a:cxn ang="0">
                  <a:pos x="856" y="785"/>
                </a:cxn>
                <a:cxn ang="0">
                  <a:pos x="1231" y="776"/>
                </a:cxn>
                <a:cxn ang="0">
                  <a:pos x="1680" y="727"/>
                </a:cxn>
                <a:cxn ang="0">
                  <a:pos x="1863" y="666"/>
                </a:cxn>
                <a:cxn ang="0">
                  <a:pos x="1991" y="582"/>
                </a:cxn>
                <a:cxn ang="0">
                  <a:pos x="2035" y="534"/>
                </a:cxn>
                <a:cxn ang="0">
                  <a:pos x="2067" y="482"/>
                </a:cxn>
                <a:cxn ang="0">
                  <a:pos x="2085" y="429"/>
                </a:cxn>
                <a:cxn ang="0">
                  <a:pos x="2092" y="376"/>
                </a:cxn>
                <a:cxn ang="0">
                  <a:pos x="2087" y="324"/>
                </a:cxn>
                <a:cxn ang="0">
                  <a:pos x="2071" y="272"/>
                </a:cxn>
                <a:cxn ang="0">
                  <a:pos x="2043" y="224"/>
                </a:cxn>
                <a:cxn ang="0">
                  <a:pos x="2005" y="179"/>
                </a:cxn>
                <a:cxn ang="0">
                  <a:pos x="1956" y="139"/>
                </a:cxn>
                <a:cxn ang="0">
                  <a:pos x="1828" y="78"/>
                </a:cxn>
              </a:cxnLst>
              <a:rect l="0" t="0" r="r" b="b"/>
              <a:pathLst>
                <a:path w="2092" h="785">
                  <a:moveTo>
                    <a:pt x="1828" y="78"/>
                  </a:moveTo>
                  <a:lnTo>
                    <a:pt x="1750" y="57"/>
                  </a:lnTo>
                  <a:lnTo>
                    <a:pt x="1665" y="38"/>
                  </a:lnTo>
                  <a:lnTo>
                    <a:pt x="1473" y="12"/>
                  </a:lnTo>
                  <a:lnTo>
                    <a:pt x="1265" y="0"/>
                  </a:lnTo>
                  <a:lnTo>
                    <a:pt x="1047" y="1"/>
                  </a:lnTo>
                  <a:lnTo>
                    <a:pt x="831" y="16"/>
                  </a:lnTo>
                  <a:lnTo>
                    <a:pt x="624" y="44"/>
                  </a:lnTo>
                  <a:lnTo>
                    <a:pt x="528" y="65"/>
                  </a:lnTo>
                  <a:lnTo>
                    <a:pt x="440" y="87"/>
                  </a:lnTo>
                  <a:lnTo>
                    <a:pt x="357" y="114"/>
                  </a:lnTo>
                  <a:lnTo>
                    <a:pt x="283" y="145"/>
                  </a:lnTo>
                  <a:lnTo>
                    <a:pt x="219" y="176"/>
                  </a:lnTo>
                  <a:lnTo>
                    <a:pt x="163" y="210"/>
                  </a:lnTo>
                  <a:lnTo>
                    <a:pt x="116" y="244"/>
                  </a:lnTo>
                  <a:lnTo>
                    <a:pt x="76" y="277"/>
                  </a:lnTo>
                  <a:lnTo>
                    <a:pt x="46" y="312"/>
                  </a:lnTo>
                  <a:lnTo>
                    <a:pt x="32" y="329"/>
                  </a:lnTo>
                  <a:lnTo>
                    <a:pt x="22" y="348"/>
                  </a:lnTo>
                  <a:lnTo>
                    <a:pt x="14" y="365"/>
                  </a:lnTo>
                  <a:lnTo>
                    <a:pt x="8" y="382"/>
                  </a:lnTo>
                  <a:lnTo>
                    <a:pt x="3" y="400"/>
                  </a:lnTo>
                  <a:lnTo>
                    <a:pt x="1" y="417"/>
                  </a:lnTo>
                  <a:lnTo>
                    <a:pt x="0" y="434"/>
                  </a:lnTo>
                  <a:lnTo>
                    <a:pt x="1" y="452"/>
                  </a:lnTo>
                  <a:lnTo>
                    <a:pt x="5" y="469"/>
                  </a:lnTo>
                  <a:lnTo>
                    <a:pt x="10" y="487"/>
                  </a:lnTo>
                  <a:lnTo>
                    <a:pt x="17" y="503"/>
                  </a:lnTo>
                  <a:lnTo>
                    <a:pt x="25" y="520"/>
                  </a:lnTo>
                  <a:lnTo>
                    <a:pt x="50" y="553"/>
                  </a:lnTo>
                  <a:lnTo>
                    <a:pt x="80" y="586"/>
                  </a:lnTo>
                  <a:lnTo>
                    <a:pt x="119" y="617"/>
                  </a:lnTo>
                  <a:lnTo>
                    <a:pt x="165" y="647"/>
                  </a:lnTo>
                  <a:lnTo>
                    <a:pt x="218" y="676"/>
                  </a:lnTo>
                  <a:lnTo>
                    <a:pt x="278" y="702"/>
                  </a:lnTo>
                  <a:lnTo>
                    <a:pt x="347" y="724"/>
                  </a:lnTo>
                  <a:lnTo>
                    <a:pt x="420" y="743"/>
                  </a:lnTo>
                  <a:lnTo>
                    <a:pt x="500" y="757"/>
                  </a:lnTo>
                  <a:lnTo>
                    <a:pt x="672" y="777"/>
                  </a:lnTo>
                  <a:lnTo>
                    <a:pt x="856" y="785"/>
                  </a:lnTo>
                  <a:lnTo>
                    <a:pt x="1045" y="784"/>
                  </a:lnTo>
                  <a:lnTo>
                    <a:pt x="1231" y="776"/>
                  </a:lnTo>
                  <a:lnTo>
                    <a:pt x="1567" y="745"/>
                  </a:lnTo>
                  <a:lnTo>
                    <a:pt x="1680" y="727"/>
                  </a:lnTo>
                  <a:lnTo>
                    <a:pt x="1778" y="700"/>
                  </a:lnTo>
                  <a:lnTo>
                    <a:pt x="1863" y="666"/>
                  </a:lnTo>
                  <a:lnTo>
                    <a:pt x="1933" y="626"/>
                  </a:lnTo>
                  <a:lnTo>
                    <a:pt x="1991" y="582"/>
                  </a:lnTo>
                  <a:lnTo>
                    <a:pt x="2015" y="558"/>
                  </a:lnTo>
                  <a:lnTo>
                    <a:pt x="2035" y="534"/>
                  </a:lnTo>
                  <a:lnTo>
                    <a:pt x="2053" y="508"/>
                  </a:lnTo>
                  <a:lnTo>
                    <a:pt x="2067" y="482"/>
                  </a:lnTo>
                  <a:lnTo>
                    <a:pt x="2078" y="456"/>
                  </a:lnTo>
                  <a:lnTo>
                    <a:pt x="2085" y="429"/>
                  </a:lnTo>
                  <a:lnTo>
                    <a:pt x="2090" y="403"/>
                  </a:lnTo>
                  <a:lnTo>
                    <a:pt x="2092" y="376"/>
                  </a:lnTo>
                  <a:lnTo>
                    <a:pt x="2091" y="350"/>
                  </a:lnTo>
                  <a:lnTo>
                    <a:pt x="2087" y="324"/>
                  </a:lnTo>
                  <a:lnTo>
                    <a:pt x="2081" y="298"/>
                  </a:lnTo>
                  <a:lnTo>
                    <a:pt x="2071" y="272"/>
                  </a:lnTo>
                  <a:lnTo>
                    <a:pt x="2059" y="248"/>
                  </a:lnTo>
                  <a:lnTo>
                    <a:pt x="2043" y="224"/>
                  </a:lnTo>
                  <a:lnTo>
                    <a:pt x="2026" y="201"/>
                  </a:lnTo>
                  <a:lnTo>
                    <a:pt x="2005" y="179"/>
                  </a:lnTo>
                  <a:lnTo>
                    <a:pt x="1982" y="159"/>
                  </a:lnTo>
                  <a:lnTo>
                    <a:pt x="1956" y="139"/>
                  </a:lnTo>
                  <a:lnTo>
                    <a:pt x="1896" y="105"/>
                  </a:lnTo>
                  <a:lnTo>
                    <a:pt x="1828" y="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8" name="Freeform 570"/>
            <p:cNvSpPr>
              <a:spLocks/>
            </p:cNvSpPr>
            <p:nvPr/>
          </p:nvSpPr>
          <p:spPr bwMode="auto">
            <a:xfrm>
              <a:off x="2655" y="2063"/>
              <a:ext cx="697" cy="262"/>
            </a:xfrm>
            <a:custGeom>
              <a:avLst/>
              <a:gdLst/>
              <a:ahLst/>
              <a:cxnLst>
                <a:cxn ang="0">
                  <a:pos x="1750" y="57"/>
                </a:cxn>
                <a:cxn ang="0">
                  <a:pos x="1473" y="12"/>
                </a:cxn>
                <a:cxn ang="0">
                  <a:pos x="1047" y="1"/>
                </a:cxn>
                <a:cxn ang="0">
                  <a:pos x="624" y="44"/>
                </a:cxn>
                <a:cxn ang="0">
                  <a:pos x="440" y="87"/>
                </a:cxn>
                <a:cxn ang="0">
                  <a:pos x="283" y="145"/>
                </a:cxn>
                <a:cxn ang="0">
                  <a:pos x="163" y="210"/>
                </a:cxn>
                <a:cxn ang="0">
                  <a:pos x="76" y="277"/>
                </a:cxn>
                <a:cxn ang="0">
                  <a:pos x="32" y="329"/>
                </a:cxn>
                <a:cxn ang="0">
                  <a:pos x="14" y="365"/>
                </a:cxn>
                <a:cxn ang="0">
                  <a:pos x="3" y="400"/>
                </a:cxn>
                <a:cxn ang="0">
                  <a:pos x="0" y="434"/>
                </a:cxn>
                <a:cxn ang="0">
                  <a:pos x="5" y="469"/>
                </a:cxn>
                <a:cxn ang="0">
                  <a:pos x="17" y="503"/>
                </a:cxn>
                <a:cxn ang="0">
                  <a:pos x="50" y="553"/>
                </a:cxn>
                <a:cxn ang="0">
                  <a:pos x="119" y="617"/>
                </a:cxn>
                <a:cxn ang="0">
                  <a:pos x="218" y="676"/>
                </a:cxn>
                <a:cxn ang="0">
                  <a:pos x="347" y="724"/>
                </a:cxn>
                <a:cxn ang="0">
                  <a:pos x="500" y="757"/>
                </a:cxn>
                <a:cxn ang="0">
                  <a:pos x="856" y="785"/>
                </a:cxn>
                <a:cxn ang="0">
                  <a:pos x="1231" y="776"/>
                </a:cxn>
                <a:cxn ang="0">
                  <a:pos x="1680" y="727"/>
                </a:cxn>
                <a:cxn ang="0">
                  <a:pos x="1863" y="666"/>
                </a:cxn>
                <a:cxn ang="0">
                  <a:pos x="1991" y="582"/>
                </a:cxn>
                <a:cxn ang="0">
                  <a:pos x="2035" y="534"/>
                </a:cxn>
                <a:cxn ang="0">
                  <a:pos x="2067" y="482"/>
                </a:cxn>
                <a:cxn ang="0">
                  <a:pos x="2085" y="429"/>
                </a:cxn>
                <a:cxn ang="0">
                  <a:pos x="2092" y="376"/>
                </a:cxn>
                <a:cxn ang="0">
                  <a:pos x="2087" y="324"/>
                </a:cxn>
                <a:cxn ang="0">
                  <a:pos x="2071" y="272"/>
                </a:cxn>
                <a:cxn ang="0">
                  <a:pos x="2043" y="224"/>
                </a:cxn>
                <a:cxn ang="0">
                  <a:pos x="2005" y="179"/>
                </a:cxn>
                <a:cxn ang="0">
                  <a:pos x="1956" y="139"/>
                </a:cxn>
                <a:cxn ang="0">
                  <a:pos x="1828" y="78"/>
                </a:cxn>
              </a:cxnLst>
              <a:rect l="0" t="0" r="r" b="b"/>
              <a:pathLst>
                <a:path w="2092" h="785">
                  <a:moveTo>
                    <a:pt x="1828" y="78"/>
                  </a:moveTo>
                  <a:lnTo>
                    <a:pt x="1750" y="57"/>
                  </a:lnTo>
                  <a:lnTo>
                    <a:pt x="1665" y="38"/>
                  </a:lnTo>
                  <a:lnTo>
                    <a:pt x="1473" y="12"/>
                  </a:lnTo>
                  <a:lnTo>
                    <a:pt x="1265" y="0"/>
                  </a:lnTo>
                  <a:lnTo>
                    <a:pt x="1047" y="1"/>
                  </a:lnTo>
                  <a:lnTo>
                    <a:pt x="831" y="16"/>
                  </a:lnTo>
                  <a:lnTo>
                    <a:pt x="624" y="44"/>
                  </a:lnTo>
                  <a:lnTo>
                    <a:pt x="528" y="65"/>
                  </a:lnTo>
                  <a:lnTo>
                    <a:pt x="440" y="87"/>
                  </a:lnTo>
                  <a:lnTo>
                    <a:pt x="357" y="114"/>
                  </a:lnTo>
                  <a:lnTo>
                    <a:pt x="283" y="145"/>
                  </a:lnTo>
                  <a:lnTo>
                    <a:pt x="219" y="176"/>
                  </a:lnTo>
                  <a:lnTo>
                    <a:pt x="163" y="210"/>
                  </a:lnTo>
                  <a:lnTo>
                    <a:pt x="116" y="244"/>
                  </a:lnTo>
                  <a:lnTo>
                    <a:pt x="76" y="277"/>
                  </a:lnTo>
                  <a:lnTo>
                    <a:pt x="46" y="312"/>
                  </a:lnTo>
                  <a:lnTo>
                    <a:pt x="32" y="329"/>
                  </a:lnTo>
                  <a:lnTo>
                    <a:pt x="22" y="348"/>
                  </a:lnTo>
                  <a:lnTo>
                    <a:pt x="14" y="365"/>
                  </a:lnTo>
                  <a:lnTo>
                    <a:pt x="8" y="382"/>
                  </a:lnTo>
                  <a:lnTo>
                    <a:pt x="3" y="400"/>
                  </a:lnTo>
                  <a:lnTo>
                    <a:pt x="1" y="417"/>
                  </a:lnTo>
                  <a:lnTo>
                    <a:pt x="0" y="434"/>
                  </a:lnTo>
                  <a:lnTo>
                    <a:pt x="1" y="452"/>
                  </a:lnTo>
                  <a:lnTo>
                    <a:pt x="5" y="469"/>
                  </a:lnTo>
                  <a:lnTo>
                    <a:pt x="10" y="487"/>
                  </a:lnTo>
                  <a:lnTo>
                    <a:pt x="17" y="503"/>
                  </a:lnTo>
                  <a:lnTo>
                    <a:pt x="25" y="520"/>
                  </a:lnTo>
                  <a:lnTo>
                    <a:pt x="50" y="553"/>
                  </a:lnTo>
                  <a:lnTo>
                    <a:pt x="80" y="586"/>
                  </a:lnTo>
                  <a:lnTo>
                    <a:pt x="119" y="617"/>
                  </a:lnTo>
                  <a:lnTo>
                    <a:pt x="165" y="647"/>
                  </a:lnTo>
                  <a:lnTo>
                    <a:pt x="218" y="676"/>
                  </a:lnTo>
                  <a:lnTo>
                    <a:pt x="278" y="702"/>
                  </a:lnTo>
                  <a:lnTo>
                    <a:pt x="347" y="724"/>
                  </a:lnTo>
                  <a:lnTo>
                    <a:pt x="420" y="743"/>
                  </a:lnTo>
                  <a:lnTo>
                    <a:pt x="500" y="757"/>
                  </a:lnTo>
                  <a:lnTo>
                    <a:pt x="672" y="777"/>
                  </a:lnTo>
                  <a:lnTo>
                    <a:pt x="856" y="785"/>
                  </a:lnTo>
                  <a:lnTo>
                    <a:pt x="1045" y="784"/>
                  </a:lnTo>
                  <a:lnTo>
                    <a:pt x="1231" y="776"/>
                  </a:lnTo>
                  <a:lnTo>
                    <a:pt x="1567" y="745"/>
                  </a:lnTo>
                  <a:lnTo>
                    <a:pt x="1680" y="727"/>
                  </a:lnTo>
                  <a:lnTo>
                    <a:pt x="1778" y="700"/>
                  </a:lnTo>
                  <a:lnTo>
                    <a:pt x="1863" y="666"/>
                  </a:lnTo>
                  <a:lnTo>
                    <a:pt x="1933" y="626"/>
                  </a:lnTo>
                  <a:lnTo>
                    <a:pt x="1991" y="582"/>
                  </a:lnTo>
                  <a:lnTo>
                    <a:pt x="2015" y="558"/>
                  </a:lnTo>
                  <a:lnTo>
                    <a:pt x="2035" y="534"/>
                  </a:lnTo>
                  <a:lnTo>
                    <a:pt x="2053" y="508"/>
                  </a:lnTo>
                  <a:lnTo>
                    <a:pt x="2067" y="482"/>
                  </a:lnTo>
                  <a:lnTo>
                    <a:pt x="2078" y="456"/>
                  </a:lnTo>
                  <a:lnTo>
                    <a:pt x="2085" y="429"/>
                  </a:lnTo>
                  <a:lnTo>
                    <a:pt x="2090" y="403"/>
                  </a:lnTo>
                  <a:lnTo>
                    <a:pt x="2092" y="376"/>
                  </a:lnTo>
                  <a:lnTo>
                    <a:pt x="2091" y="350"/>
                  </a:lnTo>
                  <a:lnTo>
                    <a:pt x="2087" y="324"/>
                  </a:lnTo>
                  <a:lnTo>
                    <a:pt x="2081" y="298"/>
                  </a:lnTo>
                  <a:lnTo>
                    <a:pt x="2071" y="272"/>
                  </a:lnTo>
                  <a:lnTo>
                    <a:pt x="2059" y="248"/>
                  </a:lnTo>
                  <a:lnTo>
                    <a:pt x="2043" y="224"/>
                  </a:lnTo>
                  <a:lnTo>
                    <a:pt x="2026" y="201"/>
                  </a:lnTo>
                  <a:lnTo>
                    <a:pt x="2005" y="179"/>
                  </a:lnTo>
                  <a:lnTo>
                    <a:pt x="1982" y="159"/>
                  </a:lnTo>
                  <a:lnTo>
                    <a:pt x="1956" y="139"/>
                  </a:lnTo>
                  <a:lnTo>
                    <a:pt x="1896" y="105"/>
                  </a:lnTo>
                  <a:lnTo>
                    <a:pt x="1828" y="78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19" name="Freeform 571"/>
            <p:cNvSpPr>
              <a:spLocks/>
            </p:cNvSpPr>
            <p:nvPr/>
          </p:nvSpPr>
          <p:spPr bwMode="auto">
            <a:xfrm>
              <a:off x="2682" y="2083"/>
              <a:ext cx="642" cy="226"/>
            </a:xfrm>
            <a:custGeom>
              <a:avLst/>
              <a:gdLst/>
              <a:ahLst/>
              <a:cxnLst>
                <a:cxn ang="0">
                  <a:pos x="9" y="330"/>
                </a:cxn>
                <a:cxn ang="0">
                  <a:pos x="0" y="380"/>
                </a:cxn>
                <a:cxn ang="0">
                  <a:pos x="2" y="422"/>
                </a:cxn>
                <a:cxn ang="0">
                  <a:pos x="16" y="458"/>
                </a:cxn>
                <a:cxn ang="0">
                  <a:pos x="41" y="491"/>
                </a:cxn>
                <a:cxn ang="0">
                  <a:pos x="79" y="520"/>
                </a:cxn>
                <a:cxn ang="0">
                  <a:pos x="160" y="565"/>
                </a:cxn>
                <a:cxn ang="0">
                  <a:pos x="274" y="612"/>
                </a:cxn>
                <a:cxn ang="0">
                  <a:pos x="449" y="650"/>
                </a:cxn>
                <a:cxn ang="0">
                  <a:pos x="753" y="676"/>
                </a:cxn>
                <a:cxn ang="0">
                  <a:pos x="1096" y="675"/>
                </a:cxn>
                <a:cxn ang="0">
                  <a:pos x="1426" y="645"/>
                </a:cxn>
                <a:cxn ang="0">
                  <a:pos x="1534" y="623"/>
                </a:cxn>
                <a:cxn ang="0">
                  <a:pos x="1640" y="591"/>
                </a:cxn>
                <a:cxn ang="0">
                  <a:pos x="1729" y="554"/>
                </a:cxn>
                <a:cxn ang="0">
                  <a:pos x="1760" y="537"/>
                </a:cxn>
                <a:cxn ang="0">
                  <a:pos x="1781" y="520"/>
                </a:cxn>
                <a:cxn ang="0">
                  <a:pos x="1806" y="494"/>
                </a:cxn>
                <a:cxn ang="0">
                  <a:pos x="1830" y="472"/>
                </a:cxn>
                <a:cxn ang="0">
                  <a:pos x="1854" y="454"/>
                </a:cxn>
                <a:cxn ang="0">
                  <a:pos x="1886" y="431"/>
                </a:cxn>
                <a:cxn ang="0">
                  <a:pos x="1898" y="417"/>
                </a:cxn>
                <a:cxn ang="0">
                  <a:pos x="1913" y="388"/>
                </a:cxn>
                <a:cxn ang="0">
                  <a:pos x="1924" y="340"/>
                </a:cxn>
                <a:cxn ang="0">
                  <a:pos x="1923" y="283"/>
                </a:cxn>
                <a:cxn ang="0">
                  <a:pos x="1904" y="222"/>
                </a:cxn>
                <a:cxn ang="0">
                  <a:pos x="1868" y="162"/>
                </a:cxn>
                <a:cxn ang="0">
                  <a:pos x="1807" y="107"/>
                </a:cxn>
                <a:cxn ang="0">
                  <a:pos x="1723" y="62"/>
                </a:cxn>
                <a:cxn ang="0">
                  <a:pos x="1617" y="32"/>
                </a:cxn>
                <a:cxn ang="0">
                  <a:pos x="1413" y="7"/>
                </a:cxn>
                <a:cxn ang="0">
                  <a:pos x="1067" y="2"/>
                </a:cxn>
                <a:cxn ang="0">
                  <a:pos x="695" y="34"/>
                </a:cxn>
                <a:cxn ang="0">
                  <a:pos x="362" y="108"/>
                </a:cxn>
                <a:cxn ang="0">
                  <a:pos x="145" y="167"/>
                </a:cxn>
                <a:cxn ang="0">
                  <a:pos x="98" y="193"/>
                </a:cxn>
                <a:cxn ang="0">
                  <a:pos x="58" y="227"/>
                </a:cxn>
                <a:cxn ang="0">
                  <a:pos x="27" y="273"/>
                </a:cxn>
              </a:cxnLst>
              <a:rect l="0" t="0" r="r" b="b"/>
              <a:pathLst>
                <a:path w="1925" h="679">
                  <a:moveTo>
                    <a:pt x="17" y="301"/>
                  </a:moveTo>
                  <a:lnTo>
                    <a:pt x="9" y="330"/>
                  </a:lnTo>
                  <a:lnTo>
                    <a:pt x="3" y="356"/>
                  </a:lnTo>
                  <a:lnTo>
                    <a:pt x="0" y="380"/>
                  </a:lnTo>
                  <a:lnTo>
                    <a:pt x="0" y="402"/>
                  </a:lnTo>
                  <a:lnTo>
                    <a:pt x="2" y="422"/>
                  </a:lnTo>
                  <a:lnTo>
                    <a:pt x="7" y="441"/>
                  </a:lnTo>
                  <a:lnTo>
                    <a:pt x="16" y="458"/>
                  </a:lnTo>
                  <a:lnTo>
                    <a:pt x="27" y="476"/>
                  </a:lnTo>
                  <a:lnTo>
                    <a:pt x="41" y="491"/>
                  </a:lnTo>
                  <a:lnTo>
                    <a:pt x="59" y="506"/>
                  </a:lnTo>
                  <a:lnTo>
                    <a:pt x="79" y="520"/>
                  </a:lnTo>
                  <a:lnTo>
                    <a:pt x="102" y="536"/>
                  </a:lnTo>
                  <a:lnTo>
                    <a:pt x="160" y="565"/>
                  </a:lnTo>
                  <a:lnTo>
                    <a:pt x="231" y="597"/>
                  </a:lnTo>
                  <a:lnTo>
                    <a:pt x="274" y="612"/>
                  </a:lnTo>
                  <a:lnTo>
                    <a:pt x="325" y="627"/>
                  </a:lnTo>
                  <a:lnTo>
                    <a:pt x="449" y="650"/>
                  </a:lnTo>
                  <a:lnTo>
                    <a:pt x="592" y="667"/>
                  </a:lnTo>
                  <a:lnTo>
                    <a:pt x="753" y="676"/>
                  </a:lnTo>
                  <a:lnTo>
                    <a:pt x="923" y="679"/>
                  </a:lnTo>
                  <a:lnTo>
                    <a:pt x="1096" y="675"/>
                  </a:lnTo>
                  <a:lnTo>
                    <a:pt x="1265" y="663"/>
                  </a:lnTo>
                  <a:lnTo>
                    <a:pt x="1426" y="645"/>
                  </a:lnTo>
                  <a:lnTo>
                    <a:pt x="1479" y="636"/>
                  </a:lnTo>
                  <a:lnTo>
                    <a:pt x="1534" y="623"/>
                  </a:lnTo>
                  <a:lnTo>
                    <a:pt x="1588" y="607"/>
                  </a:lnTo>
                  <a:lnTo>
                    <a:pt x="1640" y="591"/>
                  </a:lnTo>
                  <a:lnTo>
                    <a:pt x="1688" y="573"/>
                  </a:lnTo>
                  <a:lnTo>
                    <a:pt x="1729" y="554"/>
                  </a:lnTo>
                  <a:lnTo>
                    <a:pt x="1746" y="545"/>
                  </a:lnTo>
                  <a:lnTo>
                    <a:pt x="1760" y="537"/>
                  </a:lnTo>
                  <a:lnTo>
                    <a:pt x="1772" y="529"/>
                  </a:lnTo>
                  <a:lnTo>
                    <a:pt x="1781" y="520"/>
                  </a:lnTo>
                  <a:lnTo>
                    <a:pt x="1794" y="506"/>
                  </a:lnTo>
                  <a:lnTo>
                    <a:pt x="1806" y="494"/>
                  </a:lnTo>
                  <a:lnTo>
                    <a:pt x="1819" y="483"/>
                  </a:lnTo>
                  <a:lnTo>
                    <a:pt x="1830" y="472"/>
                  </a:lnTo>
                  <a:lnTo>
                    <a:pt x="1842" y="463"/>
                  </a:lnTo>
                  <a:lnTo>
                    <a:pt x="1854" y="454"/>
                  </a:lnTo>
                  <a:lnTo>
                    <a:pt x="1880" y="437"/>
                  </a:lnTo>
                  <a:lnTo>
                    <a:pt x="1886" y="431"/>
                  </a:lnTo>
                  <a:lnTo>
                    <a:pt x="1893" y="425"/>
                  </a:lnTo>
                  <a:lnTo>
                    <a:pt x="1898" y="417"/>
                  </a:lnTo>
                  <a:lnTo>
                    <a:pt x="1904" y="408"/>
                  </a:lnTo>
                  <a:lnTo>
                    <a:pt x="1913" y="388"/>
                  </a:lnTo>
                  <a:lnTo>
                    <a:pt x="1921" y="365"/>
                  </a:lnTo>
                  <a:lnTo>
                    <a:pt x="1924" y="340"/>
                  </a:lnTo>
                  <a:lnTo>
                    <a:pt x="1925" y="312"/>
                  </a:lnTo>
                  <a:lnTo>
                    <a:pt x="1923" y="283"/>
                  </a:lnTo>
                  <a:lnTo>
                    <a:pt x="1916" y="252"/>
                  </a:lnTo>
                  <a:lnTo>
                    <a:pt x="1904" y="222"/>
                  </a:lnTo>
                  <a:lnTo>
                    <a:pt x="1888" y="192"/>
                  </a:lnTo>
                  <a:lnTo>
                    <a:pt x="1868" y="162"/>
                  </a:lnTo>
                  <a:lnTo>
                    <a:pt x="1840" y="133"/>
                  </a:lnTo>
                  <a:lnTo>
                    <a:pt x="1807" y="107"/>
                  </a:lnTo>
                  <a:lnTo>
                    <a:pt x="1769" y="83"/>
                  </a:lnTo>
                  <a:lnTo>
                    <a:pt x="1723" y="62"/>
                  </a:lnTo>
                  <a:lnTo>
                    <a:pt x="1669" y="45"/>
                  </a:lnTo>
                  <a:lnTo>
                    <a:pt x="1617" y="32"/>
                  </a:lnTo>
                  <a:lnTo>
                    <a:pt x="1556" y="21"/>
                  </a:lnTo>
                  <a:lnTo>
                    <a:pt x="1413" y="7"/>
                  </a:lnTo>
                  <a:lnTo>
                    <a:pt x="1247" y="0"/>
                  </a:lnTo>
                  <a:lnTo>
                    <a:pt x="1067" y="2"/>
                  </a:lnTo>
                  <a:lnTo>
                    <a:pt x="880" y="13"/>
                  </a:lnTo>
                  <a:lnTo>
                    <a:pt x="695" y="34"/>
                  </a:lnTo>
                  <a:lnTo>
                    <a:pt x="520" y="66"/>
                  </a:lnTo>
                  <a:lnTo>
                    <a:pt x="362" y="108"/>
                  </a:lnTo>
                  <a:lnTo>
                    <a:pt x="170" y="157"/>
                  </a:lnTo>
                  <a:lnTo>
                    <a:pt x="145" y="167"/>
                  </a:lnTo>
                  <a:lnTo>
                    <a:pt x="121" y="178"/>
                  </a:lnTo>
                  <a:lnTo>
                    <a:pt x="98" y="193"/>
                  </a:lnTo>
                  <a:lnTo>
                    <a:pt x="77" y="208"/>
                  </a:lnTo>
                  <a:lnTo>
                    <a:pt x="58" y="227"/>
                  </a:lnTo>
                  <a:lnTo>
                    <a:pt x="41" y="249"/>
                  </a:lnTo>
                  <a:lnTo>
                    <a:pt x="27" y="273"/>
                  </a:lnTo>
                  <a:lnTo>
                    <a:pt x="17" y="301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0" name="Freeform 572"/>
            <p:cNvSpPr>
              <a:spLocks/>
            </p:cNvSpPr>
            <p:nvPr/>
          </p:nvSpPr>
          <p:spPr bwMode="auto">
            <a:xfrm>
              <a:off x="2682" y="2083"/>
              <a:ext cx="642" cy="226"/>
            </a:xfrm>
            <a:custGeom>
              <a:avLst/>
              <a:gdLst/>
              <a:ahLst/>
              <a:cxnLst>
                <a:cxn ang="0">
                  <a:pos x="9" y="330"/>
                </a:cxn>
                <a:cxn ang="0">
                  <a:pos x="0" y="380"/>
                </a:cxn>
                <a:cxn ang="0">
                  <a:pos x="2" y="422"/>
                </a:cxn>
                <a:cxn ang="0">
                  <a:pos x="16" y="458"/>
                </a:cxn>
                <a:cxn ang="0">
                  <a:pos x="41" y="491"/>
                </a:cxn>
                <a:cxn ang="0">
                  <a:pos x="79" y="520"/>
                </a:cxn>
                <a:cxn ang="0">
                  <a:pos x="160" y="565"/>
                </a:cxn>
                <a:cxn ang="0">
                  <a:pos x="274" y="612"/>
                </a:cxn>
                <a:cxn ang="0">
                  <a:pos x="449" y="650"/>
                </a:cxn>
                <a:cxn ang="0">
                  <a:pos x="753" y="676"/>
                </a:cxn>
                <a:cxn ang="0">
                  <a:pos x="1096" y="675"/>
                </a:cxn>
                <a:cxn ang="0">
                  <a:pos x="1426" y="645"/>
                </a:cxn>
                <a:cxn ang="0">
                  <a:pos x="1534" y="623"/>
                </a:cxn>
                <a:cxn ang="0">
                  <a:pos x="1640" y="591"/>
                </a:cxn>
                <a:cxn ang="0">
                  <a:pos x="1729" y="554"/>
                </a:cxn>
                <a:cxn ang="0">
                  <a:pos x="1760" y="537"/>
                </a:cxn>
                <a:cxn ang="0">
                  <a:pos x="1781" y="520"/>
                </a:cxn>
                <a:cxn ang="0">
                  <a:pos x="1806" y="494"/>
                </a:cxn>
                <a:cxn ang="0">
                  <a:pos x="1830" y="472"/>
                </a:cxn>
                <a:cxn ang="0">
                  <a:pos x="1854" y="454"/>
                </a:cxn>
                <a:cxn ang="0">
                  <a:pos x="1886" y="431"/>
                </a:cxn>
                <a:cxn ang="0">
                  <a:pos x="1898" y="417"/>
                </a:cxn>
                <a:cxn ang="0">
                  <a:pos x="1913" y="388"/>
                </a:cxn>
                <a:cxn ang="0">
                  <a:pos x="1924" y="340"/>
                </a:cxn>
                <a:cxn ang="0">
                  <a:pos x="1923" y="283"/>
                </a:cxn>
                <a:cxn ang="0">
                  <a:pos x="1904" y="222"/>
                </a:cxn>
                <a:cxn ang="0">
                  <a:pos x="1868" y="162"/>
                </a:cxn>
                <a:cxn ang="0">
                  <a:pos x="1807" y="107"/>
                </a:cxn>
                <a:cxn ang="0">
                  <a:pos x="1723" y="62"/>
                </a:cxn>
                <a:cxn ang="0">
                  <a:pos x="1617" y="32"/>
                </a:cxn>
                <a:cxn ang="0">
                  <a:pos x="1413" y="7"/>
                </a:cxn>
                <a:cxn ang="0">
                  <a:pos x="1067" y="2"/>
                </a:cxn>
                <a:cxn ang="0">
                  <a:pos x="695" y="34"/>
                </a:cxn>
                <a:cxn ang="0">
                  <a:pos x="362" y="108"/>
                </a:cxn>
                <a:cxn ang="0">
                  <a:pos x="145" y="167"/>
                </a:cxn>
                <a:cxn ang="0">
                  <a:pos x="98" y="193"/>
                </a:cxn>
                <a:cxn ang="0">
                  <a:pos x="58" y="227"/>
                </a:cxn>
                <a:cxn ang="0">
                  <a:pos x="27" y="273"/>
                </a:cxn>
              </a:cxnLst>
              <a:rect l="0" t="0" r="r" b="b"/>
              <a:pathLst>
                <a:path w="1925" h="679">
                  <a:moveTo>
                    <a:pt x="17" y="301"/>
                  </a:moveTo>
                  <a:lnTo>
                    <a:pt x="9" y="330"/>
                  </a:lnTo>
                  <a:lnTo>
                    <a:pt x="3" y="356"/>
                  </a:lnTo>
                  <a:lnTo>
                    <a:pt x="0" y="380"/>
                  </a:lnTo>
                  <a:lnTo>
                    <a:pt x="0" y="402"/>
                  </a:lnTo>
                  <a:lnTo>
                    <a:pt x="2" y="422"/>
                  </a:lnTo>
                  <a:lnTo>
                    <a:pt x="7" y="441"/>
                  </a:lnTo>
                  <a:lnTo>
                    <a:pt x="16" y="458"/>
                  </a:lnTo>
                  <a:lnTo>
                    <a:pt x="27" y="476"/>
                  </a:lnTo>
                  <a:lnTo>
                    <a:pt x="41" y="491"/>
                  </a:lnTo>
                  <a:lnTo>
                    <a:pt x="59" y="506"/>
                  </a:lnTo>
                  <a:lnTo>
                    <a:pt x="79" y="520"/>
                  </a:lnTo>
                  <a:lnTo>
                    <a:pt x="102" y="536"/>
                  </a:lnTo>
                  <a:lnTo>
                    <a:pt x="160" y="565"/>
                  </a:lnTo>
                  <a:lnTo>
                    <a:pt x="231" y="597"/>
                  </a:lnTo>
                  <a:lnTo>
                    <a:pt x="274" y="612"/>
                  </a:lnTo>
                  <a:lnTo>
                    <a:pt x="325" y="627"/>
                  </a:lnTo>
                  <a:lnTo>
                    <a:pt x="449" y="650"/>
                  </a:lnTo>
                  <a:lnTo>
                    <a:pt x="592" y="667"/>
                  </a:lnTo>
                  <a:lnTo>
                    <a:pt x="753" y="676"/>
                  </a:lnTo>
                  <a:lnTo>
                    <a:pt x="923" y="679"/>
                  </a:lnTo>
                  <a:lnTo>
                    <a:pt x="1096" y="675"/>
                  </a:lnTo>
                  <a:lnTo>
                    <a:pt x="1265" y="663"/>
                  </a:lnTo>
                  <a:lnTo>
                    <a:pt x="1426" y="645"/>
                  </a:lnTo>
                  <a:lnTo>
                    <a:pt x="1479" y="636"/>
                  </a:lnTo>
                  <a:lnTo>
                    <a:pt x="1534" y="623"/>
                  </a:lnTo>
                  <a:lnTo>
                    <a:pt x="1588" y="607"/>
                  </a:lnTo>
                  <a:lnTo>
                    <a:pt x="1640" y="591"/>
                  </a:lnTo>
                  <a:lnTo>
                    <a:pt x="1688" y="573"/>
                  </a:lnTo>
                  <a:lnTo>
                    <a:pt x="1729" y="554"/>
                  </a:lnTo>
                  <a:lnTo>
                    <a:pt x="1746" y="545"/>
                  </a:lnTo>
                  <a:lnTo>
                    <a:pt x="1760" y="537"/>
                  </a:lnTo>
                  <a:lnTo>
                    <a:pt x="1772" y="529"/>
                  </a:lnTo>
                  <a:lnTo>
                    <a:pt x="1781" y="520"/>
                  </a:lnTo>
                  <a:lnTo>
                    <a:pt x="1794" y="506"/>
                  </a:lnTo>
                  <a:lnTo>
                    <a:pt x="1806" y="494"/>
                  </a:lnTo>
                  <a:lnTo>
                    <a:pt x="1819" y="483"/>
                  </a:lnTo>
                  <a:lnTo>
                    <a:pt x="1830" y="472"/>
                  </a:lnTo>
                  <a:lnTo>
                    <a:pt x="1842" y="463"/>
                  </a:lnTo>
                  <a:lnTo>
                    <a:pt x="1854" y="454"/>
                  </a:lnTo>
                  <a:lnTo>
                    <a:pt x="1880" y="437"/>
                  </a:lnTo>
                  <a:lnTo>
                    <a:pt x="1886" y="431"/>
                  </a:lnTo>
                  <a:lnTo>
                    <a:pt x="1893" y="425"/>
                  </a:lnTo>
                  <a:lnTo>
                    <a:pt x="1898" y="417"/>
                  </a:lnTo>
                  <a:lnTo>
                    <a:pt x="1904" y="408"/>
                  </a:lnTo>
                  <a:lnTo>
                    <a:pt x="1913" y="388"/>
                  </a:lnTo>
                  <a:lnTo>
                    <a:pt x="1921" y="365"/>
                  </a:lnTo>
                  <a:lnTo>
                    <a:pt x="1924" y="340"/>
                  </a:lnTo>
                  <a:lnTo>
                    <a:pt x="1925" y="312"/>
                  </a:lnTo>
                  <a:lnTo>
                    <a:pt x="1923" y="283"/>
                  </a:lnTo>
                  <a:lnTo>
                    <a:pt x="1916" y="252"/>
                  </a:lnTo>
                  <a:lnTo>
                    <a:pt x="1904" y="222"/>
                  </a:lnTo>
                  <a:lnTo>
                    <a:pt x="1888" y="192"/>
                  </a:lnTo>
                  <a:lnTo>
                    <a:pt x="1868" y="162"/>
                  </a:lnTo>
                  <a:lnTo>
                    <a:pt x="1840" y="133"/>
                  </a:lnTo>
                  <a:lnTo>
                    <a:pt x="1807" y="107"/>
                  </a:lnTo>
                  <a:lnTo>
                    <a:pt x="1769" y="83"/>
                  </a:lnTo>
                  <a:lnTo>
                    <a:pt x="1723" y="62"/>
                  </a:lnTo>
                  <a:lnTo>
                    <a:pt x="1669" y="45"/>
                  </a:lnTo>
                  <a:lnTo>
                    <a:pt x="1617" y="32"/>
                  </a:lnTo>
                  <a:lnTo>
                    <a:pt x="1556" y="21"/>
                  </a:lnTo>
                  <a:lnTo>
                    <a:pt x="1413" y="7"/>
                  </a:lnTo>
                  <a:lnTo>
                    <a:pt x="1247" y="0"/>
                  </a:lnTo>
                  <a:lnTo>
                    <a:pt x="1067" y="2"/>
                  </a:lnTo>
                  <a:lnTo>
                    <a:pt x="880" y="13"/>
                  </a:lnTo>
                  <a:lnTo>
                    <a:pt x="695" y="34"/>
                  </a:lnTo>
                  <a:lnTo>
                    <a:pt x="520" y="66"/>
                  </a:lnTo>
                  <a:lnTo>
                    <a:pt x="362" y="108"/>
                  </a:lnTo>
                  <a:lnTo>
                    <a:pt x="170" y="157"/>
                  </a:lnTo>
                  <a:lnTo>
                    <a:pt x="145" y="167"/>
                  </a:lnTo>
                  <a:lnTo>
                    <a:pt x="121" y="178"/>
                  </a:lnTo>
                  <a:lnTo>
                    <a:pt x="98" y="193"/>
                  </a:lnTo>
                  <a:lnTo>
                    <a:pt x="77" y="208"/>
                  </a:lnTo>
                  <a:lnTo>
                    <a:pt x="58" y="227"/>
                  </a:lnTo>
                  <a:lnTo>
                    <a:pt x="41" y="249"/>
                  </a:lnTo>
                  <a:lnTo>
                    <a:pt x="27" y="273"/>
                  </a:lnTo>
                  <a:lnTo>
                    <a:pt x="17" y="30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1" name="Freeform 573"/>
            <p:cNvSpPr>
              <a:spLocks/>
            </p:cNvSpPr>
            <p:nvPr/>
          </p:nvSpPr>
          <p:spPr bwMode="auto">
            <a:xfrm>
              <a:off x="2722" y="2227"/>
              <a:ext cx="392" cy="22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0" y="34"/>
                </a:cxn>
                <a:cxn ang="0">
                  <a:pos x="2" y="29"/>
                </a:cxn>
                <a:cxn ang="0">
                  <a:pos x="4" y="24"/>
                </a:cxn>
                <a:cxn ang="0">
                  <a:pos x="7" y="20"/>
                </a:cxn>
                <a:cxn ang="0">
                  <a:pos x="12" y="16"/>
                </a:cxn>
                <a:cxn ang="0">
                  <a:pos x="17" y="12"/>
                </a:cxn>
                <a:cxn ang="0">
                  <a:pos x="23" y="10"/>
                </a:cxn>
                <a:cxn ang="0">
                  <a:pos x="30" y="7"/>
                </a:cxn>
                <a:cxn ang="0">
                  <a:pos x="47" y="3"/>
                </a:cxn>
                <a:cxn ang="0">
                  <a:pos x="68" y="1"/>
                </a:cxn>
                <a:cxn ang="0">
                  <a:pos x="122" y="0"/>
                </a:cxn>
                <a:cxn ang="0">
                  <a:pos x="498" y="10"/>
                </a:cxn>
                <a:cxn ang="0">
                  <a:pos x="971" y="15"/>
                </a:cxn>
                <a:cxn ang="0">
                  <a:pos x="1057" y="18"/>
                </a:cxn>
                <a:cxn ang="0">
                  <a:pos x="1124" y="23"/>
                </a:cxn>
                <a:cxn ang="0">
                  <a:pos x="1147" y="26"/>
                </a:cxn>
                <a:cxn ang="0">
                  <a:pos x="1165" y="29"/>
                </a:cxn>
                <a:cxn ang="0">
                  <a:pos x="1171" y="31"/>
                </a:cxn>
                <a:cxn ang="0">
                  <a:pos x="1175" y="33"/>
                </a:cxn>
                <a:cxn ang="0">
                  <a:pos x="1176" y="34"/>
                </a:cxn>
                <a:cxn ang="0">
                  <a:pos x="1177" y="35"/>
                </a:cxn>
                <a:cxn ang="0">
                  <a:pos x="1177" y="35"/>
                </a:cxn>
                <a:cxn ang="0">
                  <a:pos x="1177" y="36"/>
                </a:cxn>
                <a:cxn ang="0">
                  <a:pos x="1177" y="37"/>
                </a:cxn>
                <a:cxn ang="0">
                  <a:pos x="1177" y="37"/>
                </a:cxn>
                <a:cxn ang="0">
                  <a:pos x="1176" y="38"/>
                </a:cxn>
                <a:cxn ang="0">
                  <a:pos x="1175" y="39"/>
                </a:cxn>
                <a:cxn ang="0">
                  <a:pos x="1172" y="42"/>
                </a:cxn>
                <a:cxn ang="0">
                  <a:pos x="1161" y="46"/>
                </a:cxn>
                <a:cxn ang="0">
                  <a:pos x="1122" y="53"/>
                </a:cxn>
                <a:cxn ang="0">
                  <a:pos x="986" y="62"/>
                </a:cxn>
                <a:cxn ang="0">
                  <a:pos x="582" y="67"/>
                </a:cxn>
                <a:cxn ang="0">
                  <a:pos x="181" y="58"/>
                </a:cxn>
                <a:cxn ang="0">
                  <a:pos x="50" y="50"/>
                </a:cxn>
                <a:cxn ang="0">
                  <a:pos x="13" y="46"/>
                </a:cxn>
                <a:cxn ang="0">
                  <a:pos x="3" y="43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0" y="41"/>
                </a:cxn>
              </a:cxnLst>
              <a:rect l="0" t="0" r="r" b="b"/>
              <a:pathLst>
                <a:path w="1177" h="67">
                  <a:moveTo>
                    <a:pt x="0" y="41"/>
                  </a:moveTo>
                  <a:lnTo>
                    <a:pt x="0" y="34"/>
                  </a:lnTo>
                  <a:lnTo>
                    <a:pt x="2" y="29"/>
                  </a:lnTo>
                  <a:lnTo>
                    <a:pt x="4" y="24"/>
                  </a:lnTo>
                  <a:lnTo>
                    <a:pt x="7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3" y="10"/>
                  </a:lnTo>
                  <a:lnTo>
                    <a:pt x="30" y="7"/>
                  </a:lnTo>
                  <a:lnTo>
                    <a:pt x="47" y="3"/>
                  </a:lnTo>
                  <a:lnTo>
                    <a:pt x="68" y="1"/>
                  </a:lnTo>
                  <a:lnTo>
                    <a:pt x="122" y="0"/>
                  </a:lnTo>
                  <a:lnTo>
                    <a:pt x="498" y="10"/>
                  </a:lnTo>
                  <a:lnTo>
                    <a:pt x="971" y="15"/>
                  </a:lnTo>
                  <a:lnTo>
                    <a:pt x="1057" y="18"/>
                  </a:lnTo>
                  <a:lnTo>
                    <a:pt x="1124" y="23"/>
                  </a:lnTo>
                  <a:lnTo>
                    <a:pt x="1147" y="26"/>
                  </a:lnTo>
                  <a:lnTo>
                    <a:pt x="1165" y="29"/>
                  </a:lnTo>
                  <a:lnTo>
                    <a:pt x="1171" y="31"/>
                  </a:lnTo>
                  <a:lnTo>
                    <a:pt x="1175" y="33"/>
                  </a:lnTo>
                  <a:lnTo>
                    <a:pt x="1176" y="34"/>
                  </a:lnTo>
                  <a:lnTo>
                    <a:pt x="1177" y="35"/>
                  </a:lnTo>
                  <a:lnTo>
                    <a:pt x="1177" y="35"/>
                  </a:lnTo>
                  <a:lnTo>
                    <a:pt x="1177" y="36"/>
                  </a:lnTo>
                  <a:lnTo>
                    <a:pt x="1177" y="37"/>
                  </a:lnTo>
                  <a:lnTo>
                    <a:pt x="1177" y="37"/>
                  </a:lnTo>
                  <a:lnTo>
                    <a:pt x="1176" y="38"/>
                  </a:lnTo>
                  <a:lnTo>
                    <a:pt x="1175" y="39"/>
                  </a:lnTo>
                  <a:lnTo>
                    <a:pt x="1172" y="42"/>
                  </a:lnTo>
                  <a:lnTo>
                    <a:pt x="1161" y="46"/>
                  </a:lnTo>
                  <a:lnTo>
                    <a:pt x="1122" y="53"/>
                  </a:lnTo>
                  <a:lnTo>
                    <a:pt x="986" y="62"/>
                  </a:lnTo>
                  <a:lnTo>
                    <a:pt x="582" y="67"/>
                  </a:lnTo>
                  <a:lnTo>
                    <a:pt x="181" y="58"/>
                  </a:lnTo>
                  <a:lnTo>
                    <a:pt x="50" y="50"/>
                  </a:lnTo>
                  <a:lnTo>
                    <a:pt x="13" y="46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2" name="Freeform 574"/>
            <p:cNvSpPr>
              <a:spLocks/>
            </p:cNvSpPr>
            <p:nvPr/>
          </p:nvSpPr>
          <p:spPr bwMode="auto">
            <a:xfrm>
              <a:off x="2722" y="2227"/>
              <a:ext cx="392" cy="22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0" y="34"/>
                </a:cxn>
                <a:cxn ang="0">
                  <a:pos x="2" y="29"/>
                </a:cxn>
                <a:cxn ang="0">
                  <a:pos x="4" y="24"/>
                </a:cxn>
                <a:cxn ang="0">
                  <a:pos x="7" y="20"/>
                </a:cxn>
                <a:cxn ang="0">
                  <a:pos x="12" y="16"/>
                </a:cxn>
                <a:cxn ang="0">
                  <a:pos x="17" y="12"/>
                </a:cxn>
                <a:cxn ang="0">
                  <a:pos x="23" y="10"/>
                </a:cxn>
                <a:cxn ang="0">
                  <a:pos x="30" y="7"/>
                </a:cxn>
                <a:cxn ang="0">
                  <a:pos x="47" y="3"/>
                </a:cxn>
                <a:cxn ang="0">
                  <a:pos x="68" y="1"/>
                </a:cxn>
                <a:cxn ang="0">
                  <a:pos x="122" y="0"/>
                </a:cxn>
                <a:cxn ang="0">
                  <a:pos x="498" y="10"/>
                </a:cxn>
                <a:cxn ang="0">
                  <a:pos x="971" y="15"/>
                </a:cxn>
                <a:cxn ang="0">
                  <a:pos x="1057" y="18"/>
                </a:cxn>
                <a:cxn ang="0">
                  <a:pos x="1124" y="23"/>
                </a:cxn>
                <a:cxn ang="0">
                  <a:pos x="1147" y="26"/>
                </a:cxn>
                <a:cxn ang="0">
                  <a:pos x="1165" y="29"/>
                </a:cxn>
                <a:cxn ang="0">
                  <a:pos x="1171" y="31"/>
                </a:cxn>
                <a:cxn ang="0">
                  <a:pos x="1175" y="33"/>
                </a:cxn>
                <a:cxn ang="0">
                  <a:pos x="1176" y="34"/>
                </a:cxn>
                <a:cxn ang="0">
                  <a:pos x="1177" y="35"/>
                </a:cxn>
                <a:cxn ang="0">
                  <a:pos x="1177" y="35"/>
                </a:cxn>
                <a:cxn ang="0">
                  <a:pos x="1177" y="36"/>
                </a:cxn>
                <a:cxn ang="0">
                  <a:pos x="1177" y="37"/>
                </a:cxn>
                <a:cxn ang="0">
                  <a:pos x="1177" y="37"/>
                </a:cxn>
                <a:cxn ang="0">
                  <a:pos x="1176" y="38"/>
                </a:cxn>
                <a:cxn ang="0">
                  <a:pos x="1175" y="39"/>
                </a:cxn>
                <a:cxn ang="0">
                  <a:pos x="1172" y="42"/>
                </a:cxn>
                <a:cxn ang="0">
                  <a:pos x="1161" y="46"/>
                </a:cxn>
                <a:cxn ang="0">
                  <a:pos x="1122" y="53"/>
                </a:cxn>
                <a:cxn ang="0">
                  <a:pos x="986" y="62"/>
                </a:cxn>
                <a:cxn ang="0">
                  <a:pos x="582" y="67"/>
                </a:cxn>
                <a:cxn ang="0">
                  <a:pos x="181" y="58"/>
                </a:cxn>
                <a:cxn ang="0">
                  <a:pos x="50" y="50"/>
                </a:cxn>
                <a:cxn ang="0">
                  <a:pos x="13" y="46"/>
                </a:cxn>
                <a:cxn ang="0">
                  <a:pos x="3" y="43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0" y="41"/>
                </a:cxn>
              </a:cxnLst>
              <a:rect l="0" t="0" r="r" b="b"/>
              <a:pathLst>
                <a:path w="1177" h="67">
                  <a:moveTo>
                    <a:pt x="0" y="41"/>
                  </a:moveTo>
                  <a:lnTo>
                    <a:pt x="0" y="34"/>
                  </a:lnTo>
                  <a:lnTo>
                    <a:pt x="2" y="29"/>
                  </a:lnTo>
                  <a:lnTo>
                    <a:pt x="4" y="24"/>
                  </a:lnTo>
                  <a:lnTo>
                    <a:pt x="7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3" y="10"/>
                  </a:lnTo>
                  <a:lnTo>
                    <a:pt x="30" y="7"/>
                  </a:lnTo>
                  <a:lnTo>
                    <a:pt x="47" y="3"/>
                  </a:lnTo>
                  <a:lnTo>
                    <a:pt x="68" y="1"/>
                  </a:lnTo>
                  <a:lnTo>
                    <a:pt x="122" y="0"/>
                  </a:lnTo>
                  <a:lnTo>
                    <a:pt x="498" y="10"/>
                  </a:lnTo>
                  <a:lnTo>
                    <a:pt x="971" y="15"/>
                  </a:lnTo>
                  <a:lnTo>
                    <a:pt x="1057" y="18"/>
                  </a:lnTo>
                  <a:lnTo>
                    <a:pt x="1124" y="23"/>
                  </a:lnTo>
                  <a:lnTo>
                    <a:pt x="1147" y="26"/>
                  </a:lnTo>
                  <a:lnTo>
                    <a:pt x="1165" y="29"/>
                  </a:lnTo>
                  <a:lnTo>
                    <a:pt x="1171" y="31"/>
                  </a:lnTo>
                  <a:lnTo>
                    <a:pt x="1175" y="33"/>
                  </a:lnTo>
                  <a:lnTo>
                    <a:pt x="1176" y="34"/>
                  </a:lnTo>
                  <a:lnTo>
                    <a:pt x="1177" y="35"/>
                  </a:lnTo>
                  <a:lnTo>
                    <a:pt x="1177" y="35"/>
                  </a:lnTo>
                  <a:lnTo>
                    <a:pt x="1177" y="36"/>
                  </a:lnTo>
                  <a:lnTo>
                    <a:pt x="1177" y="37"/>
                  </a:lnTo>
                  <a:lnTo>
                    <a:pt x="1177" y="37"/>
                  </a:lnTo>
                  <a:lnTo>
                    <a:pt x="1176" y="38"/>
                  </a:lnTo>
                  <a:lnTo>
                    <a:pt x="1175" y="39"/>
                  </a:lnTo>
                  <a:lnTo>
                    <a:pt x="1172" y="42"/>
                  </a:lnTo>
                  <a:lnTo>
                    <a:pt x="1161" y="46"/>
                  </a:lnTo>
                  <a:lnTo>
                    <a:pt x="1122" y="53"/>
                  </a:lnTo>
                  <a:lnTo>
                    <a:pt x="986" y="62"/>
                  </a:lnTo>
                  <a:lnTo>
                    <a:pt x="582" y="67"/>
                  </a:lnTo>
                  <a:lnTo>
                    <a:pt x="181" y="58"/>
                  </a:lnTo>
                  <a:lnTo>
                    <a:pt x="50" y="50"/>
                  </a:lnTo>
                  <a:lnTo>
                    <a:pt x="13" y="46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3" name="Freeform 575"/>
            <p:cNvSpPr>
              <a:spLocks/>
            </p:cNvSpPr>
            <p:nvPr/>
          </p:nvSpPr>
          <p:spPr bwMode="auto">
            <a:xfrm>
              <a:off x="2893" y="2130"/>
              <a:ext cx="392" cy="22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0" y="34"/>
                </a:cxn>
                <a:cxn ang="0">
                  <a:pos x="2" y="29"/>
                </a:cxn>
                <a:cxn ang="0">
                  <a:pos x="4" y="24"/>
                </a:cxn>
                <a:cxn ang="0">
                  <a:pos x="7" y="20"/>
                </a:cxn>
                <a:cxn ang="0">
                  <a:pos x="12" y="16"/>
                </a:cxn>
                <a:cxn ang="0">
                  <a:pos x="18" y="12"/>
                </a:cxn>
                <a:cxn ang="0">
                  <a:pos x="24" y="10"/>
                </a:cxn>
                <a:cxn ang="0">
                  <a:pos x="31" y="7"/>
                </a:cxn>
                <a:cxn ang="0">
                  <a:pos x="47" y="3"/>
                </a:cxn>
                <a:cxn ang="0">
                  <a:pos x="69" y="1"/>
                </a:cxn>
                <a:cxn ang="0">
                  <a:pos x="123" y="0"/>
                </a:cxn>
                <a:cxn ang="0">
                  <a:pos x="498" y="10"/>
                </a:cxn>
                <a:cxn ang="0">
                  <a:pos x="971" y="15"/>
                </a:cxn>
                <a:cxn ang="0">
                  <a:pos x="1058" y="18"/>
                </a:cxn>
                <a:cxn ang="0">
                  <a:pos x="1124" y="23"/>
                </a:cxn>
                <a:cxn ang="0">
                  <a:pos x="1148" y="26"/>
                </a:cxn>
                <a:cxn ang="0">
                  <a:pos x="1165" y="29"/>
                </a:cxn>
                <a:cxn ang="0">
                  <a:pos x="1171" y="31"/>
                </a:cxn>
                <a:cxn ang="0">
                  <a:pos x="1175" y="33"/>
                </a:cxn>
                <a:cxn ang="0">
                  <a:pos x="1176" y="34"/>
                </a:cxn>
                <a:cxn ang="0">
                  <a:pos x="1177" y="35"/>
                </a:cxn>
                <a:cxn ang="0">
                  <a:pos x="1177" y="35"/>
                </a:cxn>
                <a:cxn ang="0">
                  <a:pos x="1177" y="36"/>
                </a:cxn>
                <a:cxn ang="0">
                  <a:pos x="1177" y="37"/>
                </a:cxn>
                <a:cxn ang="0">
                  <a:pos x="1177" y="37"/>
                </a:cxn>
                <a:cxn ang="0">
                  <a:pos x="1176" y="38"/>
                </a:cxn>
                <a:cxn ang="0">
                  <a:pos x="1175" y="39"/>
                </a:cxn>
                <a:cxn ang="0">
                  <a:pos x="1172" y="42"/>
                </a:cxn>
                <a:cxn ang="0">
                  <a:pos x="1161" y="46"/>
                </a:cxn>
                <a:cxn ang="0">
                  <a:pos x="1122" y="53"/>
                </a:cxn>
                <a:cxn ang="0">
                  <a:pos x="986" y="62"/>
                </a:cxn>
                <a:cxn ang="0">
                  <a:pos x="582" y="67"/>
                </a:cxn>
                <a:cxn ang="0">
                  <a:pos x="182" y="58"/>
                </a:cxn>
                <a:cxn ang="0">
                  <a:pos x="50" y="50"/>
                </a:cxn>
                <a:cxn ang="0">
                  <a:pos x="14" y="46"/>
                </a:cxn>
                <a:cxn ang="0">
                  <a:pos x="3" y="43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0" y="40"/>
                </a:cxn>
              </a:cxnLst>
              <a:rect l="0" t="0" r="r" b="b"/>
              <a:pathLst>
                <a:path w="1177" h="67">
                  <a:moveTo>
                    <a:pt x="0" y="40"/>
                  </a:moveTo>
                  <a:lnTo>
                    <a:pt x="0" y="34"/>
                  </a:lnTo>
                  <a:lnTo>
                    <a:pt x="2" y="29"/>
                  </a:lnTo>
                  <a:lnTo>
                    <a:pt x="4" y="24"/>
                  </a:lnTo>
                  <a:lnTo>
                    <a:pt x="7" y="20"/>
                  </a:lnTo>
                  <a:lnTo>
                    <a:pt x="12" y="16"/>
                  </a:lnTo>
                  <a:lnTo>
                    <a:pt x="18" y="12"/>
                  </a:lnTo>
                  <a:lnTo>
                    <a:pt x="24" y="10"/>
                  </a:lnTo>
                  <a:lnTo>
                    <a:pt x="31" y="7"/>
                  </a:lnTo>
                  <a:lnTo>
                    <a:pt x="47" y="3"/>
                  </a:lnTo>
                  <a:lnTo>
                    <a:pt x="69" y="1"/>
                  </a:lnTo>
                  <a:lnTo>
                    <a:pt x="123" y="0"/>
                  </a:lnTo>
                  <a:lnTo>
                    <a:pt x="498" y="10"/>
                  </a:lnTo>
                  <a:lnTo>
                    <a:pt x="971" y="15"/>
                  </a:lnTo>
                  <a:lnTo>
                    <a:pt x="1058" y="18"/>
                  </a:lnTo>
                  <a:lnTo>
                    <a:pt x="1124" y="23"/>
                  </a:lnTo>
                  <a:lnTo>
                    <a:pt x="1148" y="26"/>
                  </a:lnTo>
                  <a:lnTo>
                    <a:pt x="1165" y="29"/>
                  </a:lnTo>
                  <a:lnTo>
                    <a:pt x="1171" y="31"/>
                  </a:lnTo>
                  <a:lnTo>
                    <a:pt x="1175" y="33"/>
                  </a:lnTo>
                  <a:lnTo>
                    <a:pt x="1176" y="34"/>
                  </a:lnTo>
                  <a:lnTo>
                    <a:pt x="1177" y="35"/>
                  </a:lnTo>
                  <a:lnTo>
                    <a:pt x="1177" y="35"/>
                  </a:lnTo>
                  <a:lnTo>
                    <a:pt x="1177" y="36"/>
                  </a:lnTo>
                  <a:lnTo>
                    <a:pt x="1177" y="37"/>
                  </a:lnTo>
                  <a:lnTo>
                    <a:pt x="1177" y="37"/>
                  </a:lnTo>
                  <a:lnTo>
                    <a:pt x="1176" y="38"/>
                  </a:lnTo>
                  <a:lnTo>
                    <a:pt x="1175" y="39"/>
                  </a:lnTo>
                  <a:lnTo>
                    <a:pt x="1172" y="42"/>
                  </a:lnTo>
                  <a:lnTo>
                    <a:pt x="1161" y="46"/>
                  </a:lnTo>
                  <a:lnTo>
                    <a:pt x="1122" y="53"/>
                  </a:lnTo>
                  <a:lnTo>
                    <a:pt x="986" y="62"/>
                  </a:lnTo>
                  <a:lnTo>
                    <a:pt x="582" y="67"/>
                  </a:lnTo>
                  <a:lnTo>
                    <a:pt x="182" y="58"/>
                  </a:lnTo>
                  <a:lnTo>
                    <a:pt x="50" y="50"/>
                  </a:lnTo>
                  <a:lnTo>
                    <a:pt x="14" y="46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4" name="Freeform 576"/>
            <p:cNvSpPr>
              <a:spLocks/>
            </p:cNvSpPr>
            <p:nvPr/>
          </p:nvSpPr>
          <p:spPr bwMode="auto">
            <a:xfrm>
              <a:off x="2893" y="2130"/>
              <a:ext cx="392" cy="22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0" y="34"/>
                </a:cxn>
                <a:cxn ang="0">
                  <a:pos x="2" y="29"/>
                </a:cxn>
                <a:cxn ang="0">
                  <a:pos x="4" y="24"/>
                </a:cxn>
                <a:cxn ang="0">
                  <a:pos x="7" y="20"/>
                </a:cxn>
                <a:cxn ang="0">
                  <a:pos x="12" y="16"/>
                </a:cxn>
                <a:cxn ang="0">
                  <a:pos x="18" y="12"/>
                </a:cxn>
                <a:cxn ang="0">
                  <a:pos x="24" y="10"/>
                </a:cxn>
                <a:cxn ang="0">
                  <a:pos x="31" y="7"/>
                </a:cxn>
                <a:cxn ang="0">
                  <a:pos x="47" y="3"/>
                </a:cxn>
                <a:cxn ang="0">
                  <a:pos x="69" y="1"/>
                </a:cxn>
                <a:cxn ang="0">
                  <a:pos x="123" y="0"/>
                </a:cxn>
                <a:cxn ang="0">
                  <a:pos x="498" y="10"/>
                </a:cxn>
                <a:cxn ang="0">
                  <a:pos x="971" y="15"/>
                </a:cxn>
                <a:cxn ang="0">
                  <a:pos x="1058" y="18"/>
                </a:cxn>
                <a:cxn ang="0">
                  <a:pos x="1124" y="23"/>
                </a:cxn>
                <a:cxn ang="0">
                  <a:pos x="1148" y="26"/>
                </a:cxn>
                <a:cxn ang="0">
                  <a:pos x="1165" y="29"/>
                </a:cxn>
                <a:cxn ang="0">
                  <a:pos x="1171" y="31"/>
                </a:cxn>
                <a:cxn ang="0">
                  <a:pos x="1175" y="33"/>
                </a:cxn>
                <a:cxn ang="0">
                  <a:pos x="1176" y="34"/>
                </a:cxn>
                <a:cxn ang="0">
                  <a:pos x="1177" y="35"/>
                </a:cxn>
                <a:cxn ang="0">
                  <a:pos x="1177" y="35"/>
                </a:cxn>
                <a:cxn ang="0">
                  <a:pos x="1177" y="36"/>
                </a:cxn>
                <a:cxn ang="0">
                  <a:pos x="1177" y="37"/>
                </a:cxn>
                <a:cxn ang="0">
                  <a:pos x="1177" y="37"/>
                </a:cxn>
                <a:cxn ang="0">
                  <a:pos x="1176" y="38"/>
                </a:cxn>
                <a:cxn ang="0">
                  <a:pos x="1175" y="39"/>
                </a:cxn>
                <a:cxn ang="0">
                  <a:pos x="1172" y="42"/>
                </a:cxn>
                <a:cxn ang="0">
                  <a:pos x="1161" y="46"/>
                </a:cxn>
                <a:cxn ang="0">
                  <a:pos x="1122" y="53"/>
                </a:cxn>
                <a:cxn ang="0">
                  <a:pos x="986" y="62"/>
                </a:cxn>
                <a:cxn ang="0">
                  <a:pos x="582" y="67"/>
                </a:cxn>
                <a:cxn ang="0">
                  <a:pos x="182" y="58"/>
                </a:cxn>
                <a:cxn ang="0">
                  <a:pos x="50" y="50"/>
                </a:cxn>
                <a:cxn ang="0">
                  <a:pos x="14" y="46"/>
                </a:cxn>
                <a:cxn ang="0">
                  <a:pos x="3" y="43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0" y="40"/>
                </a:cxn>
              </a:cxnLst>
              <a:rect l="0" t="0" r="r" b="b"/>
              <a:pathLst>
                <a:path w="1177" h="67">
                  <a:moveTo>
                    <a:pt x="0" y="40"/>
                  </a:moveTo>
                  <a:lnTo>
                    <a:pt x="0" y="34"/>
                  </a:lnTo>
                  <a:lnTo>
                    <a:pt x="2" y="29"/>
                  </a:lnTo>
                  <a:lnTo>
                    <a:pt x="4" y="24"/>
                  </a:lnTo>
                  <a:lnTo>
                    <a:pt x="7" y="20"/>
                  </a:lnTo>
                  <a:lnTo>
                    <a:pt x="12" y="16"/>
                  </a:lnTo>
                  <a:lnTo>
                    <a:pt x="18" y="12"/>
                  </a:lnTo>
                  <a:lnTo>
                    <a:pt x="24" y="10"/>
                  </a:lnTo>
                  <a:lnTo>
                    <a:pt x="31" y="7"/>
                  </a:lnTo>
                  <a:lnTo>
                    <a:pt x="47" y="3"/>
                  </a:lnTo>
                  <a:lnTo>
                    <a:pt x="69" y="1"/>
                  </a:lnTo>
                  <a:lnTo>
                    <a:pt x="123" y="0"/>
                  </a:lnTo>
                  <a:lnTo>
                    <a:pt x="498" y="10"/>
                  </a:lnTo>
                  <a:lnTo>
                    <a:pt x="971" y="15"/>
                  </a:lnTo>
                  <a:lnTo>
                    <a:pt x="1058" y="18"/>
                  </a:lnTo>
                  <a:lnTo>
                    <a:pt x="1124" y="23"/>
                  </a:lnTo>
                  <a:lnTo>
                    <a:pt x="1148" y="26"/>
                  </a:lnTo>
                  <a:lnTo>
                    <a:pt x="1165" y="29"/>
                  </a:lnTo>
                  <a:lnTo>
                    <a:pt x="1171" y="31"/>
                  </a:lnTo>
                  <a:lnTo>
                    <a:pt x="1175" y="33"/>
                  </a:lnTo>
                  <a:lnTo>
                    <a:pt x="1176" y="34"/>
                  </a:lnTo>
                  <a:lnTo>
                    <a:pt x="1177" y="35"/>
                  </a:lnTo>
                  <a:lnTo>
                    <a:pt x="1177" y="35"/>
                  </a:lnTo>
                  <a:lnTo>
                    <a:pt x="1177" y="36"/>
                  </a:lnTo>
                  <a:lnTo>
                    <a:pt x="1177" y="37"/>
                  </a:lnTo>
                  <a:lnTo>
                    <a:pt x="1177" y="37"/>
                  </a:lnTo>
                  <a:lnTo>
                    <a:pt x="1176" y="38"/>
                  </a:lnTo>
                  <a:lnTo>
                    <a:pt x="1175" y="39"/>
                  </a:lnTo>
                  <a:lnTo>
                    <a:pt x="1172" y="42"/>
                  </a:lnTo>
                  <a:lnTo>
                    <a:pt x="1161" y="46"/>
                  </a:lnTo>
                  <a:lnTo>
                    <a:pt x="1122" y="53"/>
                  </a:lnTo>
                  <a:lnTo>
                    <a:pt x="986" y="62"/>
                  </a:lnTo>
                  <a:lnTo>
                    <a:pt x="582" y="67"/>
                  </a:lnTo>
                  <a:lnTo>
                    <a:pt x="182" y="58"/>
                  </a:lnTo>
                  <a:lnTo>
                    <a:pt x="50" y="50"/>
                  </a:lnTo>
                  <a:lnTo>
                    <a:pt x="14" y="46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5" name="Freeform 577"/>
            <p:cNvSpPr>
              <a:spLocks/>
            </p:cNvSpPr>
            <p:nvPr/>
          </p:nvSpPr>
          <p:spPr bwMode="auto">
            <a:xfrm>
              <a:off x="2888" y="2204"/>
              <a:ext cx="121" cy="23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3" y="32"/>
                </a:cxn>
                <a:cxn ang="0">
                  <a:pos x="6" y="28"/>
                </a:cxn>
                <a:cxn ang="0">
                  <a:pos x="9" y="24"/>
                </a:cxn>
                <a:cxn ang="0">
                  <a:pos x="12" y="20"/>
                </a:cxn>
                <a:cxn ang="0">
                  <a:pos x="16" y="17"/>
                </a:cxn>
                <a:cxn ang="0">
                  <a:pos x="21" y="14"/>
                </a:cxn>
                <a:cxn ang="0">
                  <a:pos x="27" y="10"/>
                </a:cxn>
                <a:cxn ang="0">
                  <a:pos x="33" y="8"/>
                </a:cxn>
                <a:cxn ang="0">
                  <a:pos x="45" y="5"/>
                </a:cxn>
                <a:cxn ang="0">
                  <a:pos x="58" y="2"/>
                </a:cxn>
                <a:cxn ang="0">
                  <a:pos x="73" y="1"/>
                </a:cxn>
                <a:cxn ang="0">
                  <a:pos x="200" y="3"/>
                </a:cxn>
                <a:cxn ang="0">
                  <a:pos x="272" y="0"/>
                </a:cxn>
                <a:cxn ang="0">
                  <a:pos x="320" y="0"/>
                </a:cxn>
                <a:cxn ang="0">
                  <a:pos x="336" y="1"/>
                </a:cxn>
                <a:cxn ang="0">
                  <a:pos x="347" y="3"/>
                </a:cxn>
                <a:cxn ang="0">
                  <a:pos x="352" y="3"/>
                </a:cxn>
                <a:cxn ang="0">
                  <a:pos x="355" y="5"/>
                </a:cxn>
                <a:cxn ang="0">
                  <a:pos x="358" y="6"/>
                </a:cxn>
                <a:cxn ang="0">
                  <a:pos x="360" y="7"/>
                </a:cxn>
                <a:cxn ang="0">
                  <a:pos x="360" y="8"/>
                </a:cxn>
                <a:cxn ang="0">
                  <a:pos x="361" y="8"/>
                </a:cxn>
                <a:cxn ang="0">
                  <a:pos x="361" y="9"/>
                </a:cxn>
                <a:cxn ang="0">
                  <a:pos x="361" y="10"/>
                </a:cxn>
                <a:cxn ang="0">
                  <a:pos x="361" y="11"/>
                </a:cxn>
                <a:cxn ang="0">
                  <a:pos x="361" y="11"/>
                </a:cxn>
                <a:cxn ang="0">
                  <a:pos x="361" y="14"/>
                </a:cxn>
                <a:cxn ang="0">
                  <a:pos x="360" y="16"/>
                </a:cxn>
                <a:cxn ang="0">
                  <a:pos x="359" y="18"/>
                </a:cxn>
                <a:cxn ang="0">
                  <a:pos x="356" y="21"/>
                </a:cxn>
                <a:cxn ang="0">
                  <a:pos x="348" y="30"/>
                </a:cxn>
                <a:cxn ang="0">
                  <a:pos x="345" y="34"/>
                </a:cxn>
                <a:cxn ang="0">
                  <a:pos x="343" y="36"/>
                </a:cxn>
                <a:cxn ang="0">
                  <a:pos x="342" y="39"/>
                </a:cxn>
                <a:cxn ang="0">
                  <a:pos x="341" y="41"/>
                </a:cxn>
                <a:cxn ang="0">
                  <a:pos x="339" y="43"/>
                </a:cxn>
                <a:cxn ang="0">
                  <a:pos x="335" y="47"/>
                </a:cxn>
                <a:cxn ang="0">
                  <a:pos x="329" y="50"/>
                </a:cxn>
                <a:cxn ang="0">
                  <a:pos x="322" y="54"/>
                </a:cxn>
                <a:cxn ang="0">
                  <a:pos x="303" y="59"/>
                </a:cxn>
                <a:cxn ang="0">
                  <a:pos x="280" y="64"/>
                </a:cxn>
                <a:cxn ang="0">
                  <a:pos x="225" y="70"/>
                </a:cxn>
                <a:cxn ang="0">
                  <a:pos x="163" y="71"/>
                </a:cxn>
                <a:cxn ang="0">
                  <a:pos x="103" y="69"/>
                </a:cxn>
                <a:cxn ang="0">
                  <a:pos x="51" y="65"/>
                </a:cxn>
                <a:cxn ang="0">
                  <a:pos x="30" y="62"/>
                </a:cxn>
                <a:cxn ang="0">
                  <a:pos x="14" y="57"/>
                </a:cxn>
                <a:cxn ang="0">
                  <a:pos x="8" y="55"/>
                </a:cxn>
                <a:cxn ang="0">
                  <a:pos x="4" y="53"/>
                </a:cxn>
                <a:cxn ang="0">
                  <a:pos x="2" y="52"/>
                </a:cxn>
                <a:cxn ang="0">
                  <a:pos x="1" y="51"/>
                </a:cxn>
                <a:cxn ang="0">
                  <a:pos x="0" y="50"/>
                </a:cxn>
                <a:cxn ang="0">
                  <a:pos x="0" y="49"/>
                </a:cxn>
              </a:cxnLst>
              <a:rect l="0" t="0" r="r" b="b"/>
              <a:pathLst>
                <a:path w="361" h="71">
                  <a:moveTo>
                    <a:pt x="0" y="49"/>
                  </a:moveTo>
                  <a:lnTo>
                    <a:pt x="0" y="43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6" y="28"/>
                  </a:lnTo>
                  <a:lnTo>
                    <a:pt x="9" y="24"/>
                  </a:lnTo>
                  <a:lnTo>
                    <a:pt x="12" y="20"/>
                  </a:lnTo>
                  <a:lnTo>
                    <a:pt x="16" y="17"/>
                  </a:lnTo>
                  <a:lnTo>
                    <a:pt x="21" y="14"/>
                  </a:lnTo>
                  <a:lnTo>
                    <a:pt x="27" y="10"/>
                  </a:lnTo>
                  <a:lnTo>
                    <a:pt x="33" y="8"/>
                  </a:lnTo>
                  <a:lnTo>
                    <a:pt x="45" y="5"/>
                  </a:lnTo>
                  <a:lnTo>
                    <a:pt x="58" y="2"/>
                  </a:lnTo>
                  <a:lnTo>
                    <a:pt x="73" y="1"/>
                  </a:lnTo>
                  <a:lnTo>
                    <a:pt x="200" y="3"/>
                  </a:lnTo>
                  <a:lnTo>
                    <a:pt x="272" y="0"/>
                  </a:lnTo>
                  <a:lnTo>
                    <a:pt x="320" y="0"/>
                  </a:lnTo>
                  <a:lnTo>
                    <a:pt x="336" y="1"/>
                  </a:lnTo>
                  <a:lnTo>
                    <a:pt x="347" y="3"/>
                  </a:lnTo>
                  <a:lnTo>
                    <a:pt x="352" y="3"/>
                  </a:lnTo>
                  <a:lnTo>
                    <a:pt x="355" y="5"/>
                  </a:lnTo>
                  <a:lnTo>
                    <a:pt x="358" y="6"/>
                  </a:lnTo>
                  <a:lnTo>
                    <a:pt x="360" y="7"/>
                  </a:lnTo>
                  <a:lnTo>
                    <a:pt x="360" y="8"/>
                  </a:lnTo>
                  <a:lnTo>
                    <a:pt x="361" y="8"/>
                  </a:lnTo>
                  <a:lnTo>
                    <a:pt x="361" y="9"/>
                  </a:lnTo>
                  <a:lnTo>
                    <a:pt x="361" y="10"/>
                  </a:lnTo>
                  <a:lnTo>
                    <a:pt x="361" y="11"/>
                  </a:lnTo>
                  <a:lnTo>
                    <a:pt x="361" y="11"/>
                  </a:lnTo>
                  <a:lnTo>
                    <a:pt x="361" y="14"/>
                  </a:lnTo>
                  <a:lnTo>
                    <a:pt x="360" y="16"/>
                  </a:lnTo>
                  <a:lnTo>
                    <a:pt x="359" y="18"/>
                  </a:lnTo>
                  <a:lnTo>
                    <a:pt x="356" y="21"/>
                  </a:lnTo>
                  <a:lnTo>
                    <a:pt x="348" y="30"/>
                  </a:lnTo>
                  <a:lnTo>
                    <a:pt x="345" y="34"/>
                  </a:lnTo>
                  <a:lnTo>
                    <a:pt x="343" y="36"/>
                  </a:lnTo>
                  <a:lnTo>
                    <a:pt x="342" y="39"/>
                  </a:lnTo>
                  <a:lnTo>
                    <a:pt x="341" y="41"/>
                  </a:lnTo>
                  <a:lnTo>
                    <a:pt x="339" y="43"/>
                  </a:lnTo>
                  <a:lnTo>
                    <a:pt x="335" y="47"/>
                  </a:lnTo>
                  <a:lnTo>
                    <a:pt x="329" y="50"/>
                  </a:lnTo>
                  <a:lnTo>
                    <a:pt x="322" y="54"/>
                  </a:lnTo>
                  <a:lnTo>
                    <a:pt x="303" y="59"/>
                  </a:lnTo>
                  <a:lnTo>
                    <a:pt x="280" y="64"/>
                  </a:lnTo>
                  <a:lnTo>
                    <a:pt x="225" y="70"/>
                  </a:lnTo>
                  <a:lnTo>
                    <a:pt x="163" y="71"/>
                  </a:lnTo>
                  <a:lnTo>
                    <a:pt x="103" y="69"/>
                  </a:lnTo>
                  <a:lnTo>
                    <a:pt x="51" y="65"/>
                  </a:lnTo>
                  <a:lnTo>
                    <a:pt x="30" y="62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4" y="53"/>
                  </a:lnTo>
                  <a:lnTo>
                    <a:pt x="2" y="52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6" name="Freeform 578"/>
            <p:cNvSpPr>
              <a:spLocks/>
            </p:cNvSpPr>
            <p:nvPr/>
          </p:nvSpPr>
          <p:spPr bwMode="auto">
            <a:xfrm>
              <a:off x="2888" y="2204"/>
              <a:ext cx="121" cy="23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3" y="32"/>
                </a:cxn>
                <a:cxn ang="0">
                  <a:pos x="6" y="28"/>
                </a:cxn>
                <a:cxn ang="0">
                  <a:pos x="9" y="24"/>
                </a:cxn>
                <a:cxn ang="0">
                  <a:pos x="12" y="20"/>
                </a:cxn>
                <a:cxn ang="0">
                  <a:pos x="16" y="17"/>
                </a:cxn>
                <a:cxn ang="0">
                  <a:pos x="21" y="14"/>
                </a:cxn>
                <a:cxn ang="0">
                  <a:pos x="27" y="10"/>
                </a:cxn>
                <a:cxn ang="0">
                  <a:pos x="33" y="8"/>
                </a:cxn>
                <a:cxn ang="0">
                  <a:pos x="45" y="5"/>
                </a:cxn>
                <a:cxn ang="0">
                  <a:pos x="58" y="2"/>
                </a:cxn>
                <a:cxn ang="0">
                  <a:pos x="73" y="1"/>
                </a:cxn>
                <a:cxn ang="0">
                  <a:pos x="200" y="3"/>
                </a:cxn>
                <a:cxn ang="0">
                  <a:pos x="272" y="0"/>
                </a:cxn>
                <a:cxn ang="0">
                  <a:pos x="320" y="0"/>
                </a:cxn>
                <a:cxn ang="0">
                  <a:pos x="336" y="1"/>
                </a:cxn>
                <a:cxn ang="0">
                  <a:pos x="347" y="3"/>
                </a:cxn>
                <a:cxn ang="0">
                  <a:pos x="352" y="3"/>
                </a:cxn>
                <a:cxn ang="0">
                  <a:pos x="355" y="5"/>
                </a:cxn>
                <a:cxn ang="0">
                  <a:pos x="358" y="6"/>
                </a:cxn>
                <a:cxn ang="0">
                  <a:pos x="360" y="7"/>
                </a:cxn>
                <a:cxn ang="0">
                  <a:pos x="360" y="8"/>
                </a:cxn>
                <a:cxn ang="0">
                  <a:pos x="361" y="8"/>
                </a:cxn>
                <a:cxn ang="0">
                  <a:pos x="361" y="9"/>
                </a:cxn>
                <a:cxn ang="0">
                  <a:pos x="361" y="10"/>
                </a:cxn>
                <a:cxn ang="0">
                  <a:pos x="361" y="11"/>
                </a:cxn>
                <a:cxn ang="0">
                  <a:pos x="361" y="11"/>
                </a:cxn>
                <a:cxn ang="0">
                  <a:pos x="361" y="14"/>
                </a:cxn>
                <a:cxn ang="0">
                  <a:pos x="360" y="16"/>
                </a:cxn>
                <a:cxn ang="0">
                  <a:pos x="359" y="18"/>
                </a:cxn>
                <a:cxn ang="0">
                  <a:pos x="356" y="21"/>
                </a:cxn>
                <a:cxn ang="0">
                  <a:pos x="348" y="30"/>
                </a:cxn>
                <a:cxn ang="0">
                  <a:pos x="345" y="34"/>
                </a:cxn>
                <a:cxn ang="0">
                  <a:pos x="343" y="36"/>
                </a:cxn>
                <a:cxn ang="0">
                  <a:pos x="342" y="39"/>
                </a:cxn>
                <a:cxn ang="0">
                  <a:pos x="341" y="41"/>
                </a:cxn>
                <a:cxn ang="0">
                  <a:pos x="339" y="43"/>
                </a:cxn>
                <a:cxn ang="0">
                  <a:pos x="335" y="47"/>
                </a:cxn>
                <a:cxn ang="0">
                  <a:pos x="329" y="50"/>
                </a:cxn>
                <a:cxn ang="0">
                  <a:pos x="322" y="54"/>
                </a:cxn>
                <a:cxn ang="0">
                  <a:pos x="303" y="59"/>
                </a:cxn>
                <a:cxn ang="0">
                  <a:pos x="280" y="64"/>
                </a:cxn>
                <a:cxn ang="0">
                  <a:pos x="225" y="70"/>
                </a:cxn>
                <a:cxn ang="0">
                  <a:pos x="163" y="71"/>
                </a:cxn>
                <a:cxn ang="0">
                  <a:pos x="103" y="69"/>
                </a:cxn>
                <a:cxn ang="0">
                  <a:pos x="51" y="65"/>
                </a:cxn>
                <a:cxn ang="0">
                  <a:pos x="30" y="62"/>
                </a:cxn>
                <a:cxn ang="0">
                  <a:pos x="14" y="57"/>
                </a:cxn>
                <a:cxn ang="0">
                  <a:pos x="8" y="55"/>
                </a:cxn>
                <a:cxn ang="0">
                  <a:pos x="4" y="53"/>
                </a:cxn>
                <a:cxn ang="0">
                  <a:pos x="2" y="52"/>
                </a:cxn>
                <a:cxn ang="0">
                  <a:pos x="1" y="51"/>
                </a:cxn>
                <a:cxn ang="0">
                  <a:pos x="0" y="50"/>
                </a:cxn>
                <a:cxn ang="0">
                  <a:pos x="0" y="49"/>
                </a:cxn>
              </a:cxnLst>
              <a:rect l="0" t="0" r="r" b="b"/>
              <a:pathLst>
                <a:path w="361" h="71">
                  <a:moveTo>
                    <a:pt x="0" y="49"/>
                  </a:moveTo>
                  <a:lnTo>
                    <a:pt x="0" y="43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6" y="28"/>
                  </a:lnTo>
                  <a:lnTo>
                    <a:pt x="9" y="24"/>
                  </a:lnTo>
                  <a:lnTo>
                    <a:pt x="12" y="20"/>
                  </a:lnTo>
                  <a:lnTo>
                    <a:pt x="16" y="17"/>
                  </a:lnTo>
                  <a:lnTo>
                    <a:pt x="21" y="14"/>
                  </a:lnTo>
                  <a:lnTo>
                    <a:pt x="27" y="10"/>
                  </a:lnTo>
                  <a:lnTo>
                    <a:pt x="33" y="8"/>
                  </a:lnTo>
                  <a:lnTo>
                    <a:pt x="45" y="5"/>
                  </a:lnTo>
                  <a:lnTo>
                    <a:pt x="58" y="2"/>
                  </a:lnTo>
                  <a:lnTo>
                    <a:pt x="73" y="1"/>
                  </a:lnTo>
                  <a:lnTo>
                    <a:pt x="200" y="3"/>
                  </a:lnTo>
                  <a:lnTo>
                    <a:pt x="272" y="0"/>
                  </a:lnTo>
                  <a:lnTo>
                    <a:pt x="320" y="0"/>
                  </a:lnTo>
                  <a:lnTo>
                    <a:pt x="336" y="1"/>
                  </a:lnTo>
                  <a:lnTo>
                    <a:pt x="347" y="3"/>
                  </a:lnTo>
                  <a:lnTo>
                    <a:pt x="352" y="3"/>
                  </a:lnTo>
                  <a:lnTo>
                    <a:pt x="355" y="5"/>
                  </a:lnTo>
                  <a:lnTo>
                    <a:pt x="358" y="6"/>
                  </a:lnTo>
                  <a:lnTo>
                    <a:pt x="360" y="7"/>
                  </a:lnTo>
                  <a:lnTo>
                    <a:pt x="360" y="8"/>
                  </a:lnTo>
                  <a:lnTo>
                    <a:pt x="361" y="8"/>
                  </a:lnTo>
                  <a:lnTo>
                    <a:pt x="361" y="9"/>
                  </a:lnTo>
                  <a:lnTo>
                    <a:pt x="361" y="10"/>
                  </a:lnTo>
                  <a:lnTo>
                    <a:pt x="361" y="11"/>
                  </a:lnTo>
                  <a:lnTo>
                    <a:pt x="361" y="11"/>
                  </a:lnTo>
                  <a:lnTo>
                    <a:pt x="361" y="14"/>
                  </a:lnTo>
                  <a:lnTo>
                    <a:pt x="360" y="16"/>
                  </a:lnTo>
                  <a:lnTo>
                    <a:pt x="359" y="18"/>
                  </a:lnTo>
                  <a:lnTo>
                    <a:pt x="356" y="21"/>
                  </a:lnTo>
                  <a:lnTo>
                    <a:pt x="348" y="30"/>
                  </a:lnTo>
                  <a:lnTo>
                    <a:pt x="345" y="34"/>
                  </a:lnTo>
                  <a:lnTo>
                    <a:pt x="343" y="36"/>
                  </a:lnTo>
                  <a:lnTo>
                    <a:pt x="342" y="39"/>
                  </a:lnTo>
                  <a:lnTo>
                    <a:pt x="341" y="41"/>
                  </a:lnTo>
                  <a:lnTo>
                    <a:pt x="339" y="43"/>
                  </a:lnTo>
                  <a:lnTo>
                    <a:pt x="335" y="47"/>
                  </a:lnTo>
                  <a:lnTo>
                    <a:pt x="329" y="50"/>
                  </a:lnTo>
                  <a:lnTo>
                    <a:pt x="322" y="54"/>
                  </a:lnTo>
                  <a:lnTo>
                    <a:pt x="303" y="59"/>
                  </a:lnTo>
                  <a:lnTo>
                    <a:pt x="280" y="64"/>
                  </a:lnTo>
                  <a:lnTo>
                    <a:pt x="225" y="70"/>
                  </a:lnTo>
                  <a:lnTo>
                    <a:pt x="163" y="71"/>
                  </a:lnTo>
                  <a:lnTo>
                    <a:pt x="103" y="69"/>
                  </a:lnTo>
                  <a:lnTo>
                    <a:pt x="51" y="65"/>
                  </a:lnTo>
                  <a:lnTo>
                    <a:pt x="30" y="62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4" y="53"/>
                  </a:lnTo>
                  <a:lnTo>
                    <a:pt x="2" y="52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7" name="Freeform 579"/>
            <p:cNvSpPr>
              <a:spLocks/>
            </p:cNvSpPr>
            <p:nvPr/>
          </p:nvSpPr>
          <p:spPr bwMode="auto">
            <a:xfrm>
              <a:off x="2886" y="2176"/>
              <a:ext cx="120" cy="25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4" y="42"/>
                </a:cxn>
                <a:cxn ang="0">
                  <a:pos x="2" y="38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1"/>
                </a:cxn>
                <a:cxn ang="0">
                  <a:pos x="0" y="29"/>
                </a:cxn>
                <a:cxn ang="0">
                  <a:pos x="1" y="28"/>
                </a:cxn>
                <a:cxn ang="0">
                  <a:pos x="2" y="26"/>
                </a:cxn>
                <a:cxn ang="0">
                  <a:pos x="2" y="25"/>
                </a:cxn>
                <a:cxn ang="0">
                  <a:pos x="5" y="22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8" y="15"/>
                </a:cxn>
                <a:cxn ang="0">
                  <a:pos x="30" y="12"/>
                </a:cxn>
                <a:cxn ang="0">
                  <a:pos x="45" y="9"/>
                </a:cxn>
                <a:cxn ang="0">
                  <a:pos x="61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1" y="0"/>
                </a:cxn>
                <a:cxn ang="0">
                  <a:pos x="318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1" y="7"/>
                </a:cxn>
                <a:cxn ang="0">
                  <a:pos x="354" y="8"/>
                </a:cxn>
                <a:cxn ang="0">
                  <a:pos x="357" y="10"/>
                </a:cxn>
                <a:cxn ang="0">
                  <a:pos x="359" y="11"/>
                </a:cxn>
                <a:cxn ang="0">
                  <a:pos x="360" y="13"/>
                </a:cxn>
                <a:cxn ang="0">
                  <a:pos x="360" y="14"/>
                </a:cxn>
                <a:cxn ang="0">
                  <a:pos x="361" y="15"/>
                </a:cxn>
                <a:cxn ang="0">
                  <a:pos x="361" y="16"/>
                </a:cxn>
                <a:cxn ang="0">
                  <a:pos x="361" y="18"/>
                </a:cxn>
                <a:cxn ang="0">
                  <a:pos x="360" y="20"/>
                </a:cxn>
                <a:cxn ang="0">
                  <a:pos x="360" y="22"/>
                </a:cxn>
                <a:cxn ang="0">
                  <a:pos x="357" y="26"/>
                </a:cxn>
                <a:cxn ang="0">
                  <a:pos x="353" y="35"/>
                </a:cxn>
                <a:cxn ang="0">
                  <a:pos x="352" y="37"/>
                </a:cxn>
                <a:cxn ang="0">
                  <a:pos x="351" y="39"/>
                </a:cxn>
                <a:cxn ang="0">
                  <a:pos x="351" y="41"/>
                </a:cxn>
                <a:cxn ang="0">
                  <a:pos x="351" y="43"/>
                </a:cxn>
                <a:cxn ang="0">
                  <a:pos x="351" y="45"/>
                </a:cxn>
                <a:cxn ang="0">
                  <a:pos x="351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4" y="65"/>
                </a:cxn>
                <a:cxn ang="0">
                  <a:pos x="304" y="69"/>
                </a:cxn>
                <a:cxn ang="0">
                  <a:pos x="280" y="72"/>
                </a:cxn>
                <a:cxn ang="0">
                  <a:pos x="252" y="73"/>
                </a:cxn>
                <a:cxn ang="0">
                  <a:pos x="191" y="74"/>
                </a:cxn>
                <a:cxn ang="0">
                  <a:pos x="127" y="71"/>
                </a:cxn>
                <a:cxn ang="0">
                  <a:pos x="71" y="65"/>
                </a:cxn>
                <a:cxn ang="0">
                  <a:pos x="48" y="61"/>
                </a:cxn>
                <a:cxn ang="0">
                  <a:pos x="29" y="57"/>
                </a:cxn>
                <a:cxn ang="0">
                  <a:pos x="15" y="52"/>
                </a:cxn>
                <a:cxn ang="0">
                  <a:pos x="11" y="50"/>
                </a:cxn>
                <a:cxn ang="0">
                  <a:pos x="9" y="48"/>
                </a:cxn>
                <a:cxn ang="0">
                  <a:pos x="8" y="46"/>
                </a:cxn>
              </a:cxnLst>
              <a:rect l="0" t="0" r="r" b="b"/>
              <a:pathLst>
                <a:path w="361" h="74">
                  <a:moveTo>
                    <a:pt x="8" y="46"/>
                  </a:moveTo>
                  <a:lnTo>
                    <a:pt x="4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30" y="12"/>
                  </a:lnTo>
                  <a:lnTo>
                    <a:pt x="45" y="9"/>
                  </a:lnTo>
                  <a:lnTo>
                    <a:pt x="61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1" y="0"/>
                  </a:lnTo>
                  <a:lnTo>
                    <a:pt x="318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1" y="7"/>
                  </a:lnTo>
                  <a:lnTo>
                    <a:pt x="354" y="8"/>
                  </a:lnTo>
                  <a:lnTo>
                    <a:pt x="357" y="10"/>
                  </a:lnTo>
                  <a:lnTo>
                    <a:pt x="359" y="11"/>
                  </a:lnTo>
                  <a:lnTo>
                    <a:pt x="360" y="13"/>
                  </a:lnTo>
                  <a:lnTo>
                    <a:pt x="360" y="14"/>
                  </a:lnTo>
                  <a:lnTo>
                    <a:pt x="361" y="15"/>
                  </a:lnTo>
                  <a:lnTo>
                    <a:pt x="361" y="16"/>
                  </a:lnTo>
                  <a:lnTo>
                    <a:pt x="361" y="18"/>
                  </a:lnTo>
                  <a:lnTo>
                    <a:pt x="360" y="20"/>
                  </a:lnTo>
                  <a:lnTo>
                    <a:pt x="360" y="22"/>
                  </a:lnTo>
                  <a:lnTo>
                    <a:pt x="357" y="26"/>
                  </a:lnTo>
                  <a:lnTo>
                    <a:pt x="353" y="35"/>
                  </a:lnTo>
                  <a:lnTo>
                    <a:pt x="352" y="37"/>
                  </a:lnTo>
                  <a:lnTo>
                    <a:pt x="351" y="39"/>
                  </a:lnTo>
                  <a:lnTo>
                    <a:pt x="351" y="41"/>
                  </a:lnTo>
                  <a:lnTo>
                    <a:pt x="351" y="43"/>
                  </a:lnTo>
                  <a:lnTo>
                    <a:pt x="351" y="45"/>
                  </a:lnTo>
                  <a:lnTo>
                    <a:pt x="351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4" y="65"/>
                  </a:lnTo>
                  <a:lnTo>
                    <a:pt x="304" y="69"/>
                  </a:lnTo>
                  <a:lnTo>
                    <a:pt x="280" y="72"/>
                  </a:lnTo>
                  <a:lnTo>
                    <a:pt x="252" y="73"/>
                  </a:lnTo>
                  <a:lnTo>
                    <a:pt x="191" y="74"/>
                  </a:lnTo>
                  <a:lnTo>
                    <a:pt x="127" y="71"/>
                  </a:lnTo>
                  <a:lnTo>
                    <a:pt x="71" y="65"/>
                  </a:lnTo>
                  <a:lnTo>
                    <a:pt x="48" y="61"/>
                  </a:lnTo>
                  <a:lnTo>
                    <a:pt x="29" y="57"/>
                  </a:lnTo>
                  <a:lnTo>
                    <a:pt x="15" y="52"/>
                  </a:lnTo>
                  <a:lnTo>
                    <a:pt x="11" y="50"/>
                  </a:lnTo>
                  <a:lnTo>
                    <a:pt x="9" y="48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8" name="Freeform 580"/>
            <p:cNvSpPr>
              <a:spLocks/>
            </p:cNvSpPr>
            <p:nvPr/>
          </p:nvSpPr>
          <p:spPr bwMode="auto">
            <a:xfrm>
              <a:off x="2886" y="2176"/>
              <a:ext cx="120" cy="25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4" y="42"/>
                </a:cxn>
                <a:cxn ang="0">
                  <a:pos x="2" y="38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1"/>
                </a:cxn>
                <a:cxn ang="0">
                  <a:pos x="0" y="29"/>
                </a:cxn>
                <a:cxn ang="0">
                  <a:pos x="1" y="28"/>
                </a:cxn>
                <a:cxn ang="0">
                  <a:pos x="2" y="26"/>
                </a:cxn>
                <a:cxn ang="0">
                  <a:pos x="2" y="25"/>
                </a:cxn>
                <a:cxn ang="0">
                  <a:pos x="5" y="22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8" y="15"/>
                </a:cxn>
                <a:cxn ang="0">
                  <a:pos x="30" y="12"/>
                </a:cxn>
                <a:cxn ang="0">
                  <a:pos x="45" y="9"/>
                </a:cxn>
                <a:cxn ang="0">
                  <a:pos x="61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1" y="0"/>
                </a:cxn>
                <a:cxn ang="0">
                  <a:pos x="318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1" y="7"/>
                </a:cxn>
                <a:cxn ang="0">
                  <a:pos x="354" y="8"/>
                </a:cxn>
                <a:cxn ang="0">
                  <a:pos x="357" y="10"/>
                </a:cxn>
                <a:cxn ang="0">
                  <a:pos x="359" y="11"/>
                </a:cxn>
                <a:cxn ang="0">
                  <a:pos x="360" y="13"/>
                </a:cxn>
                <a:cxn ang="0">
                  <a:pos x="360" y="14"/>
                </a:cxn>
                <a:cxn ang="0">
                  <a:pos x="361" y="15"/>
                </a:cxn>
                <a:cxn ang="0">
                  <a:pos x="361" y="16"/>
                </a:cxn>
                <a:cxn ang="0">
                  <a:pos x="361" y="18"/>
                </a:cxn>
                <a:cxn ang="0">
                  <a:pos x="360" y="20"/>
                </a:cxn>
                <a:cxn ang="0">
                  <a:pos x="360" y="22"/>
                </a:cxn>
                <a:cxn ang="0">
                  <a:pos x="357" y="26"/>
                </a:cxn>
                <a:cxn ang="0">
                  <a:pos x="353" y="35"/>
                </a:cxn>
                <a:cxn ang="0">
                  <a:pos x="352" y="37"/>
                </a:cxn>
                <a:cxn ang="0">
                  <a:pos x="351" y="39"/>
                </a:cxn>
                <a:cxn ang="0">
                  <a:pos x="351" y="41"/>
                </a:cxn>
                <a:cxn ang="0">
                  <a:pos x="351" y="43"/>
                </a:cxn>
                <a:cxn ang="0">
                  <a:pos x="351" y="45"/>
                </a:cxn>
                <a:cxn ang="0">
                  <a:pos x="351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4" y="65"/>
                </a:cxn>
                <a:cxn ang="0">
                  <a:pos x="304" y="69"/>
                </a:cxn>
                <a:cxn ang="0">
                  <a:pos x="280" y="72"/>
                </a:cxn>
                <a:cxn ang="0">
                  <a:pos x="252" y="73"/>
                </a:cxn>
                <a:cxn ang="0">
                  <a:pos x="191" y="74"/>
                </a:cxn>
                <a:cxn ang="0">
                  <a:pos x="127" y="71"/>
                </a:cxn>
                <a:cxn ang="0">
                  <a:pos x="71" y="65"/>
                </a:cxn>
                <a:cxn ang="0">
                  <a:pos x="48" y="61"/>
                </a:cxn>
                <a:cxn ang="0">
                  <a:pos x="29" y="57"/>
                </a:cxn>
                <a:cxn ang="0">
                  <a:pos x="15" y="52"/>
                </a:cxn>
                <a:cxn ang="0">
                  <a:pos x="11" y="50"/>
                </a:cxn>
                <a:cxn ang="0">
                  <a:pos x="9" y="48"/>
                </a:cxn>
                <a:cxn ang="0">
                  <a:pos x="8" y="46"/>
                </a:cxn>
              </a:cxnLst>
              <a:rect l="0" t="0" r="r" b="b"/>
              <a:pathLst>
                <a:path w="361" h="74">
                  <a:moveTo>
                    <a:pt x="8" y="46"/>
                  </a:moveTo>
                  <a:lnTo>
                    <a:pt x="4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30" y="12"/>
                  </a:lnTo>
                  <a:lnTo>
                    <a:pt x="45" y="9"/>
                  </a:lnTo>
                  <a:lnTo>
                    <a:pt x="61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1" y="0"/>
                  </a:lnTo>
                  <a:lnTo>
                    <a:pt x="318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1" y="7"/>
                  </a:lnTo>
                  <a:lnTo>
                    <a:pt x="354" y="8"/>
                  </a:lnTo>
                  <a:lnTo>
                    <a:pt x="357" y="10"/>
                  </a:lnTo>
                  <a:lnTo>
                    <a:pt x="359" y="11"/>
                  </a:lnTo>
                  <a:lnTo>
                    <a:pt x="360" y="13"/>
                  </a:lnTo>
                  <a:lnTo>
                    <a:pt x="360" y="14"/>
                  </a:lnTo>
                  <a:lnTo>
                    <a:pt x="361" y="15"/>
                  </a:lnTo>
                  <a:lnTo>
                    <a:pt x="361" y="16"/>
                  </a:lnTo>
                  <a:lnTo>
                    <a:pt x="361" y="18"/>
                  </a:lnTo>
                  <a:lnTo>
                    <a:pt x="360" y="20"/>
                  </a:lnTo>
                  <a:lnTo>
                    <a:pt x="360" y="22"/>
                  </a:lnTo>
                  <a:lnTo>
                    <a:pt x="357" y="26"/>
                  </a:lnTo>
                  <a:lnTo>
                    <a:pt x="353" y="35"/>
                  </a:lnTo>
                  <a:lnTo>
                    <a:pt x="352" y="37"/>
                  </a:lnTo>
                  <a:lnTo>
                    <a:pt x="351" y="39"/>
                  </a:lnTo>
                  <a:lnTo>
                    <a:pt x="351" y="41"/>
                  </a:lnTo>
                  <a:lnTo>
                    <a:pt x="351" y="43"/>
                  </a:lnTo>
                  <a:lnTo>
                    <a:pt x="351" y="45"/>
                  </a:lnTo>
                  <a:lnTo>
                    <a:pt x="351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4" y="65"/>
                  </a:lnTo>
                  <a:lnTo>
                    <a:pt x="304" y="69"/>
                  </a:lnTo>
                  <a:lnTo>
                    <a:pt x="280" y="72"/>
                  </a:lnTo>
                  <a:lnTo>
                    <a:pt x="252" y="73"/>
                  </a:lnTo>
                  <a:lnTo>
                    <a:pt x="191" y="74"/>
                  </a:lnTo>
                  <a:lnTo>
                    <a:pt x="127" y="71"/>
                  </a:lnTo>
                  <a:lnTo>
                    <a:pt x="71" y="65"/>
                  </a:lnTo>
                  <a:lnTo>
                    <a:pt x="48" y="61"/>
                  </a:lnTo>
                  <a:lnTo>
                    <a:pt x="29" y="57"/>
                  </a:lnTo>
                  <a:lnTo>
                    <a:pt x="15" y="52"/>
                  </a:lnTo>
                  <a:lnTo>
                    <a:pt x="11" y="50"/>
                  </a:lnTo>
                  <a:lnTo>
                    <a:pt x="9" y="48"/>
                  </a:lnTo>
                  <a:lnTo>
                    <a:pt x="8" y="46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29" name="Freeform 581"/>
            <p:cNvSpPr>
              <a:spLocks/>
            </p:cNvSpPr>
            <p:nvPr/>
          </p:nvSpPr>
          <p:spPr bwMode="auto">
            <a:xfrm>
              <a:off x="2888" y="2152"/>
              <a:ext cx="121" cy="25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2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2" y="27"/>
                </a:cxn>
                <a:cxn ang="0">
                  <a:pos x="2" y="26"/>
                </a:cxn>
                <a:cxn ang="0">
                  <a:pos x="5" y="23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8" y="15"/>
                </a:cxn>
                <a:cxn ang="0">
                  <a:pos x="31" y="12"/>
                </a:cxn>
                <a:cxn ang="0">
                  <a:pos x="45" y="9"/>
                </a:cxn>
                <a:cxn ang="0">
                  <a:pos x="61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8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1" y="7"/>
                </a:cxn>
                <a:cxn ang="0">
                  <a:pos x="354" y="8"/>
                </a:cxn>
                <a:cxn ang="0">
                  <a:pos x="357" y="10"/>
                </a:cxn>
                <a:cxn ang="0">
                  <a:pos x="359" y="11"/>
                </a:cxn>
                <a:cxn ang="0">
                  <a:pos x="360" y="13"/>
                </a:cxn>
                <a:cxn ang="0">
                  <a:pos x="360" y="14"/>
                </a:cxn>
                <a:cxn ang="0">
                  <a:pos x="361" y="15"/>
                </a:cxn>
                <a:cxn ang="0">
                  <a:pos x="361" y="16"/>
                </a:cxn>
                <a:cxn ang="0">
                  <a:pos x="361" y="18"/>
                </a:cxn>
                <a:cxn ang="0">
                  <a:pos x="360" y="20"/>
                </a:cxn>
                <a:cxn ang="0">
                  <a:pos x="360" y="23"/>
                </a:cxn>
                <a:cxn ang="0">
                  <a:pos x="357" y="27"/>
                </a:cxn>
                <a:cxn ang="0">
                  <a:pos x="353" y="36"/>
                </a:cxn>
                <a:cxn ang="0">
                  <a:pos x="352" y="38"/>
                </a:cxn>
                <a:cxn ang="0">
                  <a:pos x="351" y="40"/>
                </a:cxn>
                <a:cxn ang="0">
                  <a:pos x="351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1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5" y="64"/>
                </a:cxn>
                <a:cxn ang="0">
                  <a:pos x="304" y="68"/>
                </a:cxn>
                <a:cxn ang="0">
                  <a:pos x="280" y="72"/>
                </a:cxn>
                <a:cxn ang="0">
                  <a:pos x="252" y="74"/>
                </a:cxn>
                <a:cxn ang="0">
                  <a:pos x="191" y="74"/>
                </a:cxn>
                <a:cxn ang="0">
                  <a:pos x="128" y="70"/>
                </a:cxn>
                <a:cxn ang="0">
                  <a:pos x="71" y="64"/>
                </a:cxn>
                <a:cxn ang="0">
                  <a:pos x="48" y="60"/>
                </a:cxn>
                <a:cxn ang="0">
                  <a:pos x="30" y="56"/>
                </a:cxn>
                <a:cxn ang="0">
                  <a:pos x="15" y="52"/>
                </a:cxn>
                <a:cxn ang="0">
                  <a:pos x="11" y="49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1" h="74">
                  <a:moveTo>
                    <a:pt x="8" y="47"/>
                  </a:moveTo>
                  <a:lnTo>
                    <a:pt x="4" y="43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1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8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1" y="7"/>
                  </a:lnTo>
                  <a:lnTo>
                    <a:pt x="354" y="8"/>
                  </a:lnTo>
                  <a:lnTo>
                    <a:pt x="357" y="10"/>
                  </a:lnTo>
                  <a:lnTo>
                    <a:pt x="359" y="11"/>
                  </a:lnTo>
                  <a:lnTo>
                    <a:pt x="360" y="13"/>
                  </a:lnTo>
                  <a:lnTo>
                    <a:pt x="360" y="14"/>
                  </a:lnTo>
                  <a:lnTo>
                    <a:pt x="361" y="15"/>
                  </a:lnTo>
                  <a:lnTo>
                    <a:pt x="361" y="16"/>
                  </a:lnTo>
                  <a:lnTo>
                    <a:pt x="361" y="18"/>
                  </a:lnTo>
                  <a:lnTo>
                    <a:pt x="360" y="20"/>
                  </a:lnTo>
                  <a:lnTo>
                    <a:pt x="360" y="23"/>
                  </a:lnTo>
                  <a:lnTo>
                    <a:pt x="357" y="27"/>
                  </a:lnTo>
                  <a:lnTo>
                    <a:pt x="353" y="36"/>
                  </a:lnTo>
                  <a:lnTo>
                    <a:pt x="352" y="38"/>
                  </a:lnTo>
                  <a:lnTo>
                    <a:pt x="351" y="40"/>
                  </a:lnTo>
                  <a:lnTo>
                    <a:pt x="351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1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5" y="64"/>
                  </a:lnTo>
                  <a:lnTo>
                    <a:pt x="304" y="68"/>
                  </a:lnTo>
                  <a:lnTo>
                    <a:pt x="280" y="72"/>
                  </a:lnTo>
                  <a:lnTo>
                    <a:pt x="252" y="74"/>
                  </a:lnTo>
                  <a:lnTo>
                    <a:pt x="191" y="74"/>
                  </a:lnTo>
                  <a:lnTo>
                    <a:pt x="128" y="70"/>
                  </a:lnTo>
                  <a:lnTo>
                    <a:pt x="71" y="64"/>
                  </a:lnTo>
                  <a:lnTo>
                    <a:pt x="48" y="60"/>
                  </a:lnTo>
                  <a:lnTo>
                    <a:pt x="30" y="56"/>
                  </a:lnTo>
                  <a:lnTo>
                    <a:pt x="15" y="52"/>
                  </a:lnTo>
                  <a:lnTo>
                    <a:pt x="11" y="49"/>
                  </a:lnTo>
                  <a:lnTo>
                    <a:pt x="9" y="48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0" name="Freeform 582"/>
            <p:cNvSpPr>
              <a:spLocks/>
            </p:cNvSpPr>
            <p:nvPr/>
          </p:nvSpPr>
          <p:spPr bwMode="auto">
            <a:xfrm>
              <a:off x="2888" y="2152"/>
              <a:ext cx="121" cy="25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2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2" y="27"/>
                </a:cxn>
                <a:cxn ang="0">
                  <a:pos x="2" y="26"/>
                </a:cxn>
                <a:cxn ang="0">
                  <a:pos x="5" y="23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8" y="15"/>
                </a:cxn>
                <a:cxn ang="0">
                  <a:pos x="31" y="12"/>
                </a:cxn>
                <a:cxn ang="0">
                  <a:pos x="45" y="9"/>
                </a:cxn>
                <a:cxn ang="0">
                  <a:pos x="61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8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1" y="7"/>
                </a:cxn>
                <a:cxn ang="0">
                  <a:pos x="354" y="8"/>
                </a:cxn>
                <a:cxn ang="0">
                  <a:pos x="357" y="10"/>
                </a:cxn>
                <a:cxn ang="0">
                  <a:pos x="359" y="11"/>
                </a:cxn>
                <a:cxn ang="0">
                  <a:pos x="360" y="13"/>
                </a:cxn>
                <a:cxn ang="0">
                  <a:pos x="360" y="14"/>
                </a:cxn>
                <a:cxn ang="0">
                  <a:pos x="361" y="15"/>
                </a:cxn>
                <a:cxn ang="0">
                  <a:pos x="361" y="16"/>
                </a:cxn>
                <a:cxn ang="0">
                  <a:pos x="361" y="18"/>
                </a:cxn>
                <a:cxn ang="0">
                  <a:pos x="360" y="20"/>
                </a:cxn>
                <a:cxn ang="0">
                  <a:pos x="360" y="23"/>
                </a:cxn>
                <a:cxn ang="0">
                  <a:pos x="357" y="27"/>
                </a:cxn>
                <a:cxn ang="0">
                  <a:pos x="353" y="36"/>
                </a:cxn>
                <a:cxn ang="0">
                  <a:pos x="352" y="38"/>
                </a:cxn>
                <a:cxn ang="0">
                  <a:pos x="351" y="40"/>
                </a:cxn>
                <a:cxn ang="0">
                  <a:pos x="351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1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5" y="64"/>
                </a:cxn>
                <a:cxn ang="0">
                  <a:pos x="304" y="68"/>
                </a:cxn>
                <a:cxn ang="0">
                  <a:pos x="280" y="72"/>
                </a:cxn>
                <a:cxn ang="0">
                  <a:pos x="252" y="74"/>
                </a:cxn>
                <a:cxn ang="0">
                  <a:pos x="191" y="74"/>
                </a:cxn>
                <a:cxn ang="0">
                  <a:pos x="128" y="70"/>
                </a:cxn>
                <a:cxn ang="0">
                  <a:pos x="71" y="64"/>
                </a:cxn>
                <a:cxn ang="0">
                  <a:pos x="48" y="60"/>
                </a:cxn>
                <a:cxn ang="0">
                  <a:pos x="30" y="56"/>
                </a:cxn>
                <a:cxn ang="0">
                  <a:pos x="15" y="52"/>
                </a:cxn>
                <a:cxn ang="0">
                  <a:pos x="11" y="49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1" h="74">
                  <a:moveTo>
                    <a:pt x="8" y="47"/>
                  </a:moveTo>
                  <a:lnTo>
                    <a:pt x="4" y="43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1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8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1" y="7"/>
                  </a:lnTo>
                  <a:lnTo>
                    <a:pt x="354" y="8"/>
                  </a:lnTo>
                  <a:lnTo>
                    <a:pt x="357" y="10"/>
                  </a:lnTo>
                  <a:lnTo>
                    <a:pt x="359" y="11"/>
                  </a:lnTo>
                  <a:lnTo>
                    <a:pt x="360" y="13"/>
                  </a:lnTo>
                  <a:lnTo>
                    <a:pt x="360" y="14"/>
                  </a:lnTo>
                  <a:lnTo>
                    <a:pt x="361" y="15"/>
                  </a:lnTo>
                  <a:lnTo>
                    <a:pt x="361" y="16"/>
                  </a:lnTo>
                  <a:lnTo>
                    <a:pt x="361" y="18"/>
                  </a:lnTo>
                  <a:lnTo>
                    <a:pt x="360" y="20"/>
                  </a:lnTo>
                  <a:lnTo>
                    <a:pt x="360" y="23"/>
                  </a:lnTo>
                  <a:lnTo>
                    <a:pt x="357" y="27"/>
                  </a:lnTo>
                  <a:lnTo>
                    <a:pt x="353" y="36"/>
                  </a:lnTo>
                  <a:lnTo>
                    <a:pt x="352" y="38"/>
                  </a:lnTo>
                  <a:lnTo>
                    <a:pt x="351" y="40"/>
                  </a:lnTo>
                  <a:lnTo>
                    <a:pt x="351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1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5" y="64"/>
                  </a:lnTo>
                  <a:lnTo>
                    <a:pt x="304" y="68"/>
                  </a:lnTo>
                  <a:lnTo>
                    <a:pt x="280" y="72"/>
                  </a:lnTo>
                  <a:lnTo>
                    <a:pt x="252" y="74"/>
                  </a:lnTo>
                  <a:lnTo>
                    <a:pt x="191" y="74"/>
                  </a:lnTo>
                  <a:lnTo>
                    <a:pt x="128" y="70"/>
                  </a:lnTo>
                  <a:lnTo>
                    <a:pt x="71" y="64"/>
                  </a:lnTo>
                  <a:lnTo>
                    <a:pt x="48" y="60"/>
                  </a:lnTo>
                  <a:lnTo>
                    <a:pt x="30" y="56"/>
                  </a:lnTo>
                  <a:lnTo>
                    <a:pt x="15" y="52"/>
                  </a:lnTo>
                  <a:lnTo>
                    <a:pt x="11" y="49"/>
                  </a:lnTo>
                  <a:lnTo>
                    <a:pt x="9" y="48"/>
                  </a:lnTo>
                  <a:lnTo>
                    <a:pt x="8" y="4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1" name="Freeform 583"/>
            <p:cNvSpPr>
              <a:spLocks/>
            </p:cNvSpPr>
            <p:nvPr/>
          </p:nvSpPr>
          <p:spPr bwMode="auto">
            <a:xfrm>
              <a:off x="2731" y="2208"/>
              <a:ext cx="121" cy="24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3" y="32"/>
                </a:cxn>
                <a:cxn ang="0">
                  <a:pos x="6" y="28"/>
                </a:cxn>
                <a:cxn ang="0">
                  <a:pos x="10" y="24"/>
                </a:cxn>
                <a:cxn ang="0">
                  <a:pos x="13" y="20"/>
                </a:cxn>
                <a:cxn ang="0">
                  <a:pos x="17" y="17"/>
                </a:cxn>
                <a:cxn ang="0">
                  <a:pos x="22" y="14"/>
                </a:cxn>
                <a:cxn ang="0">
                  <a:pos x="27" y="11"/>
                </a:cxn>
                <a:cxn ang="0">
                  <a:pos x="33" y="9"/>
                </a:cxn>
                <a:cxn ang="0">
                  <a:pos x="45" y="6"/>
                </a:cxn>
                <a:cxn ang="0">
                  <a:pos x="59" y="3"/>
                </a:cxn>
                <a:cxn ang="0">
                  <a:pos x="74" y="2"/>
                </a:cxn>
                <a:cxn ang="0">
                  <a:pos x="200" y="4"/>
                </a:cxn>
                <a:cxn ang="0">
                  <a:pos x="272" y="0"/>
                </a:cxn>
                <a:cxn ang="0">
                  <a:pos x="320" y="0"/>
                </a:cxn>
                <a:cxn ang="0">
                  <a:pos x="336" y="2"/>
                </a:cxn>
                <a:cxn ang="0">
                  <a:pos x="347" y="4"/>
                </a:cxn>
                <a:cxn ang="0">
                  <a:pos x="353" y="4"/>
                </a:cxn>
                <a:cxn ang="0">
                  <a:pos x="356" y="6"/>
                </a:cxn>
                <a:cxn ang="0">
                  <a:pos x="359" y="7"/>
                </a:cxn>
                <a:cxn ang="0">
                  <a:pos x="361" y="8"/>
                </a:cxn>
                <a:cxn ang="0">
                  <a:pos x="361" y="9"/>
                </a:cxn>
                <a:cxn ang="0">
                  <a:pos x="362" y="9"/>
                </a:cxn>
                <a:cxn ang="0">
                  <a:pos x="362" y="10"/>
                </a:cxn>
                <a:cxn ang="0">
                  <a:pos x="362" y="11"/>
                </a:cxn>
                <a:cxn ang="0">
                  <a:pos x="362" y="12"/>
                </a:cxn>
                <a:cxn ang="0">
                  <a:pos x="362" y="12"/>
                </a:cxn>
                <a:cxn ang="0">
                  <a:pos x="362" y="14"/>
                </a:cxn>
                <a:cxn ang="0">
                  <a:pos x="361" y="16"/>
                </a:cxn>
                <a:cxn ang="0">
                  <a:pos x="360" y="18"/>
                </a:cxn>
                <a:cxn ang="0">
                  <a:pos x="357" y="21"/>
                </a:cxn>
                <a:cxn ang="0">
                  <a:pos x="348" y="30"/>
                </a:cxn>
                <a:cxn ang="0">
                  <a:pos x="345" y="34"/>
                </a:cxn>
                <a:cxn ang="0">
                  <a:pos x="343" y="36"/>
                </a:cxn>
                <a:cxn ang="0">
                  <a:pos x="342" y="39"/>
                </a:cxn>
                <a:cxn ang="0">
                  <a:pos x="341" y="41"/>
                </a:cxn>
                <a:cxn ang="0">
                  <a:pos x="339" y="43"/>
                </a:cxn>
                <a:cxn ang="0">
                  <a:pos x="335" y="47"/>
                </a:cxn>
                <a:cxn ang="0">
                  <a:pos x="329" y="52"/>
                </a:cxn>
                <a:cxn ang="0">
                  <a:pos x="322" y="55"/>
                </a:cxn>
                <a:cxn ang="0">
                  <a:pos x="304" y="60"/>
                </a:cxn>
                <a:cxn ang="0">
                  <a:pos x="280" y="65"/>
                </a:cxn>
                <a:cxn ang="0">
                  <a:pos x="225" y="70"/>
                </a:cxn>
                <a:cxn ang="0">
                  <a:pos x="164" y="72"/>
                </a:cxn>
                <a:cxn ang="0">
                  <a:pos x="103" y="70"/>
                </a:cxn>
                <a:cxn ang="0">
                  <a:pos x="51" y="65"/>
                </a:cxn>
                <a:cxn ang="0">
                  <a:pos x="30" y="62"/>
                </a:cxn>
                <a:cxn ang="0">
                  <a:pos x="15" y="58"/>
                </a:cxn>
                <a:cxn ang="0">
                  <a:pos x="8" y="56"/>
                </a:cxn>
                <a:cxn ang="0">
                  <a:pos x="4" y="54"/>
                </a:cxn>
                <a:cxn ang="0">
                  <a:pos x="2" y="53"/>
                </a:cxn>
                <a:cxn ang="0">
                  <a:pos x="1" y="52"/>
                </a:cxn>
                <a:cxn ang="0">
                  <a:pos x="0" y="51"/>
                </a:cxn>
                <a:cxn ang="0">
                  <a:pos x="0" y="50"/>
                </a:cxn>
              </a:cxnLst>
              <a:rect l="0" t="0" r="r" b="b"/>
              <a:pathLst>
                <a:path w="362" h="72">
                  <a:moveTo>
                    <a:pt x="0" y="50"/>
                  </a:moveTo>
                  <a:lnTo>
                    <a:pt x="0" y="43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7"/>
                  </a:lnTo>
                  <a:lnTo>
                    <a:pt x="22" y="14"/>
                  </a:lnTo>
                  <a:lnTo>
                    <a:pt x="27" y="11"/>
                  </a:lnTo>
                  <a:lnTo>
                    <a:pt x="33" y="9"/>
                  </a:lnTo>
                  <a:lnTo>
                    <a:pt x="45" y="6"/>
                  </a:lnTo>
                  <a:lnTo>
                    <a:pt x="59" y="3"/>
                  </a:lnTo>
                  <a:lnTo>
                    <a:pt x="74" y="2"/>
                  </a:lnTo>
                  <a:lnTo>
                    <a:pt x="200" y="4"/>
                  </a:lnTo>
                  <a:lnTo>
                    <a:pt x="272" y="0"/>
                  </a:lnTo>
                  <a:lnTo>
                    <a:pt x="320" y="0"/>
                  </a:lnTo>
                  <a:lnTo>
                    <a:pt x="336" y="2"/>
                  </a:lnTo>
                  <a:lnTo>
                    <a:pt x="347" y="4"/>
                  </a:lnTo>
                  <a:lnTo>
                    <a:pt x="353" y="4"/>
                  </a:lnTo>
                  <a:lnTo>
                    <a:pt x="356" y="6"/>
                  </a:lnTo>
                  <a:lnTo>
                    <a:pt x="359" y="7"/>
                  </a:lnTo>
                  <a:lnTo>
                    <a:pt x="361" y="8"/>
                  </a:lnTo>
                  <a:lnTo>
                    <a:pt x="361" y="9"/>
                  </a:lnTo>
                  <a:lnTo>
                    <a:pt x="362" y="9"/>
                  </a:lnTo>
                  <a:lnTo>
                    <a:pt x="362" y="10"/>
                  </a:lnTo>
                  <a:lnTo>
                    <a:pt x="362" y="11"/>
                  </a:lnTo>
                  <a:lnTo>
                    <a:pt x="362" y="12"/>
                  </a:lnTo>
                  <a:lnTo>
                    <a:pt x="362" y="12"/>
                  </a:lnTo>
                  <a:lnTo>
                    <a:pt x="362" y="14"/>
                  </a:lnTo>
                  <a:lnTo>
                    <a:pt x="361" y="16"/>
                  </a:lnTo>
                  <a:lnTo>
                    <a:pt x="360" y="18"/>
                  </a:lnTo>
                  <a:lnTo>
                    <a:pt x="357" y="21"/>
                  </a:lnTo>
                  <a:lnTo>
                    <a:pt x="348" y="30"/>
                  </a:lnTo>
                  <a:lnTo>
                    <a:pt x="345" y="34"/>
                  </a:lnTo>
                  <a:lnTo>
                    <a:pt x="343" y="36"/>
                  </a:lnTo>
                  <a:lnTo>
                    <a:pt x="342" y="39"/>
                  </a:lnTo>
                  <a:lnTo>
                    <a:pt x="341" y="41"/>
                  </a:lnTo>
                  <a:lnTo>
                    <a:pt x="339" y="43"/>
                  </a:lnTo>
                  <a:lnTo>
                    <a:pt x="335" y="47"/>
                  </a:lnTo>
                  <a:lnTo>
                    <a:pt x="329" y="52"/>
                  </a:lnTo>
                  <a:lnTo>
                    <a:pt x="322" y="55"/>
                  </a:lnTo>
                  <a:lnTo>
                    <a:pt x="304" y="60"/>
                  </a:lnTo>
                  <a:lnTo>
                    <a:pt x="280" y="65"/>
                  </a:lnTo>
                  <a:lnTo>
                    <a:pt x="225" y="70"/>
                  </a:lnTo>
                  <a:lnTo>
                    <a:pt x="164" y="72"/>
                  </a:lnTo>
                  <a:lnTo>
                    <a:pt x="103" y="70"/>
                  </a:lnTo>
                  <a:lnTo>
                    <a:pt x="51" y="65"/>
                  </a:lnTo>
                  <a:lnTo>
                    <a:pt x="30" y="62"/>
                  </a:lnTo>
                  <a:lnTo>
                    <a:pt x="15" y="58"/>
                  </a:lnTo>
                  <a:lnTo>
                    <a:pt x="8" y="56"/>
                  </a:lnTo>
                  <a:lnTo>
                    <a:pt x="4" y="54"/>
                  </a:lnTo>
                  <a:lnTo>
                    <a:pt x="2" y="53"/>
                  </a:lnTo>
                  <a:lnTo>
                    <a:pt x="1" y="52"/>
                  </a:lnTo>
                  <a:lnTo>
                    <a:pt x="0" y="51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2" name="Freeform 584"/>
            <p:cNvSpPr>
              <a:spLocks/>
            </p:cNvSpPr>
            <p:nvPr/>
          </p:nvSpPr>
          <p:spPr bwMode="auto">
            <a:xfrm>
              <a:off x="2731" y="2208"/>
              <a:ext cx="121" cy="24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3" y="32"/>
                </a:cxn>
                <a:cxn ang="0">
                  <a:pos x="6" y="28"/>
                </a:cxn>
                <a:cxn ang="0">
                  <a:pos x="10" y="24"/>
                </a:cxn>
                <a:cxn ang="0">
                  <a:pos x="13" y="20"/>
                </a:cxn>
                <a:cxn ang="0">
                  <a:pos x="17" y="17"/>
                </a:cxn>
                <a:cxn ang="0">
                  <a:pos x="22" y="14"/>
                </a:cxn>
                <a:cxn ang="0">
                  <a:pos x="27" y="11"/>
                </a:cxn>
                <a:cxn ang="0">
                  <a:pos x="33" y="9"/>
                </a:cxn>
                <a:cxn ang="0">
                  <a:pos x="45" y="6"/>
                </a:cxn>
                <a:cxn ang="0">
                  <a:pos x="59" y="3"/>
                </a:cxn>
                <a:cxn ang="0">
                  <a:pos x="74" y="2"/>
                </a:cxn>
                <a:cxn ang="0">
                  <a:pos x="200" y="4"/>
                </a:cxn>
                <a:cxn ang="0">
                  <a:pos x="272" y="0"/>
                </a:cxn>
                <a:cxn ang="0">
                  <a:pos x="320" y="0"/>
                </a:cxn>
                <a:cxn ang="0">
                  <a:pos x="336" y="2"/>
                </a:cxn>
                <a:cxn ang="0">
                  <a:pos x="347" y="4"/>
                </a:cxn>
                <a:cxn ang="0">
                  <a:pos x="353" y="4"/>
                </a:cxn>
                <a:cxn ang="0">
                  <a:pos x="356" y="6"/>
                </a:cxn>
                <a:cxn ang="0">
                  <a:pos x="359" y="7"/>
                </a:cxn>
                <a:cxn ang="0">
                  <a:pos x="361" y="8"/>
                </a:cxn>
                <a:cxn ang="0">
                  <a:pos x="361" y="9"/>
                </a:cxn>
                <a:cxn ang="0">
                  <a:pos x="362" y="9"/>
                </a:cxn>
                <a:cxn ang="0">
                  <a:pos x="362" y="10"/>
                </a:cxn>
                <a:cxn ang="0">
                  <a:pos x="362" y="11"/>
                </a:cxn>
                <a:cxn ang="0">
                  <a:pos x="362" y="12"/>
                </a:cxn>
                <a:cxn ang="0">
                  <a:pos x="362" y="12"/>
                </a:cxn>
                <a:cxn ang="0">
                  <a:pos x="362" y="14"/>
                </a:cxn>
                <a:cxn ang="0">
                  <a:pos x="361" y="16"/>
                </a:cxn>
                <a:cxn ang="0">
                  <a:pos x="360" y="18"/>
                </a:cxn>
                <a:cxn ang="0">
                  <a:pos x="357" y="21"/>
                </a:cxn>
                <a:cxn ang="0">
                  <a:pos x="348" y="30"/>
                </a:cxn>
                <a:cxn ang="0">
                  <a:pos x="345" y="34"/>
                </a:cxn>
                <a:cxn ang="0">
                  <a:pos x="343" y="36"/>
                </a:cxn>
                <a:cxn ang="0">
                  <a:pos x="342" y="39"/>
                </a:cxn>
                <a:cxn ang="0">
                  <a:pos x="341" y="41"/>
                </a:cxn>
                <a:cxn ang="0">
                  <a:pos x="339" y="43"/>
                </a:cxn>
                <a:cxn ang="0">
                  <a:pos x="335" y="47"/>
                </a:cxn>
                <a:cxn ang="0">
                  <a:pos x="329" y="52"/>
                </a:cxn>
                <a:cxn ang="0">
                  <a:pos x="322" y="55"/>
                </a:cxn>
                <a:cxn ang="0">
                  <a:pos x="304" y="60"/>
                </a:cxn>
                <a:cxn ang="0">
                  <a:pos x="280" y="65"/>
                </a:cxn>
                <a:cxn ang="0">
                  <a:pos x="225" y="70"/>
                </a:cxn>
                <a:cxn ang="0">
                  <a:pos x="164" y="72"/>
                </a:cxn>
                <a:cxn ang="0">
                  <a:pos x="103" y="70"/>
                </a:cxn>
                <a:cxn ang="0">
                  <a:pos x="51" y="65"/>
                </a:cxn>
                <a:cxn ang="0">
                  <a:pos x="30" y="62"/>
                </a:cxn>
                <a:cxn ang="0">
                  <a:pos x="15" y="58"/>
                </a:cxn>
                <a:cxn ang="0">
                  <a:pos x="8" y="56"/>
                </a:cxn>
                <a:cxn ang="0">
                  <a:pos x="4" y="54"/>
                </a:cxn>
                <a:cxn ang="0">
                  <a:pos x="2" y="53"/>
                </a:cxn>
                <a:cxn ang="0">
                  <a:pos x="1" y="52"/>
                </a:cxn>
                <a:cxn ang="0">
                  <a:pos x="0" y="51"/>
                </a:cxn>
                <a:cxn ang="0">
                  <a:pos x="0" y="50"/>
                </a:cxn>
              </a:cxnLst>
              <a:rect l="0" t="0" r="r" b="b"/>
              <a:pathLst>
                <a:path w="362" h="72">
                  <a:moveTo>
                    <a:pt x="0" y="50"/>
                  </a:moveTo>
                  <a:lnTo>
                    <a:pt x="0" y="43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7"/>
                  </a:lnTo>
                  <a:lnTo>
                    <a:pt x="22" y="14"/>
                  </a:lnTo>
                  <a:lnTo>
                    <a:pt x="27" y="11"/>
                  </a:lnTo>
                  <a:lnTo>
                    <a:pt x="33" y="9"/>
                  </a:lnTo>
                  <a:lnTo>
                    <a:pt x="45" y="6"/>
                  </a:lnTo>
                  <a:lnTo>
                    <a:pt x="59" y="3"/>
                  </a:lnTo>
                  <a:lnTo>
                    <a:pt x="74" y="2"/>
                  </a:lnTo>
                  <a:lnTo>
                    <a:pt x="200" y="4"/>
                  </a:lnTo>
                  <a:lnTo>
                    <a:pt x="272" y="0"/>
                  </a:lnTo>
                  <a:lnTo>
                    <a:pt x="320" y="0"/>
                  </a:lnTo>
                  <a:lnTo>
                    <a:pt x="336" y="2"/>
                  </a:lnTo>
                  <a:lnTo>
                    <a:pt x="347" y="4"/>
                  </a:lnTo>
                  <a:lnTo>
                    <a:pt x="353" y="4"/>
                  </a:lnTo>
                  <a:lnTo>
                    <a:pt x="356" y="6"/>
                  </a:lnTo>
                  <a:lnTo>
                    <a:pt x="359" y="7"/>
                  </a:lnTo>
                  <a:lnTo>
                    <a:pt x="361" y="8"/>
                  </a:lnTo>
                  <a:lnTo>
                    <a:pt x="361" y="9"/>
                  </a:lnTo>
                  <a:lnTo>
                    <a:pt x="362" y="9"/>
                  </a:lnTo>
                  <a:lnTo>
                    <a:pt x="362" y="10"/>
                  </a:lnTo>
                  <a:lnTo>
                    <a:pt x="362" y="11"/>
                  </a:lnTo>
                  <a:lnTo>
                    <a:pt x="362" y="12"/>
                  </a:lnTo>
                  <a:lnTo>
                    <a:pt x="362" y="12"/>
                  </a:lnTo>
                  <a:lnTo>
                    <a:pt x="362" y="14"/>
                  </a:lnTo>
                  <a:lnTo>
                    <a:pt x="361" y="16"/>
                  </a:lnTo>
                  <a:lnTo>
                    <a:pt x="360" y="18"/>
                  </a:lnTo>
                  <a:lnTo>
                    <a:pt x="357" y="21"/>
                  </a:lnTo>
                  <a:lnTo>
                    <a:pt x="348" y="30"/>
                  </a:lnTo>
                  <a:lnTo>
                    <a:pt x="345" y="34"/>
                  </a:lnTo>
                  <a:lnTo>
                    <a:pt x="343" y="36"/>
                  </a:lnTo>
                  <a:lnTo>
                    <a:pt x="342" y="39"/>
                  </a:lnTo>
                  <a:lnTo>
                    <a:pt x="341" y="41"/>
                  </a:lnTo>
                  <a:lnTo>
                    <a:pt x="339" y="43"/>
                  </a:lnTo>
                  <a:lnTo>
                    <a:pt x="335" y="47"/>
                  </a:lnTo>
                  <a:lnTo>
                    <a:pt x="329" y="52"/>
                  </a:lnTo>
                  <a:lnTo>
                    <a:pt x="322" y="55"/>
                  </a:lnTo>
                  <a:lnTo>
                    <a:pt x="304" y="60"/>
                  </a:lnTo>
                  <a:lnTo>
                    <a:pt x="280" y="65"/>
                  </a:lnTo>
                  <a:lnTo>
                    <a:pt x="225" y="70"/>
                  </a:lnTo>
                  <a:lnTo>
                    <a:pt x="164" y="72"/>
                  </a:lnTo>
                  <a:lnTo>
                    <a:pt x="103" y="70"/>
                  </a:lnTo>
                  <a:lnTo>
                    <a:pt x="51" y="65"/>
                  </a:lnTo>
                  <a:lnTo>
                    <a:pt x="30" y="62"/>
                  </a:lnTo>
                  <a:lnTo>
                    <a:pt x="15" y="58"/>
                  </a:lnTo>
                  <a:lnTo>
                    <a:pt x="8" y="56"/>
                  </a:lnTo>
                  <a:lnTo>
                    <a:pt x="4" y="54"/>
                  </a:lnTo>
                  <a:lnTo>
                    <a:pt x="2" y="53"/>
                  </a:lnTo>
                  <a:lnTo>
                    <a:pt x="1" y="52"/>
                  </a:lnTo>
                  <a:lnTo>
                    <a:pt x="0" y="51"/>
                  </a:lnTo>
                  <a:lnTo>
                    <a:pt x="0" y="5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3" name="Freeform 585"/>
            <p:cNvSpPr>
              <a:spLocks/>
            </p:cNvSpPr>
            <p:nvPr/>
          </p:nvSpPr>
          <p:spPr bwMode="auto">
            <a:xfrm>
              <a:off x="2729" y="2180"/>
              <a:ext cx="120" cy="24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1" y="39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1"/>
                </a:cxn>
                <a:cxn ang="0">
                  <a:pos x="0" y="29"/>
                </a:cxn>
                <a:cxn ang="0">
                  <a:pos x="1" y="28"/>
                </a:cxn>
                <a:cxn ang="0">
                  <a:pos x="2" y="26"/>
                </a:cxn>
                <a:cxn ang="0">
                  <a:pos x="3" y="25"/>
                </a:cxn>
                <a:cxn ang="0">
                  <a:pos x="5" y="22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9" y="15"/>
                </a:cxn>
                <a:cxn ang="0">
                  <a:pos x="31" y="12"/>
                </a:cxn>
                <a:cxn ang="0">
                  <a:pos x="46" y="9"/>
                </a:cxn>
                <a:cxn ang="0">
                  <a:pos x="62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9" y="2"/>
                </a:cxn>
                <a:cxn ang="0">
                  <a:pos x="334" y="3"/>
                </a:cxn>
                <a:cxn ang="0">
                  <a:pos x="346" y="6"/>
                </a:cxn>
                <a:cxn ang="0">
                  <a:pos x="350" y="7"/>
                </a:cxn>
                <a:cxn ang="0">
                  <a:pos x="354" y="8"/>
                </a:cxn>
                <a:cxn ang="0">
                  <a:pos x="356" y="10"/>
                </a:cxn>
                <a:cxn ang="0">
                  <a:pos x="359" y="11"/>
                </a:cxn>
                <a:cxn ang="0">
                  <a:pos x="361" y="13"/>
                </a:cxn>
                <a:cxn ang="0">
                  <a:pos x="361" y="14"/>
                </a:cxn>
                <a:cxn ang="0">
                  <a:pos x="362" y="15"/>
                </a:cxn>
                <a:cxn ang="0">
                  <a:pos x="362" y="16"/>
                </a:cxn>
                <a:cxn ang="0">
                  <a:pos x="362" y="18"/>
                </a:cxn>
                <a:cxn ang="0">
                  <a:pos x="361" y="20"/>
                </a:cxn>
                <a:cxn ang="0">
                  <a:pos x="360" y="22"/>
                </a:cxn>
                <a:cxn ang="0">
                  <a:pos x="357" y="26"/>
                </a:cxn>
                <a:cxn ang="0">
                  <a:pos x="352" y="36"/>
                </a:cxn>
                <a:cxn ang="0">
                  <a:pos x="351" y="38"/>
                </a:cxn>
                <a:cxn ang="0">
                  <a:pos x="351" y="40"/>
                </a:cxn>
                <a:cxn ang="0">
                  <a:pos x="350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0" y="48"/>
                </a:cxn>
                <a:cxn ang="0">
                  <a:pos x="350" y="50"/>
                </a:cxn>
                <a:cxn ang="0">
                  <a:pos x="348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5" y="64"/>
                </a:cxn>
                <a:cxn ang="0">
                  <a:pos x="304" y="68"/>
                </a:cxn>
                <a:cxn ang="0">
                  <a:pos x="280" y="71"/>
                </a:cxn>
                <a:cxn ang="0">
                  <a:pos x="252" y="73"/>
                </a:cxn>
                <a:cxn ang="0">
                  <a:pos x="191" y="73"/>
                </a:cxn>
                <a:cxn ang="0">
                  <a:pos x="128" y="70"/>
                </a:cxn>
                <a:cxn ang="0">
                  <a:pos x="72" y="64"/>
                </a:cxn>
                <a:cxn ang="0">
                  <a:pos x="48" y="60"/>
                </a:cxn>
                <a:cxn ang="0">
                  <a:pos x="29" y="56"/>
                </a:cxn>
                <a:cxn ang="0">
                  <a:pos x="15" y="52"/>
                </a:cxn>
                <a:cxn ang="0">
                  <a:pos x="10" y="49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2" h="73">
                  <a:moveTo>
                    <a:pt x="8" y="47"/>
                  </a:moveTo>
                  <a:lnTo>
                    <a:pt x="4" y="43"/>
                  </a:lnTo>
                  <a:lnTo>
                    <a:pt x="1" y="39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3" y="25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9" y="15"/>
                  </a:lnTo>
                  <a:lnTo>
                    <a:pt x="31" y="12"/>
                  </a:lnTo>
                  <a:lnTo>
                    <a:pt x="46" y="9"/>
                  </a:lnTo>
                  <a:lnTo>
                    <a:pt x="62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9" y="2"/>
                  </a:lnTo>
                  <a:lnTo>
                    <a:pt x="334" y="3"/>
                  </a:lnTo>
                  <a:lnTo>
                    <a:pt x="346" y="6"/>
                  </a:lnTo>
                  <a:lnTo>
                    <a:pt x="350" y="7"/>
                  </a:lnTo>
                  <a:lnTo>
                    <a:pt x="354" y="8"/>
                  </a:lnTo>
                  <a:lnTo>
                    <a:pt x="356" y="10"/>
                  </a:lnTo>
                  <a:lnTo>
                    <a:pt x="359" y="11"/>
                  </a:lnTo>
                  <a:lnTo>
                    <a:pt x="361" y="13"/>
                  </a:lnTo>
                  <a:lnTo>
                    <a:pt x="361" y="14"/>
                  </a:lnTo>
                  <a:lnTo>
                    <a:pt x="362" y="15"/>
                  </a:lnTo>
                  <a:lnTo>
                    <a:pt x="362" y="16"/>
                  </a:lnTo>
                  <a:lnTo>
                    <a:pt x="362" y="18"/>
                  </a:lnTo>
                  <a:lnTo>
                    <a:pt x="361" y="20"/>
                  </a:lnTo>
                  <a:lnTo>
                    <a:pt x="360" y="22"/>
                  </a:lnTo>
                  <a:lnTo>
                    <a:pt x="357" y="26"/>
                  </a:lnTo>
                  <a:lnTo>
                    <a:pt x="352" y="36"/>
                  </a:lnTo>
                  <a:lnTo>
                    <a:pt x="351" y="38"/>
                  </a:lnTo>
                  <a:lnTo>
                    <a:pt x="351" y="40"/>
                  </a:lnTo>
                  <a:lnTo>
                    <a:pt x="350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0" y="48"/>
                  </a:lnTo>
                  <a:lnTo>
                    <a:pt x="350" y="50"/>
                  </a:lnTo>
                  <a:lnTo>
                    <a:pt x="348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5" y="64"/>
                  </a:lnTo>
                  <a:lnTo>
                    <a:pt x="304" y="68"/>
                  </a:lnTo>
                  <a:lnTo>
                    <a:pt x="280" y="71"/>
                  </a:lnTo>
                  <a:lnTo>
                    <a:pt x="252" y="73"/>
                  </a:lnTo>
                  <a:lnTo>
                    <a:pt x="191" y="73"/>
                  </a:lnTo>
                  <a:lnTo>
                    <a:pt x="128" y="70"/>
                  </a:lnTo>
                  <a:lnTo>
                    <a:pt x="72" y="64"/>
                  </a:lnTo>
                  <a:lnTo>
                    <a:pt x="48" y="60"/>
                  </a:lnTo>
                  <a:lnTo>
                    <a:pt x="29" y="56"/>
                  </a:lnTo>
                  <a:lnTo>
                    <a:pt x="15" y="52"/>
                  </a:lnTo>
                  <a:lnTo>
                    <a:pt x="10" y="49"/>
                  </a:lnTo>
                  <a:lnTo>
                    <a:pt x="9" y="48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4" name="Freeform 586"/>
            <p:cNvSpPr>
              <a:spLocks/>
            </p:cNvSpPr>
            <p:nvPr/>
          </p:nvSpPr>
          <p:spPr bwMode="auto">
            <a:xfrm>
              <a:off x="2729" y="2180"/>
              <a:ext cx="120" cy="24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1" y="39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1"/>
                </a:cxn>
                <a:cxn ang="0">
                  <a:pos x="0" y="29"/>
                </a:cxn>
                <a:cxn ang="0">
                  <a:pos x="1" y="28"/>
                </a:cxn>
                <a:cxn ang="0">
                  <a:pos x="2" y="26"/>
                </a:cxn>
                <a:cxn ang="0">
                  <a:pos x="3" y="25"/>
                </a:cxn>
                <a:cxn ang="0">
                  <a:pos x="5" y="22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9" y="15"/>
                </a:cxn>
                <a:cxn ang="0">
                  <a:pos x="31" y="12"/>
                </a:cxn>
                <a:cxn ang="0">
                  <a:pos x="46" y="9"/>
                </a:cxn>
                <a:cxn ang="0">
                  <a:pos x="62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9" y="2"/>
                </a:cxn>
                <a:cxn ang="0">
                  <a:pos x="334" y="3"/>
                </a:cxn>
                <a:cxn ang="0">
                  <a:pos x="346" y="6"/>
                </a:cxn>
                <a:cxn ang="0">
                  <a:pos x="350" y="7"/>
                </a:cxn>
                <a:cxn ang="0">
                  <a:pos x="354" y="8"/>
                </a:cxn>
                <a:cxn ang="0">
                  <a:pos x="356" y="10"/>
                </a:cxn>
                <a:cxn ang="0">
                  <a:pos x="359" y="11"/>
                </a:cxn>
                <a:cxn ang="0">
                  <a:pos x="361" y="13"/>
                </a:cxn>
                <a:cxn ang="0">
                  <a:pos x="361" y="14"/>
                </a:cxn>
                <a:cxn ang="0">
                  <a:pos x="362" y="15"/>
                </a:cxn>
                <a:cxn ang="0">
                  <a:pos x="362" y="16"/>
                </a:cxn>
                <a:cxn ang="0">
                  <a:pos x="362" y="18"/>
                </a:cxn>
                <a:cxn ang="0">
                  <a:pos x="361" y="20"/>
                </a:cxn>
                <a:cxn ang="0">
                  <a:pos x="360" y="22"/>
                </a:cxn>
                <a:cxn ang="0">
                  <a:pos x="357" y="26"/>
                </a:cxn>
                <a:cxn ang="0">
                  <a:pos x="352" y="36"/>
                </a:cxn>
                <a:cxn ang="0">
                  <a:pos x="351" y="38"/>
                </a:cxn>
                <a:cxn ang="0">
                  <a:pos x="351" y="40"/>
                </a:cxn>
                <a:cxn ang="0">
                  <a:pos x="350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0" y="48"/>
                </a:cxn>
                <a:cxn ang="0">
                  <a:pos x="350" y="50"/>
                </a:cxn>
                <a:cxn ang="0">
                  <a:pos x="348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5" y="64"/>
                </a:cxn>
                <a:cxn ang="0">
                  <a:pos x="304" y="68"/>
                </a:cxn>
                <a:cxn ang="0">
                  <a:pos x="280" y="71"/>
                </a:cxn>
                <a:cxn ang="0">
                  <a:pos x="252" y="73"/>
                </a:cxn>
                <a:cxn ang="0">
                  <a:pos x="191" y="73"/>
                </a:cxn>
                <a:cxn ang="0">
                  <a:pos x="128" y="70"/>
                </a:cxn>
                <a:cxn ang="0">
                  <a:pos x="72" y="64"/>
                </a:cxn>
                <a:cxn ang="0">
                  <a:pos x="48" y="60"/>
                </a:cxn>
                <a:cxn ang="0">
                  <a:pos x="29" y="56"/>
                </a:cxn>
                <a:cxn ang="0">
                  <a:pos x="15" y="52"/>
                </a:cxn>
                <a:cxn ang="0">
                  <a:pos x="10" y="49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2" h="73">
                  <a:moveTo>
                    <a:pt x="8" y="47"/>
                  </a:moveTo>
                  <a:lnTo>
                    <a:pt x="4" y="43"/>
                  </a:lnTo>
                  <a:lnTo>
                    <a:pt x="1" y="39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3" y="25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9" y="15"/>
                  </a:lnTo>
                  <a:lnTo>
                    <a:pt x="31" y="12"/>
                  </a:lnTo>
                  <a:lnTo>
                    <a:pt x="46" y="9"/>
                  </a:lnTo>
                  <a:lnTo>
                    <a:pt x="62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9" y="2"/>
                  </a:lnTo>
                  <a:lnTo>
                    <a:pt x="334" y="3"/>
                  </a:lnTo>
                  <a:lnTo>
                    <a:pt x="346" y="6"/>
                  </a:lnTo>
                  <a:lnTo>
                    <a:pt x="350" y="7"/>
                  </a:lnTo>
                  <a:lnTo>
                    <a:pt x="354" y="8"/>
                  </a:lnTo>
                  <a:lnTo>
                    <a:pt x="356" y="10"/>
                  </a:lnTo>
                  <a:lnTo>
                    <a:pt x="359" y="11"/>
                  </a:lnTo>
                  <a:lnTo>
                    <a:pt x="361" y="13"/>
                  </a:lnTo>
                  <a:lnTo>
                    <a:pt x="361" y="14"/>
                  </a:lnTo>
                  <a:lnTo>
                    <a:pt x="362" y="15"/>
                  </a:lnTo>
                  <a:lnTo>
                    <a:pt x="362" y="16"/>
                  </a:lnTo>
                  <a:lnTo>
                    <a:pt x="362" y="18"/>
                  </a:lnTo>
                  <a:lnTo>
                    <a:pt x="361" y="20"/>
                  </a:lnTo>
                  <a:lnTo>
                    <a:pt x="360" y="22"/>
                  </a:lnTo>
                  <a:lnTo>
                    <a:pt x="357" y="26"/>
                  </a:lnTo>
                  <a:lnTo>
                    <a:pt x="352" y="36"/>
                  </a:lnTo>
                  <a:lnTo>
                    <a:pt x="351" y="38"/>
                  </a:lnTo>
                  <a:lnTo>
                    <a:pt x="351" y="40"/>
                  </a:lnTo>
                  <a:lnTo>
                    <a:pt x="350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0" y="48"/>
                  </a:lnTo>
                  <a:lnTo>
                    <a:pt x="350" y="50"/>
                  </a:lnTo>
                  <a:lnTo>
                    <a:pt x="348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5" y="64"/>
                  </a:lnTo>
                  <a:lnTo>
                    <a:pt x="304" y="68"/>
                  </a:lnTo>
                  <a:lnTo>
                    <a:pt x="280" y="71"/>
                  </a:lnTo>
                  <a:lnTo>
                    <a:pt x="252" y="73"/>
                  </a:lnTo>
                  <a:lnTo>
                    <a:pt x="191" y="73"/>
                  </a:lnTo>
                  <a:lnTo>
                    <a:pt x="128" y="70"/>
                  </a:lnTo>
                  <a:lnTo>
                    <a:pt x="72" y="64"/>
                  </a:lnTo>
                  <a:lnTo>
                    <a:pt x="48" y="60"/>
                  </a:lnTo>
                  <a:lnTo>
                    <a:pt x="29" y="56"/>
                  </a:lnTo>
                  <a:lnTo>
                    <a:pt x="15" y="52"/>
                  </a:lnTo>
                  <a:lnTo>
                    <a:pt x="10" y="49"/>
                  </a:lnTo>
                  <a:lnTo>
                    <a:pt x="9" y="48"/>
                  </a:lnTo>
                  <a:lnTo>
                    <a:pt x="8" y="4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5" name="Freeform 587"/>
            <p:cNvSpPr>
              <a:spLocks/>
            </p:cNvSpPr>
            <p:nvPr/>
          </p:nvSpPr>
          <p:spPr bwMode="auto">
            <a:xfrm>
              <a:off x="2731" y="2156"/>
              <a:ext cx="121" cy="25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2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2" y="27"/>
                </a:cxn>
                <a:cxn ang="0">
                  <a:pos x="2" y="26"/>
                </a:cxn>
                <a:cxn ang="0">
                  <a:pos x="5" y="23"/>
                </a:cxn>
                <a:cxn ang="0">
                  <a:pos x="10" y="21"/>
                </a:cxn>
                <a:cxn ang="0">
                  <a:pos x="14" y="18"/>
                </a:cxn>
                <a:cxn ang="0">
                  <a:pos x="19" y="16"/>
                </a:cxn>
                <a:cxn ang="0">
                  <a:pos x="31" y="13"/>
                </a:cxn>
                <a:cxn ang="0">
                  <a:pos x="45" y="9"/>
                </a:cxn>
                <a:cxn ang="0">
                  <a:pos x="62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9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0" y="7"/>
                </a:cxn>
                <a:cxn ang="0">
                  <a:pos x="355" y="8"/>
                </a:cxn>
                <a:cxn ang="0">
                  <a:pos x="357" y="10"/>
                </a:cxn>
                <a:cxn ang="0">
                  <a:pos x="359" y="12"/>
                </a:cxn>
                <a:cxn ang="0">
                  <a:pos x="361" y="14"/>
                </a:cxn>
                <a:cxn ang="0">
                  <a:pos x="361" y="15"/>
                </a:cxn>
                <a:cxn ang="0">
                  <a:pos x="361" y="16"/>
                </a:cxn>
                <a:cxn ang="0">
                  <a:pos x="362" y="17"/>
                </a:cxn>
                <a:cxn ang="0">
                  <a:pos x="362" y="19"/>
                </a:cxn>
                <a:cxn ang="0">
                  <a:pos x="361" y="21"/>
                </a:cxn>
                <a:cxn ang="0">
                  <a:pos x="360" y="23"/>
                </a:cxn>
                <a:cxn ang="0">
                  <a:pos x="358" y="27"/>
                </a:cxn>
                <a:cxn ang="0">
                  <a:pos x="353" y="36"/>
                </a:cxn>
                <a:cxn ang="0">
                  <a:pos x="352" y="38"/>
                </a:cxn>
                <a:cxn ang="0">
                  <a:pos x="352" y="40"/>
                </a:cxn>
                <a:cxn ang="0">
                  <a:pos x="352" y="42"/>
                </a:cxn>
                <a:cxn ang="0">
                  <a:pos x="352" y="44"/>
                </a:cxn>
                <a:cxn ang="0">
                  <a:pos x="352" y="46"/>
                </a:cxn>
                <a:cxn ang="0">
                  <a:pos x="352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3"/>
                </a:cxn>
                <a:cxn ang="0">
                  <a:pos x="325" y="66"/>
                </a:cxn>
                <a:cxn ang="0">
                  <a:pos x="305" y="70"/>
                </a:cxn>
                <a:cxn ang="0">
                  <a:pos x="280" y="73"/>
                </a:cxn>
                <a:cxn ang="0">
                  <a:pos x="252" y="74"/>
                </a:cxn>
                <a:cxn ang="0">
                  <a:pos x="191" y="75"/>
                </a:cxn>
                <a:cxn ang="0">
                  <a:pos x="128" y="72"/>
                </a:cxn>
                <a:cxn ang="0">
                  <a:pos x="72" y="66"/>
                </a:cxn>
                <a:cxn ang="0">
                  <a:pos x="48" y="62"/>
                </a:cxn>
                <a:cxn ang="0">
                  <a:pos x="30" y="57"/>
                </a:cxn>
                <a:cxn ang="0">
                  <a:pos x="16" y="52"/>
                </a:cxn>
                <a:cxn ang="0">
                  <a:pos x="12" y="50"/>
                </a:cxn>
                <a:cxn ang="0">
                  <a:pos x="10" y="48"/>
                </a:cxn>
                <a:cxn ang="0">
                  <a:pos x="8" y="47"/>
                </a:cxn>
              </a:cxnLst>
              <a:rect l="0" t="0" r="r" b="b"/>
              <a:pathLst>
                <a:path w="362" h="75">
                  <a:moveTo>
                    <a:pt x="8" y="47"/>
                  </a:moveTo>
                  <a:lnTo>
                    <a:pt x="4" y="43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10" y="21"/>
                  </a:lnTo>
                  <a:lnTo>
                    <a:pt x="14" y="18"/>
                  </a:lnTo>
                  <a:lnTo>
                    <a:pt x="19" y="16"/>
                  </a:lnTo>
                  <a:lnTo>
                    <a:pt x="31" y="13"/>
                  </a:lnTo>
                  <a:lnTo>
                    <a:pt x="45" y="9"/>
                  </a:lnTo>
                  <a:lnTo>
                    <a:pt x="62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9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0" y="7"/>
                  </a:lnTo>
                  <a:lnTo>
                    <a:pt x="355" y="8"/>
                  </a:lnTo>
                  <a:lnTo>
                    <a:pt x="357" y="10"/>
                  </a:lnTo>
                  <a:lnTo>
                    <a:pt x="359" y="12"/>
                  </a:lnTo>
                  <a:lnTo>
                    <a:pt x="361" y="14"/>
                  </a:lnTo>
                  <a:lnTo>
                    <a:pt x="361" y="15"/>
                  </a:lnTo>
                  <a:lnTo>
                    <a:pt x="361" y="16"/>
                  </a:lnTo>
                  <a:lnTo>
                    <a:pt x="362" y="17"/>
                  </a:lnTo>
                  <a:lnTo>
                    <a:pt x="362" y="19"/>
                  </a:lnTo>
                  <a:lnTo>
                    <a:pt x="361" y="21"/>
                  </a:lnTo>
                  <a:lnTo>
                    <a:pt x="360" y="23"/>
                  </a:lnTo>
                  <a:lnTo>
                    <a:pt x="358" y="27"/>
                  </a:lnTo>
                  <a:lnTo>
                    <a:pt x="353" y="36"/>
                  </a:lnTo>
                  <a:lnTo>
                    <a:pt x="352" y="38"/>
                  </a:lnTo>
                  <a:lnTo>
                    <a:pt x="352" y="40"/>
                  </a:lnTo>
                  <a:lnTo>
                    <a:pt x="352" y="42"/>
                  </a:lnTo>
                  <a:lnTo>
                    <a:pt x="352" y="44"/>
                  </a:lnTo>
                  <a:lnTo>
                    <a:pt x="352" y="46"/>
                  </a:lnTo>
                  <a:lnTo>
                    <a:pt x="352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3"/>
                  </a:lnTo>
                  <a:lnTo>
                    <a:pt x="325" y="66"/>
                  </a:lnTo>
                  <a:lnTo>
                    <a:pt x="305" y="70"/>
                  </a:lnTo>
                  <a:lnTo>
                    <a:pt x="280" y="73"/>
                  </a:lnTo>
                  <a:lnTo>
                    <a:pt x="252" y="74"/>
                  </a:lnTo>
                  <a:lnTo>
                    <a:pt x="191" y="75"/>
                  </a:lnTo>
                  <a:lnTo>
                    <a:pt x="128" y="72"/>
                  </a:lnTo>
                  <a:lnTo>
                    <a:pt x="72" y="66"/>
                  </a:lnTo>
                  <a:lnTo>
                    <a:pt x="48" y="62"/>
                  </a:lnTo>
                  <a:lnTo>
                    <a:pt x="30" y="57"/>
                  </a:lnTo>
                  <a:lnTo>
                    <a:pt x="16" y="52"/>
                  </a:lnTo>
                  <a:lnTo>
                    <a:pt x="12" y="50"/>
                  </a:lnTo>
                  <a:lnTo>
                    <a:pt x="10" y="48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6" name="Freeform 588"/>
            <p:cNvSpPr>
              <a:spLocks/>
            </p:cNvSpPr>
            <p:nvPr/>
          </p:nvSpPr>
          <p:spPr bwMode="auto">
            <a:xfrm>
              <a:off x="2731" y="2156"/>
              <a:ext cx="121" cy="25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2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2" y="27"/>
                </a:cxn>
                <a:cxn ang="0">
                  <a:pos x="2" y="26"/>
                </a:cxn>
                <a:cxn ang="0">
                  <a:pos x="5" y="23"/>
                </a:cxn>
                <a:cxn ang="0">
                  <a:pos x="10" y="21"/>
                </a:cxn>
                <a:cxn ang="0">
                  <a:pos x="14" y="18"/>
                </a:cxn>
                <a:cxn ang="0">
                  <a:pos x="19" y="16"/>
                </a:cxn>
                <a:cxn ang="0">
                  <a:pos x="31" y="13"/>
                </a:cxn>
                <a:cxn ang="0">
                  <a:pos x="45" y="9"/>
                </a:cxn>
                <a:cxn ang="0">
                  <a:pos x="62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9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0" y="7"/>
                </a:cxn>
                <a:cxn ang="0">
                  <a:pos x="355" y="8"/>
                </a:cxn>
                <a:cxn ang="0">
                  <a:pos x="357" y="10"/>
                </a:cxn>
                <a:cxn ang="0">
                  <a:pos x="359" y="12"/>
                </a:cxn>
                <a:cxn ang="0">
                  <a:pos x="361" y="14"/>
                </a:cxn>
                <a:cxn ang="0">
                  <a:pos x="361" y="15"/>
                </a:cxn>
                <a:cxn ang="0">
                  <a:pos x="361" y="16"/>
                </a:cxn>
                <a:cxn ang="0">
                  <a:pos x="362" y="17"/>
                </a:cxn>
                <a:cxn ang="0">
                  <a:pos x="362" y="19"/>
                </a:cxn>
                <a:cxn ang="0">
                  <a:pos x="361" y="21"/>
                </a:cxn>
                <a:cxn ang="0">
                  <a:pos x="360" y="23"/>
                </a:cxn>
                <a:cxn ang="0">
                  <a:pos x="358" y="27"/>
                </a:cxn>
                <a:cxn ang="0">
                  <a:pos x="353" y="36"/>
                </a:cxn>
                <a:cxn ang="0">
                  <a:pos x="352" y="38"/>
                </a:cxn>
                <a:cxn ang="0">
                  <a:pos x="352" y="40"/>
                </a:cxn>
                <a:cxn ang="0">
                  <a:pos x="352" y="42"/>
                </a:cxn>
                <a:cxn ang="0">
                  <a:pos x="352" y="44"/>
                </a:cxn>
                <a:cxn ang="0">
                  <a:pos x="352" y="46"/>
                </a:cxn>
                <a:cxn ang="0">
                  <a:pos x="352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3"/>
                </a:cxn>
                <a:cxn ang="0">
                  <a:pos x="325" y="66"/>
                </a:cxn>
                <a:cxn ang="0">
                  <a:pos x="305" y="70"/>
                </a:cxn>
                <a:cxn ang="0">
                  <a:pos x="280" y="73"/>
                </a:cxn>
                <a:cxn ang="0">
                  <a:pos x="252" y="74"/>
                </a:cxn>
                <a:cxn ang="0">
                  <a:pos x="191" y="75"/>
                </a:cxn>
                <a:cxn ang="0">
                  <a:pos x="128" y="72"/>
                </a:cxn>
                <a:cxn ang="0">
                  <a:pos x="72" y="66"/>
                </a:cxn>
                <a:cxn ang="0">
                  <a:pos x="48" y="62"/>
                </a:cxn>
                <a:cxn ang="0">
                  <a:pos x="30" y="57"/>
                </a:cxn>
                <a:cxn ang="0">
                  <a:pos x="16" y="52"/>
                </a:cxn>
                <a:cxn ang="0">
                  <a:pos x="12" y="50"/>
                </a:cxn>
                <a:cxn ang="0">
                  <a:pos x="10" y="48"/>
                </a:cxn>
                <a:cxn ang="0">
                  <a:pos x="8" y="47"/>
                </a:cxn>
              </a:cxnLst>
              <a:rect l="0" t="0" r="r" b="b"/>
              <a:pathLst>
                <a:path w="362" h="75">
                  <a:moveTo>
                    <a:pt x="8" y="47"/>
                  </a:moveTo>
                  <a:lnTo>
                    <a:pt x="4" y="43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10" y="21"/>
                  </a:lnTo>
                  <a:lnTo>
                    <a:pt x="14" y="18"/>
                  </a:lnTo>
                  <a:lnTo>
                    <a:pt x="19" y="16"/>
                  </a:lnTo>
                  <a:lnTo>
                    <a:pt x="31" y="13"/>
                  </a:lnTo>
                  <a:lnTo>
                    <a:pt x="45" y="9"/>
                  </a:lnTo>
                  <a:lnTo>
                    <a:pt x="62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9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0" y="7"/>
                  </a:lnTo>
                  <a:lnTo>
                    <a:pt x="355" y="8"/>
                  </a:lnTo>
                  <a:lnTo>
                    <a:pt x="357" y="10"/>
                  </a:lnTo>
                  <a:lnTo>
                    <a:pt x="359" y="12"/>
                  </a:lnTo>
                  <a:lnTo>
                    <a:pt x="361" y="14"/>
                  </a:lnTo>
                  <a:lnTo>
                    <a:pt x="361" y="15"/>
                  </a:lnTo>
                  <a:lnTo>
                    <a:pt x="361" y="16"/>
                  </a:lnTo>
                  <a:lnTo>
                    <a:pt x="362" y="17"/>
                  </a:lnTo>
                  <a:lnTo>
                    <a:pt x="362" y="19"/>
                  </a:lnTo>
                  <a:lnTo>
                    <a:pt x="361" y="21"/>
                  </a:lnTo>
                  <a:lnTo>
                    <a:pt x="360" y="23"/>
                  </a:lnTo>
                  <a:lnTo>
                    <a:pt x="358" y="27"/>
                  </a:lnTo>
                  <a:lnTo>
                    <a:pt x="353" y="36"/>
                  </a:lnTo>
                  <a:lnTo>
                    <a:pt x="352" y="38"/>
                  </a:lnTo>
                  <a:lnTo>
                    <a:pt x="352" y="40"/>
                  </a:lnTo>
                  <a:lnTo>
                    <a:pt x="352" y="42"/>
                  </a:lnTo>
                  <a:lnTo>
                    <a:pt x="352" y="44"/>
                  </a:lnTo>
                  <a:lnTo>
                    <a:pt x="352" y="46"/>
                  </a:lnTo>
                  <a:lnTo>
                    <a:pt x="352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3"/>
                  </a:lnTo>
                  <a:lnTo>
                    <a:pt x="325" y="66"/>
                  </a:lnTo>
                  <a:lnTo>
                    <a:pt x="305" y="70"/>
                  </a:lnTo>
                  <a:lnTo>
                    <a:pt x="280" y="73"/>
                  </a:lnTo>
                  <a:lnTo>
                    <a:pt x="252" y="74"/>
                  </a:lnTo>
                  <a:lnTo>
                    <a:pt x="191" y="75"/>
                  </a:lnTo>
                  <a:lnTo>
                    <a:pt x="128" y="72"/>
                  </a:lnTo>
                  <a:lnTo>
                    <a:pt x="72" y="66"/>
                  </a:lnTo>
                  <a:lnTo>
                    <a:pt x="48" y="62"/>
                  </a:lnTo>
                  <a:lnTo>
                    <a:pt x="30" y="57"/>
                  </a:lnTo>
                  <a:lnTo>
                    <a:pt x="16" y="52"/>
                  </a:lnTo>
                  <a:lnTo>
                    <a:pt x="12" y="50"/>
                  </a:lnTo>
                  <a:lnTo>
                    <a:pt x="10" y="48"/>
                  </a:lnTo>
                  <a:lnTo>
                    <a:pt x="8" y="4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7" name="Freeform 589"/>
            <p:cNvSpPr>
              <a:spLocks/>
            </p:cNvSpPr>
            <p:nvPr/>
          </p:nvSpPr>
          <p:spPr bwMode="auto">
            <a:xfrm>
              <a:off x="3150" y="2202"/>
              <a:ext cx="121" cy="23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42"/>
                </a:cxn>
                <a:cxn ang="0">
                  <a:pos x="1" y="37"/>
                </a:cxn>
                <a:cxn ang="0">
                  <a:pos x="3" y="32"/>
                </a:cxn>
                <a:cxn ang="0">
                  <a:pos x="6" y="27"/>
                </a:cxn>
                <a:cxn ang="0">
                  <a:pos x="9" y="23"/>
                </a:cxn>
                <a:cxn ang="0">
                  <a:pos x="12" y="20"/>
                </a:cxn>
                <a:cxn ang="0">
                  <a:pos x="16" y="15"/>
                </a:cxn>
                <a:cxn ang="0">
                  <a:pos x="22" y="12"/>
                </a:cxn>
                <a:cxn ang="0">
                  <a:pos x="27" y="10"/>
                </a:cxn>
                <a:cxn ang="0">
                  <a:pos x="33" y="8"/>
                </a:cxn>
                <a:cxn ang="0">
                  <a:pos x="45" y="4"/>
                </a:cxn>
                <a:cxn ang="0">
                  <a:pos x="58" y="2"/>
                </a:cxn>
                <a:cxn ang="0">
                  <a:pos x="74" y="1"/>
                </a:cxn>
                <a:cxn ang="0">
                  <a:pos x="200" y="2"/>
                </a:cxn>
                <a:cxn ang="0">
                  <a:pos x="272" y="0"/>
                </a:cxn>
                <a:cxn ang="0">
                  <a:pos x="320" y="0"/>
                </a:cxn>
                <a:cxn ang="0">
                  <a:pos x="336" y="1"/>
                </a:cxn>
                <a:cxn ang="0">
                  <a:pos x="347" y="3"/>
                </a:cxn>
                <a:cxn ang="0">
                  <a:pos x="352" y="4"/>
                </a:cxn>
                <a:cxn ang="0">
                  <a:pos x="355" y="5"/>
                </a:cxn>
                <a:cxn ang="0">
                  <a:pos x="358" y="6"/>
                </a:cxn>
                <a:cxn ang="0">
                  <a:pos x="360" y="7"/>
                </a:cxn>
                <a:cxn ang="0">
                  <a:pos x="360" y="8"/>
                </a:cxn>
                <a:cxn ang="0">
                  <a:pos x="361" y="8"/>
                </a:cxn>
                <a:cxn ang="0">
                  <a:pos x="361" y="9"/>
                </a:cxn>
                <a:cxn ang="0">
                  <a:pos x="361" y="10"/>
                </a:cxn>
                <a:cxn ang="0">
                  <a:pos x="361" y="11"/>
                </a:cxn>
                <a:cxn ang="0">
                  <a:pos x="361" y="11"/>
                </a:cxn>
                <a:cxn ang="0">
                  <a:pos x="361" y="13"/>
                </a:cxn>
                <a:cxn ang="0">
                  <a:pos x="360" y="15"/>
                </a:cxn>
                <a:cxn ang="0">
                  <a:pos x="359" y="17"/>
                </a:cxn>
                <a:cxn ang="0">
                  <a:pos x="356" y="21"/>
                </a:cxn>
                <a:cxn ang="0">
                  <a:pos x="348" y="30"/>
                </a:cxn>
                <a:cxn ang="0">
                  <a:pos x="345" y="34"/>
                </a:cxn>
                <a:cxn ang="0">
                  <a:pos x="343" y="36"/>
                </a:cxn>
                <a:cxn ang="0">
                  <a:pos x="342" y="38"/>
                </a:cxn>
                <a:cxn ang="0">
                  <a:pos x="341" y="41"/>
                </a:cxn>
                <a:cxn ang="0">
                  <a:pos x="339" y="43"/>
                </a:cxn>
                <a:cxn ang="0">
                  <a:pos x="335" y="46"/>
                </a:cxn>
                <a:cxn ang="0">
                  <a:pos x="329" y="50"/>
                </a:cxn>
                <a:cxn ang="0">
                  <a:pos x="322" y="53"/>
                </a:cxn>
                <a:cxn ang="0">
                  <a:pos x="303" y="59"/>
                </a:cxn>
                <a:cxn ang="0">
                  <a:pos x="280" y="63"/>
                </a:cxn>
                <a:cxn ang="0">
                  <a:pos x="225" y="69"/>
                </a:cxn>
                <a:cxn ang="0">
                  <a:pos x="163" y="71"/>
                </a:cxn>
                <a:cxn ang="0">
                  <a:pos x="103" y="69"/>
                </a:cxn>
                <a:cxn ang="0">
                  <a:pos x="51" y="64"/>
                </a:cxn>
                <a:cxn ang="0">
                  <a:pos x="30" y="60"/>
                </a:cxn>
                <a:cxn ang="0">
                  <a:pos x="14" y="57"/>
                </a:cxn>
                <a:cxn ang="0">
                  <a:pos x="8" y="55"/>
                </a:cxn>
                <a:cxn ang="0">
                  <a:pos x="4" y="53"/>
                </a:cxn>
                <a:cxn ang="0">
                  <a:pos x="2" y="52"/>
                </a:cxn>
                <a:cxn ang="0">
                  <a:pos x="1" y="51"/>
                </a:cxn>
                <a:cxn ang="0">
                  <a:pos x="0" y="49"/>
                </a:cxn>
                <a:cxn ang="0">
                  <a:pos x="0" y="48"/>
                </a:cxn>
              </a:cxnLst>
              <a:rect l="0" t="0" r="r" b="b"/>
              <a:pathLst>
                <a:path w="361" h="71">
                  <a:moveTo>
                    <a:pt x="0" y="48"/>
                  </a:moveTo>
                  <a:lnTo>
                    <a:pt x="0" y="42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6" y="15"/>
                  </a:lnTo>
                  <a:lnTo>
                    <a:pt x="22" y="12"/>
                  </a:lnTo>
                  <a:lnTo>
                    <a:pt x="27" y="10"/>
                  </a:lnTo>
                  <a:lnTo>
                    <a:pt x="33" y="8"/>
                  </a:lnTo>
                  <a:lnTo>
                    <a:pt x="45" y="4"/>
                  </a:lnTo>
                  <a:lnTo>
                    <a:pt x="58" y="2"/>
                  </a:lnTo>
                  <a:lnTo>
                    <a:pt x="74" y="1"/>
                  </a:lnTo>
                  <a:lnTo>
                    <a:pt x="200" y="2"/>
                  </a:lnTo>
                  <a:lnTo>
                    <a:pt x="272" y="0"/>
                  </a:lnTo>
                  <a:lnTo>
                    <a:pt x="320" y="0"/>
                  </a:lnTo>
                  <a:lnTo>
                    <a:pt x="336" y="1"/>
                  </a:lnTo>
                  <a:lnTo>
                    <a:pt x="347" y="3"/>
                  </a:lnTo>
                  <a:lnTo>
                    <a:pt x="352" y="4"/>
                  </a:lnTo>
                  <a:lnTo>
                    <a:pt x="355" y="5"/>
                  </a:lnTo>
                  <a:lnTo>
                    <a:pt x="358" y="6"/>
                  </a:lnTo>
                  <a:lnTo>
                    <a:pt x="360" y="7"/>
                  </a:lnTo>
                  <a:lnTo>
                    <a:pt x="360" y="8"/>
                  </a:lnTo>
                  <a:lnTo>
                    <a:pt x="361" y="8"/>
                  </a:lnTo>
                  <a:lnTo>
                    <a:pt x="361" y="9"/>
                  </a:lnTo>
                  <a:lnTo>
                    <a:pt x="361" y="10"/>
                  </a:lnTo>
                  <a:lnTo>
                    <a:pt x="361" y="11"/>
                  </a:lnTo>
                  <a:lnTo>
                    <a:pt x="361" y="11"/>
                  </a:lnTo>
                  <a:lnTo>
                    <a:pt x="361" y="13"/>
                  </a:lnTo>
                  <a:lnTo>
                    <a:pt x="360" y="15"/>
                  </a:lnTo>
                  <a:lnTo>
                    <a:pt x="359" y="17"/>
                  </a:lnTo>
                  <a:lnTo>
                    <a:pt x="356" y="21"/>
                  </a:lnTo>
                  <a:lnTo>
                    <a:pt x="348" y="30"/>
                  </a:lnTo>
                  <a:lnTo>
                    <a:pt x="345" y="34"/>
                  </a:lnTo>
                  <a:lnTo>
                    <a:pt x="343" y="36"/>
                  </a:lnTo>
                  <a:lnTo>
                    <a:pt x="342" y="38"/>
                  </a:lnTo>
                  <a:lnTo>
                    <a:pt x="341" y="41"/>
                  </a:lnTo>
                  <a:lnTo>
                    <a:pt x="339" y="43"/>
                  </a:lnTo>
                  <a:lnTo>
                    <a:pt x="335" y="46"/>
                  </a:lnTo>
                  <a:lnTo>
                    <a:pt x="329" y="50"/>
                  </a:lnTo>
                  <a:lnTo>
                    <a:pt x="322" y="53"/>
                  </a:lnTo>
                  <a:lnTo>
                    <a:pt x="303" y="59"/>
                  </a:lnTo>
                  <a:lnTo>
                    <a:pt x="280" y="63"/>
                  </a:lnTo>
                  <a:lnTo>
                    <a:pt x="225" y="69"/>
                  </a:lnTo>
                  <a:lnTo>
                    <a:pt x="163" y="71"/>
                  </a:lnTo>
                  <a:lnTo>
                    <a:pt x="103" y="69"/>
                  </a:lnTo>
                  <a:lnTo>
                    <a:pt x="51" y="64"/>
                  </a:lnTo>
                  <a:lnTo>
                    <a:pt x="30" y="60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4" y="53"/>
                  </a:lnTo>
                  <a:lnTo>
                    <a:pt x="2" y="52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8" name="Freeform 590"/>
            <p:cNvSpPr>
              <a:spLocks/>
            </p:cNvSpPr>
            <p:nvPr/>
          </p:nvSpPr>
          <p:spPr bwMode="auto">
            <a:xfrm>
              <a:off x="3150" y="2202"/>
              <a:ext cx="121" cy="23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42"/>
                </a:cxn>
                <a:cxn ang="0">
                  <a:pos x="1" y="37"/>
                </a:cxn>
                <a:cxn ang="0">
                  <a:pos x="3" y="32"/>
                </a:cxn>
                <a:cxn ang="0">
                  <a:pos x="6" y="27"/>
                </a:cxn>
                <a:cxn ang="0">
                  <a:pos x="9" y="23"/>
                </a:cxn>
                <a:cxn ang="0">
                  <a:pos x="12" y="20"/>
                </a:cxn>
                <a:cxn ang="0">
                  <a:pos x="16" y="15"/>
                </a:cxn>
                <a:cxn ang="0">
                  <a:pos x="22" y="12"/>
                </a:cxn>
                <a:cxn ang="0">
                  <a:pos x="27" y="10"/>
                </a:cxn>
                <a:cxn ang="0">
                  <a:pos x="33" y="8"/>
                </a:cxn>
                <a:cxn ang="0">
                  <a:pos x="45" y="4"/>
                </a:cxn>
                <a:cxn ang="0">
                  <a:pos x="58" y="2"/>
                </a:cxn>
                <a:cxn ang="0">
                  <a:pos x="74" y="1"/>
                </a:cxn>
                <a:cxn ang="0">
                  <a:pos x="200" y="2"/>
                </a:cxn>
                <a:cxn ang="0">
                  <a:pos x="272" y="0"/>
                </a:cxn>
                <a:cxn ang="0">
                  <a:pos x="320" y="0"/>
                </a:cxn>
                <a:cxn ang="0">
                  <a:pos x="336" y="1"/>
                </a:cxn>
                <a:cxn ang="0">
                  <a:pos x="347" y="3"/>
                </a:cxn>
                <a:cxn ang="0">
                  <a:pos x="352" y="4"/>
                </a:cxn>
                <a:cxn ang="0">
                  <a:pos x="355" y="5"/>
                </a:cxn>
                <a:cxn ang="0">
                  <a:pos x="358" y="6"/>
                </a:cxn>
                <a:cxn ang="0">
                  <a:pos x="360" y="7"/>
                </a:cxn>
                <a:cxn ang="0">
                  <a:pos x="360" y="8"/>
                </a:cxn>
                <a:cxn ang="0">
                  <a:pos x="361" y="8"/>
                </a:cxn>
                <a:cxn ang="0">
                  <a:pos x="361" y="9"/>
                </a:cxn>
                <a:cxn ang="0">
                  <a:pos x="361" y="10"/>
                </a:cxn>
                <a:cxn ang="0">
                  <a:pos x="361" y="11"/>
                </a:cxn>
                <a:cxn ang="0">
                  <a:pos x="361" y="11"/>
                </a:cxn>
                <a:cxn ang="0">
                  <a:pos x="361" y="13"/>
                </a:cxn>
                <a:cxn ang="0">
                  <a:pos x="360" y="15"/>
                </a:cxn>
                <a:cxn ang="0">
                  <a:pos x="359" y="17"/>
                </a:cxn>
                <a:cxn ang="0">
                  <a:pos x="356" y="21"/>
                </a:cxn>
                <a:cxn ang="0">
                  <a:pos x="348" y="30"/>
                </a:cxn>
                <a:cxn ang="0">
                  <a:pos x="345" y="34"/>
                </a:cxn>
                <a:cxn ang="0">
                  <a:pos x="343" y="36"/>
                </a:cxn>
                <a:cxn ang="0">
                  <a:pos x="342" y="38"/>
                </a:cxn>
                <a:cxn ang="0">
                  <a:pos x="341" y="41"/>
                </a:cxn>
                <a:cxn ang="0">
                  <a:pos x="339" y="43"/>
                </a:cxn>
                <a:cxn ang="0">
                  <a:pos x="335" y="46"/>
                </a:cxn>
                <a:cxn ang="0">
                  <a:pos x="329" y="50"/>
                </a:cxn>
                <a:cxn ang="0">
                  <a:pos x="322" y="53"/>
                </a:cxn>
                <a:cxn ang="0">
                  <a:pos x="303" y="59"/>
                </a:cxn>
                <a:cxn ang="0">
                  <a:pos x="280" y="63"/>
                </a:cxn>
                <a:cxn ang="0">
                  <a:pos x="225" y="69"/>
                </a:cxn>
                <a:cxn ang="0">
                  <a:pos x="163" y="71"/>
                </a:cxn>
                <a:cxn ang="0">
                  <a:pos x="103" y="69"/>
                </a:cxn>
                <a:cxn ang="0">
                  <a:pos x="51" y="64"/>
                </a:cxn>
                <a:cxn ang="0">
                  <a:pos x="30" y="60"/>
                </a:cxn>
                <a:cxn ang="0">
                  <a:pos x="14" y="57"/>
                </a:cxn>
                <a:cxn ang="0">
                  <a:pos x="8" y="55"/>
                </a:cxn>
                <a:cxn ang="0">
                  <a:pos x="4" y="53"/>
                </a:cxn>
                <a:cxn ang="0">
                  <a:pos x="2" y="52"/>
                </a:cxn>
                <a:cxn ang="0">
                  <a:pos x="1" y="51"/>
                </a:cxn>
                <a:cxn ang="0">
                  <a:pos x="0" y="49"/>
                </a:cxn>
                <a:cxn ang="0">
                  <a:pos x="0" y="48"/>
                </a:cxn>
              </a:cxnLst>
              <a:rect l="0" t="0" r="r" b="b"/>
              <a:pathLst>
                <a:path w="361" h="71">
                  <a:moveTo>
                    <a:pt x="0" y="48"/>
                  </a:moveTo>
                  <a:lnTo>
                    <a:pt x="0" y="42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2" y="20"/>
                  </a:lnTo>
                  <a:lnTo>
                    <a:pt x="16" y="15"/>
                  </a:lnTo>
                  <a:lnTo>
                    <a:pt x="22" y="12"/>
                  </a:lnTo>
                  <a:lnTo>
                    <a:pt x="27" y="10"/>
                  </a:lnTo>
                  <a:lnTo>
                    <a:pt x="33" y="8"/>
                  </a:lnTo>
                  <a:lnTo>
                    <a:pt x="45" y="4"/>
                  </a:lnTo>
                  <a:lnTo>
                    <a:pt x="58" y="2"/>
                  </a:lnTo>
                  <a:lnTo>
                    <a:pt x="74" y="1"/>
                  </a:lnTo>
                  <a:lnTo>
                    <a:pt x="200" y="2"/>
                  </a:lnTo>
                  <a:lnTo>
                    <a:pt x="272" y="0"/>
                  </a:lnTo>
                  <a:lnTo>
                    <a:pt x="320" y="0"/>
                  </a:lnTo>
                  <a:lnTo>
                    <a:pt x="336" y="1"/>
                  </a:lnTo>
                  <a:lnTo>
                    <a:pt x="347" y="3"/>
                  </a:lnTo>
                  <a:lnTo>
                    <a:pt x="352" y="4"/>
                  </a:lnTo>
                  <a:lnTo>
                    <a:pt x="355" y="5"/>
                  </a:lnTo>
                  <a:lnTo>
                    <a:pt x="358" y="6"/>
                  </a:lnTo>
                  <a:lnTo>
                    <a:pt x="360" y="7"/>
                  </a:lnTo>
                  <a:lnTo>
                    <a:pt x="360" y="8"/>
                  </a:lnTo>
                  <a:lnTo>
                    <a:pt x="361" y="8"/>
                  </a:lnTo>
                  <a:lnTo>
                    <a:pt x="361" y="9"/>
                  </a:lnTo>
                  <a:lnTo>
                    <a:pt x="361" y="10"/>
                  </a:lnTo>
                  <a:lnTo>
                    <a:pt x="361" y="11"/>
                  </a:lnTo>
                  <a:lnTo>
                    <a:pt x="361" y="11"/>
                  </a:lnTo>
                  <a:lnTo>
                    <a:pt x="361" y="13"/>
                  </a:lnTo>
                  <a:lnTo>
                    <a:pt x="360" y="15"/>
                  </a:lnTo>
                  <a:lnTo>
                    <a:pt x="359" y="17"/>
                  </a:lnTo>
                  <a:lnTo>
                    <a:pt x="356" y="21"/>
                  </a:lnTo>
                  <a:lnTo>
                    <a:pt x="348" y="30"/>
                  </a:lnTo>
                  <a:lnTo>
                    <a:pt x="345" y="34"/>
                  </a:lnTo>
                  <a:lnTo>
                    <a:pt x="343" y="36"/>
                  </a:lnTo>
                  <a:lnTo>
                    <a:pt x="342" y="38"/>
                  </a:lnTo>
                  <a:lnTo>
                    <a:pt x="341" y="41"/>
                  </a:lnTo>
                  <a:lnTo>
                    <a:pt x="339" y="43"/>
                  </a:lnTo>
                  <a:lnTo>
                    <a:pt x="335" y="46"/>
                  </a:lnTo>
                  <a:lnTo>
                    <a:pt x="329" y="50"/>
                  </a:lnTo>
                  <a:lnTo>
                    <a:pt x="322" y="53"/>
                  </a:lnTo>
                  <a:lnTo>
                    <a:pt x="303" y="59"/>
                  </a:lnTo>
                  <a:lnTo>
                    <a:pt x="280" y="63"/>
                  </a:lnTo>
                  <a:lnTo>
                    <a:pt x="225" y="69"/>
                  </a:lnTo>
                  <a:lnTo>
                    <a:pt x="163" y="71"/>
                  </a:lnTo>
                  <a:lnTo>
                    <a:pt x="103" y="69"/>
                  </a:lnTo>
                  <a:lnTo>
                    <a:pt x="51" y="64"/>
                  </a:lnTo>
                  <a:lnTo>
                    <a:pt x="30" y="60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4" y="53"/>
                  </a:lnTo>
                  <a:lnTo>
                    <a:pt x="2" y="52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39" name="Freeform 591"/>
            <p:cNvSpPr>
              <a:spLocks/>
            </p:cNvSpPr>
            <p:nvPr/>
          </p:nvSpPr>
          <p:spPr bwMode="auto">
            <a:xfrm>
              <a:off x="3148" y="2173"/>
              <a:ext cx="120" cy="25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1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2" y="27"/>
                </a:cxn>
                <a:cxn ang="0">
                  <a:pos x="3" y="26"/>
                </a:cxn>
                <a:cxn ang="0">
                  <a:pos x="5" y="23"/>
                </a:cxn>
                <a:cxn ang="0">
                  <a:pos x="9" y="21"/>
                </a:cxn>
                <a:cxn ang="0">
                  <a:pos x="13" y="18"/>
                </a:cxn>
                <a:cxn ang="0">
                  <a:pos x="18" y="16"/>
                </a:cxn>
                <a:cxn ang="0">
                  <a:pos x="31" y="13"/>
                </a:cxn>
                <a:cxn ang="0">
                  <a:pos x="46" y="10"/>
                </a:cxn>
                <a:cxn ang="0">
                  <a:pos x="62" y="8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1" y="0"/>
                </a:cxn>
                <a:cxn ang="0">
                  <a:pos x="318" y="2"/>
                </a:cxn>
                <a:cxn ang="0">
                  <a:pos x="334" y="3"/>
                </a:cxn>
                <a:cxn ang="0">
                  <a:pos x="346" y="6"/>
                </a:cxn>
                <a:cxn ang="0">
                  <a:pos x="350" y="8"/>
                </a:cxn>
                <a:cxn ang="0">
                  <a:pos x="354" y="9"/>
                </a:cxn>
                <a:cxn ang="0">
                  <a:pos x="356" y="11"/>
                </a:cxn>
                <a:cxn ang="0">
                  <a:pos x="358" y="12"/>
                </a:cxn>
                <a:cxn ang="0">
                  <a:pos x="360" y="14"/>
                </a:cxn>
                <a:cxn ang="0">
                  <a:pos x="360" y="15"/>
                </a:cxn>
                <a:cxn ang="0">
                  <a:pos x="361" y="16"/>
                </a:cxn>
                <a:cxn ang="0">
                  <a:pos x="361" y="17"/>
                </a:cxn>
                <a:cxn ang="0">
                  <a:pos x="361" y="19"/>
                </a:cxn>
                <a:cxn ang="0">
                  <a:pos x="360" y="21"/>
                </a:cxn>
                <a:cxn ang="0">
                  <a:pos x="359" y="23"/>
                </a:cxn>
                <a:cxn ang="0">
                  <a:pos x="357" y="27"/>
                </a:cxn>
                <a:cxn ang="0">
                  <a:pos x="352" y="36"/>
                </a:cxn>
                <a:cxn ang="0">
                  <a:pos x="351" y="38"/>
                </a:cxn>
                <a:cxn ang="0">
                  <a:pos x="351" y="40"/>
                </a:cxn>
                <a:cxn ang="0">
                  <a:pos x="350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0" y="48"/>
                </a:cxn>
                <a:cxn ang="0">
                  <a:pos x="350" y="50"/>
                </a:cxn>
                <a:cxn ang="0">
                  <a:pos x="348" y="52"/>
                </a:cxn>
                <a:cxn ang="0">
                  <a:pos x="347" y="54"/>
                </a:cxn>
                <a:cxn ang="0">
                  <a:pos x="345" y="57"/>
                </a:cxn>
                <a:cxn ang="0">
                  <a:pos x="340" y="60"/>
                </a:cxn>
                <a:cxn ang="0">
                  <a:pos x="333" y="63"/>
                </a:cxn>
                <a:cxn ang="0">
                  <a:pos x="325" y="66"/>
                </a:cxn>
                <a:cxn ang="0">
                  <a:pos x="304" y="70"/>
                </a:cxn>
                <a:cxn ang="0">
                  <a:pos x="280" y="73"/>
                </a:cxn>
                <a:cxn ang="0">
                  <a:pos x="252" y="74"/>
                </a:cxn>
                <a:cxn ang="0">
                  <a:pos x="191" y="75"/>
                </a:cxn>
                <a:cxn ang="0">
                  <a:pos x="128" y="72"/>
                </a:cxn>
                <a:cxn ang="0">
                  <a:pos x="71" y="66"/>
                </a:cxn>
                <a:cxn ang="0">
                  <a:pos x="48" y="62"/>
                </a:cxn>
                <a:cxn ang="0">
                  <a:pos x="29" y="58"/>
                </a:cxn>
                <a:cxn ang="0">
                  <a:pos x="15" y="52"/>
                </a:cxn>
                <a:cxn ang="0">
                  <a:pos x="10" y="50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1" h="75">
                  <a:moveTo>
                    <a:pt x="8" y="47"/>
                  </a:moveTo>
                  <a:lnTo>
                    <a:pt x="4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5" y="23"/>
                  </a:lnTo>
                  <a:lnTo>
                    <a:pt x="9" y="21"/>
                  </a:lnTo>
                  <a:lnTo>
                    <a:pt x="13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46" y="10"/>
                  </a:lnTo>
                  <a:lnTo>
                    <a:pt x="62" y="8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1" y="0"/>
                  </a:lnTo>
                  <a:lnTo>
                    <a:pt x="318" y="2"/>
                  </a:lnTo>
                  <a:lnTo>
                    <a:pt x="334" y="3"/>
                  </a:lnTo>
                  <a:lnTo>
                    <a:pt x="346" y="6"/>
                  </a:lnTo>
                  <a:lnTo>
                    <a:pt x="350" y="8"/>
                  </a:lnTo>
                  <a:lnTo>
                    <a:pt x="354" y="9"/>
                  </a:lnTo>
                  <a:lnTo>
                    <a:pt x="356" y="11"/>
                  </a:lnTo>
                  <a:lnTo>
                    <a:pt x="358" y="12"/>
                  </a:lnTo>
                  <a:lnTo>
                    <a:pt x="360" y="14"/>
                  </a:lnTo>
                  <a:lnTo>
                    <a:pt x="360" y="15"/>
                  </a:lnTo>
                  <a:lnTo>
                    <a:pt x="361" y="16"/>
                  </a:lnTo>
                  <a:lnTo>
                    <a:pt x="361" y="17"/>
                  </a:lnTo>
                  <a:lnTo>
                    <a:pt x="361" y="19"/>
                  </a:lnTo>
                  <a:lnTo>
                    <a:pt x="360" y="21"/>
                  </a:lnTo>
                  <a:lnTo>
                    <a:pt x="359" y="23"/>
                  </a:lnTo>
                  <a:lnTo>
                    <a:pt x="357" y="27"/>
                  </a:lnTo>
                  <a:lnTo>
                    <a:pt x="352" y="36"/>
                  </a:lnTo>
                  <a:lnTo>
                    <a:pt x="351" y="38"/>
                  </a:lnTo>
                  <a:lnTo>
                    <a:pt x="351" y="40"/>
                  </a:lnTo>
                  <a:lnTo>
                    <a:pt x="350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0" y="48"/>
                  </a:lnTo>
                  <a:lnTo>
                    <a:pt x="350" y="50"/>
                  </a:lnTo>
                  <a:lnTo>
                    <a:pt x="348" y="52"/>
                  </a:lnTo>
                  <a:lnTo>
                    <a:pt x="347" y="54"/>
                  </a:lnTo>
                  <a:lnTo>
                    <a:pt x="345" y="57"/>
                  </a:lnTo>
                  <a:lnTo>
                    <a:pt x="340" y="60"/>
                  </a:lnTo>
                  <a:lnTo>
                    <a:pt x="333" y="63"/>
                  </a:lnTo>
                  <a:lnTo>
                    <a:pt x="325" y="66"/>
                  </a:lnTo>
                  <a:lnTo>
                    <a:pt x="304" y="70"/>
                  </a:lnTo>
                  <a:lnTo>
                    <a:pt x="280" y="73"/>
                  </a:lnTo>
                  <a:lnTo>
                    <a:pt x="252" y="74"/>
                  </a:lnTo>
                  <a:lnTo>
                    <a:pt x="191" y="75"/>
                  </a:lnTo>
                  <a:lnTo>
                    <a:pt x="128" y="72"/>
                  </a:lnTo>
                  <a:lnTo>
                    <a:pt x="71" y="66"/>
                  </a:lnTo>
                  <a:lnTo>
                    <a:pt x="48" y="62"/>
                  </a:lnTo>
                  <a:lnTo>
                    <a:pt x="29" y="58"/>
                  </a:lnTo>
                  <a:lnTo>
                    <a:pt x="15" y="52"/>
                  </a:lnTo>
                  <a:lnTo>
                    <a:pt x="10" y="50"/>
                  </a:lnTo>
                  <a:lnTo>
                    <a:pt x="9" y="48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40" name="Freeform 592"/>
            <p:cNvSpPr>
              <a:spLocks/>
            </p:cNvSpPr>
            <p:nvPr/>
          </p:nvSpPr>
          <p:spPr bwMode="auto">
            <a:xfrm>
              <a:off x="3148" y="2173"/>
              <a:ext cx="120" cy="25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1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2" y="27"/>
                </a:cxn>
                <a:cxn ang="0">
                  <a:pos x="3" y="26"/>
                </a:cxn>
                <a:cxn ang="0">
                  <a:pos x="5" y="23"/>
                </a:cxn>
                <a:cxn ang="0">
                  <a:pos x="9" y="21"/>
                </a:cxn>
                <a:cxn ang="0">
                  <a:pos x="13" y="18"/>
                </a:cxn>
                <a:cxn ang="0">
                  <a:pos x="18" y="16"/>
                </a:cxn>
                <a:cxn ang="0">
                  <a:pos x="31" y="13"/>
                </a:cxn>
                <a:cxn ang="0">
                  <a:pos x="46" y="10"/>
                </a:cxn>
                <a:cxn ang="0">
                  <a:pos x="62" y="8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1" y="0"/>
                </a:cxn>
                <a:cxn ang="0">
                  <a:pos x="318" y="2"/>
                </a:cxn>
                <a:cxn ang="0">
                  <a:pos x="334" y="3"/>
                </a:cxn>
                <a:cxn ang="0">
                  <a:pos x="346" y="6"/>
                </a:cxn>
                <a:cxn ang="0">
                  <a:pos x="350" y="8"/>
                </a:cxn>
                <a:cxn ang="0">
                  <a:pos x="354" y="9"/>
                </a:cxn>
                <a:cxn ang="0">
                  <a:pos x="356" y="11"/>
                </a:cxn>
                <a:cxn ang="0">
                  <a:pos x="358" y="12"/>
                </a:cxn>
                <a:cxn ang="0">
                  <a:pos x="360" y="14"/>
                </a:cxn>
                <a:cxn ang="0">
                  <a:pos x="360" y="15"/>
                </a:cxn>
                <a:cxn ang="0">
                  <a:pos x="361" y="16"/>
                </a:cxn>
                <a:cxn ang="0">
                  <a:pos x="361" y="17"/>
                </a:cxn>
                <a:cxn ang="0">
                  <a:pos x="361" y="19"/>
                </a:cxn>
                <a:cxn ang="0">
                  <a:pos x="360" y="21"/>
                </a:cxn>
                <a:cxn ang="0">
                  <a:pos x="359" y="23"/>
                </a:cxn>
                <a:cxn ang="0">
                  <a:pos x="357" y="27"/>
                </a:cxn>
                <a:cxn ang="0">
                  <a:pos x="352" y="36"/>
                </a:cxn>
                <a:cxn ang="0">
                  <a:pos x="351" y="38"/>
                </a:cxn>
                <a:cxn ang="0">
                  <a:pos x="351" y="40"/>
                </a:cxn>
                <a:cxn ang="0">
                  <a:pos x="350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0" y="48"/>
                </a:cxn>
                <a:cxn ang="0">
                  <a:pos x="350" y="50"/>
                </a:cxn>
                <a:cxn ang="0">
                  <a:pos x="348" y="52"/>
                </a:cxn>
                <a:cxn ang="0">
                  <a:pos x="347" y="54"/>
                </a:cxn>
                <a:cxn ang="0">
                  <a:pos x="345" y="57"/>
                </a:cxn>
                <a:cxn ang="0">
                  <a:pos x="340" y="60"/>
                </a:cxn>
                <a:cxn ang="0">
                  <a:pos x="333" y="63"/>
                </a:cxn>
                <a:cxn ang="0">
                  <a:pos x="325" y="66"/>
                </a:cxn>
                <a:cxn ang="0">
                  <a:pos x="304" y="70"/>
                </a:cxn>
                <a:cxn ang="0">
                  <a:pos x="280" y="73"/>
                </a:cxn>
                <a:cxn ang="0">
                  <a:pos x="252" y="74"/>
                </a:cxn>
                <a:cxn ang="0">
                  <a:pos x="191" y="75"/>
                </a:cxn>
                <a:cxn ang="0">
                  <a:pos x="128" y="72"/>
                </a:cxn>
                <a:cxn ang="0">
                  <a:pos x="71" y="66"/>
                </a:cxn>
                <a:cxn ang="0">
                  <a:pos x="48" y="62"/>
                </a:cxn>
                <a:cxn ang="0">
                  <a:pos x="29" y="58"/>
                </a:cxn>
                <a:cxn ang="0">
                  <a:pos x="15" y="52"/>
                </a:cxn>
                <a:cxn ang="0">
                  <a:pos x="10" y="50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1" h="75">
                  <a:moveTo>
                    <a:pt x="8" y="47"/>
                  </a:moveTo>
                  <a:lnTo>
                    <a:pt x="4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5" y="23"/>
                  </a:lnTo>
                  <a:lnTo>
                    <a:pt x="9" y="21"/>
                  </a:lnTo>
                  <a:lnTo>
                    <a:pt x="13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46" y="10"/>
                  </a:lnTo>
                  <a:lnTo>
                    <a:pt x="62" y="8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1" y="0"/>
                  </a:lnTo>
                  <a:lnTo>
                    <a:pt x="318" y="2"/>
                  </a:lnTo>
                  <a:lnTo>
                    <a:pt x="334" y="3"/>
                  </a:lnTo>
                  <a:lnTo>
                    <a:pt x="346" y="6"/>
                  </a:lnTo>
                  <a:lnTo>
                    <a:pt x="350" y="8"/>
                  </a:lnTo>
                  <a:lnTo>
                    <a:pt x="354" y="9"/>
                  </a:lnTo>
                  <a:lnTo>
                    <a:pt x="356" y="11"/>
                  </a:lnTo>
                  <a:lnTo>
                    <a:pt x="358" y="12"/>
                  </a:lnTo>
                  <a:lnTo>
                    <a:pt x="360" y="14"/>
                  </a:lnTo>
                  <a:lnTo>
                    <a:pt x="360" y="15"/>
                  </a:lnTo>
                  <a:lnTo>
                    <a:pt x="361" y="16"/>
                  </a:lnTo>
                  <a:lnTo>
                    <a:pt x="361" y="17"/>
                  </a:lnTo>
                  <a:lnTo>
                    <a:pt x="361" y="19"/>
                  </a:lnTo>
                  <a:lnTo>
                    <a:pt x="360" y="21"/>
                  </a:lnTo>
                  <a:lnTo>
                    <a:pt x="359" y="23"/>
                  </a:lnTo>
                  <a:lnTo>
                    <a:pt x="357" y="27"/>
                  </a:lnTo>
                  <a:lnTo>
                    <a:pt x="352" y="36"/>
                  </a:lnTo>
                  <a:lnTo>
                    <a:pt x="351" y="38"/>
                  </a:lnTo>
                  <a:lnTo>
                    <a:pt x="351" y="40"/>
                  </a:lnTo>
                  <a:lnTo>
                    <a:pt x="350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0" y="48"/>
                  </a:lnTo>
                  <a:lnTo>
                    <a:pt x="350" y="50"/>
                  </a:lnTo>
                  <a:lnTo>
                    <a:pt x="348" y="52"/>
                  </a:lnTo>
                  <a:lnTo>
                    <a:pt x="347" y="54"/>
                  </a:lnTo>
                  <a:lnTo>
                    <a:pt x="345" y="57"/>
                  </a:lnTo>
                  <a:lnTo>
                    <a:pt x="340" y="60"/>
                  </a:lnTo>
                  <a:lnTo>
                    <a:pt x="333" y="63"/>
                  </a:lnTo>
                  <a:lnTo>
                    <a:pt x="325" y="66"/>
                  </a:lnTo>
                  <a:lnTo>
                    <a:pt x="304" y="70"/>
                  </a:lnTo>
                  <a:lnTo>
                    <a:pt x="280" y="73"/>
                  </a:lnTo>
                  <a:lnTo>
                    <a:pt x="252" y="74"/>
                  </a:lnTo>
                  <a:lnTo>
                    <a:pt x="191" y="75"/>
                  </a:lnTo>
                  <a:lnTo>
                    <a:pt x="128" y="72"/>
                  </a:lnTo>
                  <a:lnTo>
                    <a:pt x="71" y="66"/>
                  </a:lnTo>
                  <a:lnTo>
                    <a:pt x="48" y="62"/>
                  </a:lnTo>
                  <a:lnTo>
                    <a:pt x="29" y="58"/>
                  </a:lnTo>
                  <a:lnTo>
                    <a:pt x="15" y="52"/>
                  </a:lnTo>
                  <a:lnTo>
                    <a:pt x="10" y="50"/>
                  </a:lnTo>
                  <a:lnTo>
                    <a:pt x="9" y="48"/>
                  </a:lnTo>
                  <a:lnTo>
                    <a:pt x="8" y="4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41" name="Freeform 593"/>
            <p:cNvSpPr>
              <a:spLocks/>
            </p:cNvSpPr>
            <p:nvPr/>
          </p:nvSpPr>
          <p:spPr bwMode="auto">
            <a:xfrm>
              <a:off x="3150" y="2150"/>
              <a:ext cx="121" cy="24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2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8"/>
                </a:cxn>
                <a:cxn ang="0">
                  <a:pos x="2" y="26"/>
                </a:cxn>
                <a:cxn ang="0">
                  <a:pos x="2" y="25"/>
                </a:cxn>
                <a:cxn ang="0">
                  <a:pos x="5" y="22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8" y="15"/>
                </a:cxn>
                <a:cxn ang="0">
                  <a:pos x="31" y="12"/>
                </a:cxn>
                <a:cxn ang="0">
                  <a:pos x="45" y="9"/>
                </a:cxn>
                <a:cxn ang="0">
                  <a:pos x="61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9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0" y="7"/>
                </a:cxn>
                <a:cxn ang="0">
                  <a:pos x="354" y="8"/>
                </a:cxn>
                <a:cxn ang="0">
                  <a:pos x="356" y="10"/>
                </a:cxn>
                <a:cxn ang="0">
                  <a:pos x="358" y="11"/>
                </a:cxn>
                <a:cxn ang="0">
                  <a:pos x="360" y="13"/>
                </a:cxn>
                <a:cxn ang="0">
                  <a:pos x="360" y="14"/>
                </a:cxn>
                <a:cxn ang="0">
                  <a:pos x="360" y="15"/>
                </a:cxn>
                <a:cxn ang="0">
                  <a:pos x="361" y="16"/>
                </a:cxn>
                <a:cxn ang="0">
                  <a:pos x="361" y="18"/>
                </a:cxn>
                <a:cxn ang="0">
                  <a:pos x="360" y="20"/>
                </a:cxn>
                <a:cxn ang="0">
                  <a:pos x="359" y="22"/>
                </a:cxn>
                <a:cxn ang="0">
                  <a:pos x="357" y="26"/>
                </a:cxn>
                <a:cxn ang="0">
                  <a:pos x="352" y="36"/>
                </a:cxn>
                <a:cxn ang="0">
                  <a:pos x="351" y="38"/>
                </a:cxn>
                <a:cxn ang="0">
                  <a:pos x="351" y="40"/>
                </a:cxn>
                <a:cxn ang="0">
                  <a:pos x="351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1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5" y="64"/>
                </a:cxn>
                <a:cxn ang="0">
                  <a:pos x="304" y="68"/>
                </a:cxn>
                <a:cxn ang="0">
                  <a:pos x="280" y="71"/>
                </a:cxn>
                <a:cxn ang="0">
                  <a:pos x="252" y="73"/>
                </a:cxn>
                <a:cxn ang="0">
                  <a:pos x="191" y="73"/>
                </a:cxn>
                <a:cxn ang="0">
                  <a:pos x="128" y="70"/>
                </a:cxn>
                <a:cxn ang="0">
                  <a:pos x="72" y="64"/>
                </a:cxn>
                <a:cxn ang="0">
                  <a:pos x="48" y="60"/>
                </a:cxn>
                <a:cxn ang="0">
                  <a:pos x="30" y="56"/>
                </a:cxn>
                <a:cxn ang="0">
                  <a:pos x="15" y="52"/>
                </a:cxn>
                <a:cxn ang="0">
                  <a:pos x="11" y="49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1" h="73">
                  <a:moveTo>
                    <a:pt x="8" y="47"/>
                  </a:moveTo>
                  <a:lnTo>
                    <a:pt x="4" y="43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1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9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0" y="7"/>
                  </a:lnTo>
                  <a:lnTo>
                    <a:pt x="354" y="8"/>
                  </a:lnTo>
                  <a:lnTo>
                    <a:pt x="356" y="10"/>
                  </a:lnTo>
                  <a:lnTo>
                    <a:pt x="358" y="11"/>
                  </a:lnTo>
                  <a:lnTo>
                    <a:pt x="360" y="13"/>
                  </a:lnTo>
                  <a:lnTo>
                    <a:pt x="360" y="14"/>
                  </a:lnTo>
                  <a:lnTo>
                    <a:pt x="360" y="15"/>
                  </a:lnTo>
                  <a:lnTo>
                    <a:pt x="361" y="16"/>
                  </a:lnTo>
                  <a:lnTo>
                    <a:pt x="361" y="18"/>
                  </a:lnTo>
                  <a:lnTo>
                    <a:pt x="360" y="20"/>
                  </a:lnTo>
                  <a:lnTo>
                    <a:pt x="359" y="22"/>
                  </a:lnTo>
                  <a:lnTo>
                    <a:pt x="357" y="26"/>
                  </a:lnTo>
                  <a:lnTo>
                    <a:pt x="352" y="36"/>
                  </a:lnTo>
                  <a:lnTo>
                    <a:pt x="351" y="38"/>
                  </a:lnTo>
                  <a:lnTo>
                    <a:pt x="351" y="40"/>
                  </a:lnTo>
                  <a:lnTo>
                    <a:pt x="351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1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5" y="64"/>
                  </a:lnTo>
                  <a:lnTo>
                    <a:pt x="304" y="68"/>
                  </a:lnTo>
                  <a:lnTo>
                    <a:pt x="280" y="71"/>
                  </a:lnTo>
                  <a:lnTo>
                    <a:pt x="252" y="73"/>
                  </a:lnTo>
                  <a:lnTo>
                    <a:pt x="191" y="73"/>
                  </a:lnTo>
                  <a:lnTo>
                    <a:pt x="128" y="70"/>
                  </a:lnTo>
                  <a:lnTo>
                    <a:pt x="72" y="64"/>
                  </a:lnTo>
                  <a:lnTo>
                    <a:pt x="48" y="60"/>
                  </a:lnTo>
                  <a:lnTo>
                    <a:pt x="30" y="56"/>
                  </a:lnTo>
                  <a:lnTo>
                    <a:pt x="15" y="52"/>
                  </a:lnTo>
                  <a:lnTo>
                    <a:pt x="11" y="49"/>
                  </a:lnTo>
                  <a:lnTo>
                    <a:pt x="9" y="48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BB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42" name="Freeform 594"/>
            <p:cNvSpPr>
              <a:spLocks/>
            </p:cNvSpPr>
            <p:nvPr/>
          </p:nvSpPr>
          <p:spPr bwMode="auto">
            <a:xfrm>
              <a:off x="3150" y="2150"/>
              <a:ext cx="121" cy="24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4" y="43"/>
                </a:cxn>
                <a:cxn ang="0">
                  <a:pos x="2" y="39"/>
                </a:cxn>
                <a:cxn ang="0">
                  <a:pos x="0" y="35"/>
                </a:cxn>
                <a:cxn ang="0">
                  <a:pos x="0" y="33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1" y="28"/>
                </a:cxn>
                <a:cxn ang="0">
                  <a:pos x="2" y="26"/>
                </a:cxn>
                <a:cxn ang="0">
                  <a:pos x="2" y="25"/>
                </a:cxn>
                <a:cxn ang="0">
                  <a:pos x="5" y="22"/>
                </a:cxn>
                <a:cxn ang="0">
                  <a:pos x="9" y="20"/>
                </a:cxn>
                <a:cxn ang="0">
                  <a:pos x="13" y="17"/>
                </a:cxn>
                <a:cxn ang="0">
                  <a:pos x="18" y="15"/>
                </a:cxn>
                <a:cxn ang="0">
                  <a:pos x="31" y="12"/>
                </a:cxn>
                <a:cxn ang="0">
                  <a:pos x="45" y="9"/>
                </a:cxn>
                <a:cxn ang="0">
                  <a:pos x="61" y="7"/>
                </a:cxn>
                <a:cxn ang="0">
                  <a:pos x="98" y="4"/>
                </a:cxn>
                <a:cxn ang="0">
                  <a:pos x="136" y="2"/>
                </a:cxn>
                <a:cxn ang="0">
                  <a:pos x="201" y="1"/>
                </a:cxn>
                <a:cxn ang="0">
                  <a:pos x="272" y="0"/>
                </a:cxn>
                <a:cxn ang="0">
                  <a:pos x="319" y="2"/>
                </a:cxn>
                <a:cxn ang="0">
                  <a:pos x="335" y="3"/>
                </a:cxn>
                <a:cxn ang="0">
                  <a:pos x="346" y="6"/>
                </a:cxn>
                <a:cxn ang="0">
                  <a:pos x="350" y="7"/>
                </a:cxn>
                <a:cxn ang="0">
                  <a:pos x="354" y="8"/>
                </a:cxn>
                <a:cxn ang="0">
                  <a:pos x="356" y="10"/>
                </a:cxn>
                <a:cxn ang="0">
                  <a:pos x="358" y="11"/>
                </a:cxn>
                <a:cxn ang="0">
                  <a:pos x="360" y="13"/>
                </a:cxn>
                <a:cxn ang="0">
                  <a:pos x="360" y="14"/>
                </a:cxn>
                <a:cxn ang="0">
                  <a:pos x="360" y="15"/>
                </a:cxn>
                <a:cxn ang="0">
                  <a:pos x="361" y="16"/>
                </a:cxn>
                <a:cxn ang="0">
                  <a:pos x="361" y="18"/>
                </a:cxn>
                <a:cxn ang="0">
                  <a:pos x="360" y="20"/>
                </a:cxn>
                <a:cxn ang="0">
                  <a:pos x="359" y="22"/>
                </a:cxn>
                <a:cxn ang="0">
                  <a:pos x="357" y="26"/>
                </a:cxn>
                <a:cxn ang="0">
                  <a:pos x="352" y="36"/>
                </a:cxn>
                <a:cxn ang="0">
                  <a:pos x="351" y="38"/>
                </a:cxn>
                <a:cxn ang="0">
                  <a:pos x="351" y="40"/>
                </a:cxn>
                <a:cxn ang="0">
                  <a:pos x="351" y="42"/>
                </a:cxn>
                <a:cxn ang="0">
                  <a:pos x="351" y="44"/>
                </a:cxn>
                <a:cxn ang="0">
                  <a:pos x="351" y="46"/>
                </a:cxn>
                <a:cxn ang="0">
                  <a:pos x="351" y="48"/>
                </a:cxn>
                <a:cxn ang="0">
                  <a:pos x="350" y="50"/>
                </a:cxn>
                <a:cxn ang="0">
                  <a:pos x="349" y="52"/>
                </a:cxn>
                <a:cxn ang="0">
                  <a:pos x="347" y="54"/>
                </a:cxn>
                <a:cxn ang="0">
                  <a:pos x="345" y="56"/>
                </a:cxn>
                <a:cxn ang="0">
                  <a:pos x="340" y="59"/>
                </a:cxn>
                <a:cxn ang="0">
                  <a:pos x="333" y="62"/>
                </a:cxn>
                <a:cxn ang="0">
                  <a:pos x="325" y="64"/>
                </a:cxn>
                <a:cxn ang="0">
                  <a:pos x="304" y="68"/>
                </a:cxn>
                <a:cxn ang="0">
                  <a:pos x="280" y="71"/>
                </a:cxn>
                <a:cxn ang="0">
                  <a:pos x="252" y="73"/>
                </a:cxn>
                <a:cxn ang="0">
                  <a:pos x="191" y="73"/>
                </a:cxn>
                <a:cxn ang="0">
                  <a:pos x="128" y="70"/>
                </a:cxn>
                <a:cxn ang="0">
                  <a:pos x="72" y="64"/>
                </a:cxn>
                <a:cxn ang="0">
                  <a:pos x="48" y="60"/>
                </a:cxn>
                <a:cxn ang="0">
                  <a:pos x="30" y="56"/>
                </a:cxn>
                <a:cxn ang="0">
                  <a:pos x="15" y="52"/>
                </a:cxn>
                <a:cxn ang="0">
                  <a:pos x="11" y="49"/>
                </a:cxn>
                <a:cxn ang="0">
                  <a:pos x="9" y="48"/>
                </a:cxn>
                <a:cxn ang="0">
                  <a:pos x="8" y="47"/>
                </a:cxn>
              </a:cxnLst>
              <a:rect l="0" t="0" r="r" b="b"/>
              <a:pathLst>
                <a:path w="361" h="73">
                  <a:moveTo>
                    <a:pt x="8" y="47"/>
                  </a:moveTo>
                  <a:lnTo>
                    <a:pt x="4" y="43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1" y="7"/>
                  </a:lnTo>
                  <a:lnTo>
                    <a:pt x="98" y="4"/>
                  </a:lnTo>
                  <a:lnTo>
                    <a:pt x="136" y="2"/>
                  </a:lnTo>
                  <a:lnTo>
                    <a:pt x="201" y="1"/>
                  </a:lnTo>
                  <a:lnTo>
                    <a:pt x="272" y="0"/>
                  </a:lnTo>
                  <a:lnTo>
                    <a:pt x="319" y="2"/>
                  </a:lnTo>
                  <a:lnTo>
                    <a:pt x="335" y="3"/>
                  </a:lnTo>
                  <a:lnTo>
                    <a:pt x="346" y="6"/>
                  </a:lnTo>
                  <a:lnTo>
                    <a:pt x="350" y="7"/>
                  </a:lnTo>
                  <a:lnTo>
                    <a:pt x="354" y="8"/>
                  </a:lnTo>
                  <a:lnTo>
                    <a:pt x="356" y="10"/>
                  </a:lnTo>
                  <a:lnTo>
                    <a:pt x="358" y="11"/>
                  </a:lnTo>
                  <a:lnTo>
                    <a:pt x="360" y="13"/>
                  </a:lnTo>
                  <a:lnTo>
                    <a:pt x="360" y="14"/>
                  </a:lnTo>
                  <a:lnTo>
                    <a:pt x="360" y="15"/>
                  </a:lnTo>
                  <a:lnTo>
                    <a:pt x="361" y="16"/>
                  </a:lnTo>
                  <a:lnTo>
                    <a:pt x="361" y="18"/>
                  </a:lnTo>
                  <a:lnTo>
                    <a:pt x="360" y="20"/>
                  </a:lnTo>
                  <a:lnTo>
                    <a:pt x="359" y="22"/>
                  </a:lnTo>
                  <a:lnTo>
                    <a:pt x="357" y="26"/>
                  </a:lnTo>
                  <a:lnTo>
                    <a:pt x="352" y="36"/>
                  </a:lnTo>
                  <a:lnTo>
                    <a:pt x="351" y="38"/>
                  </a:lnTo>
                  <a:lnTo>
                    <a:pt x="351" y="40"/>
                  </a:lnTo>
                  <a:lnTo>
                    <a:pt x="351" y="42"/>
                  </a:lnTo>
                  <a:lnTo>
                    <a:pt x="351" y="44"/>
                  </a:lnTo>
                  <a:lnTo>
                    <a:pt x="351" y="46"/>
                  </a:lnTo>
                  <a:lnTo>
                    <a:pt x="351" y="48"/>
                  </a:lnTo>
                  <a:lnTo>
                    <a:pt x="350" y="50"/>
                  </a:lnTo>
                  <a:lnTo>
                    <a:pt x="349" y="52"/>
                  </a:lnTo>
                  <a:lnTo>
                    <a:pt x="347" y="54"/>
                  </a:lnTo>
                  <a:lnTo>
                    <a:pt x="345" y="56"/>
                  </a:lnTo>
                  <a:lnTo>
                    <a:pt x="340" y="59"/>
                  </a:lnTo>
                  <a:lnTo>
                    <a:pt x="333" y="62"/>
                  </a:lnTo>
                  <a:lnTo>
                    <a:pt x="325" y="64"/>
                  </a:lnTo>
                  <a:lnTo>
                    <a:pt x="304" y="68"/>
                  </a:lnTo>
                  <a:lnTo>
                    <a:pt x="280" y="71"/>
                  </a:lnTo>
                  <a:lnTo>
                    <a:pt x="252" y="73"/>
                  </a:lnTo>
                  <a:lnTo>
                    <a:pt x="191" y="73"/>
                  </a:lnTo>
                  <a:lnTo>
                    <a:pt x="128" y="70"/>
                  </a:lnTo>
                  <a:lnTo>
                    <a:pt x="72" y="64"/>
                  </a:lnTo>
                  <a:lnTo>
                    <a:pt x="48" y="60"/>
                  </a:lnTo>
                  <a:lnTo>
                    <a:pt x="30" y="56"/>
                  </a:lnTo>
                  <a:lnTo>
                    <a:pt x="15" y="52"/>
                  </a:lnTo>
                  <a:lnTo>
                    <a:pt x="11" y="49"/>
                  </a:lnTo>
                  <a:lnTo>
                    <a:pt x="9" y="48"/>
                  </a:lnTo>
                  <a:lnTo>
                    <a:pt x="8" y="4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43" name="Freeform 595"/>
            <p:cNvSpPr>
              <a:spLocks/>
            </p:cNvSpPr>
            <p:nvPr/>
          </p:nvSpPr>
          <p:spPr bwMode="auto">
            <a:xfrm>
              <a:off x="1741" y="1780"/>
              <a:ext cx="2570" cy="1329"/>
            </a:xfrm>
            <a:custGeom>
              <a:avLst/>
              <a:gdLst/>
              <a:ahLst/>
              <a:cxnLst>
                <a:cxn ang="0">
                  <a:pos x="7709" y="2601"/>
                </a:cxn>
                <a:cxn ang="0">
                  <a:pos x="7709" y="3952"/>
                </a:cxn>
                <a:cxn ang="0">
                  <a:pos x="7709" y="3986"/>
                </a:cxn>
                <a:cxn ang="0">
                  <a:pos x="0" y="3986"/>
                </a:cxn>
                <a:cxn ang="0">
                  <a:pos x="0" y="2601"/>
                </a:cxn>
                <a:cxn ang="0">
                  <a:pos x="7154" y="2601"/>
                </a:cxn>
                <a:cxn ang="0">
                  <a:pos x="7154" y="0"/>
                </a:cxn>
                <a:cxn ang="0">
                  <a:pos x="7709" y="0"/>
                </a:cxn>
                <a:cxn ang="0">
                  <a:pos x="7709" y="2601"/>
                </a:cxn>
              </a:cxnLst>
              <a:rect l="0" t="0" r="r" b="b"/>
              <a:pathLst>
                <a:path w="7709" h="3986">
                  <a:moveTo>
                    <a:pt x="7709" y="2601"/>
                  </a:moveTo>
                  <a:lnTo>
                    <a:pt x="7709" y="3952"/>
                  </a:lnTo>
                  <a:lnTo>
                    <a:pt x="7709" y="3986"/>
                  </a:lnTo>
                  <a:lnTo>
                    <a:pt x="0" y="3986"/>
                  </a:lnTo>
                  <a:lnTo>
                    <a:pt x="0" y="2601"/>
                  </a:lnTo>
                  <a:lnTo>
                    <a:pt x="7154" y="2601"/>
                  </a:lnTo>
                  <a:lnTo>
                    <a:pt x="7154" y="0"/>
                  </a:lnTo>
                  <a:lnTo>
                    <a:pt x="7709" y="0"/>
                  </a:lnTo>
                  <a:lnTo>
                    <a:pt x="7709" y="2601"/>
                  </a:lnTo>
                  <a:close/>
                </a:path>
              </a:pathLst>
            </a:custGeom>
            <a:solidFill>
              <a:srgbClr val="CCFF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613"/>
          <p:cNvGrpSpPr>
            <a:grpSpLocks/>
          </p:cNvGrpSpPr>
          <p:nvPr/>
        </p:nvGrpSpPr>
        <p:grpSpPr bwMode="auto">
          <a:xfrm>
            <a:off x="3581400" y="2819400"/>
            <a:ext cx="1219200" cy="1447800"/>
            <a:chOff x="2256" y="1776"/>
            <a:chExt cx="768" cy="912"/>
          </a:xfrm>
        </p:grpSpPr>
        <p:sp>
          <p:nvSpPr>
            <p:cNvPr id="28244" name="Oval 596"/>
            <p:cNvSpPr>
              <a:spLocks noChangeArrowheads="1"/>
            </p:cNvSpPr>
            <p:nvPr/>
          </p:nvSpPr>
          <p:spPr bwMode="auto">
            <a:xfrm>
              <a:off x="2256" y="1776"/>
              <a:ext cx="768" cy="43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8245" name="Line 597"/>
            <p:cNvSpPr>
              <a:spLocks noChangeShapeType="1"/>
            </p:cNvSpPr>
            <p:nvPr/>
          </p:nvSpPr>
          <p:spPr bwMode="auto">
            <a:xfrm>
              <a:off x="2649" y="2208"/>
              <a:ext cx="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" name="Group 614"/>
          <p:cNvGrpSpPr>
            <a:grpSpLocks/>
          </p:cNvGrpSpPr>
          <p:nvPr/>
        </p:nvGrpSpPr>
        <p:grpSpPr bwMode="auto">
          <a:xfrm>
            <a:off x="101601" y="4267200"/>
            <a:ext cx="6826249" cy="1854200"/>
            <a:chOff x="64" y="2688"/>
            <a:chExt cx="4300" cy="1168"/>
          </a:xfrm>
        </p:grpSpPr>
        <p:pic>
          <p:nvPicPr>
            <p:cNvPr id="28246" name="Picture 59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2" y="2688"/>
              <a:ext cx="2972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599"/>
            <p:cNvGrpSpPr>
              <a:grpSpLocks/>
            </p:cNvGrpSpPr>
            <p:nvPr/>
          </p:nvGrpSpPr>
          <p:grpSpPr bwMode="auto">
            <a:xfrm>
              <a:off x="64" y="2796"/>
              <a:ext cx="1427" cy="644"/>
              <a:chOff x="321" y="1164"/>
              <a:chExt cx="1427" cy="644"/>
            </a:xfrm>
          </p:grpSpPr>
          <p:sp>
            <p:nvSpPr>
              <p:cNvPr id="28248" name="Freeform 600"/>
              <p:cNvSpPr>
                <a:spLocks/>
              </p:cNvSpPr>
              <p:nvPr/>
            </p:nvSpPr>
            <p:spPr bwMode="auto">
              <a:xfrm>
                <a:off x="1632" y="1164"/>
                <a:ext cx="116" cy="233"/>
              </a:xfrm>
              <a:custGeom>
                <a:avLst/>
                <a:gdLst/>
                <a:ahLst/>
                <a:cxnLst>
                  <a:cxn ang="0">
                    <a:pos x="168" y="4"/>
                  </a:cxn>
                  <a:cxn ang="0">
                    <a:pos x="0" y="0"/>
                  </a:cxn>
                  <a:cxn ang="0">
                    <a:pos x="0" y="932"/>
                  </a:cxn>
                  <a:cxn ang="0">
                    <a:pos x="168" y="932"/>
                  </a:cxn>
                </a:cxnLst>
                <a:rect l="0" t="0" r="r" b="b"/>
                <a:pathLst>
                  <a:path w="168" h="932">
                    <a:moveTo>
                      <a:pt x="168" y="4"/>
                    </a:moveTo>
                    <a:lnTo>
                      <a:pt x="0" y="0"/>
                    </a:lnTo>
                    <a:lnTo>
                      <a:pt x="0" y="932"/>
                    </a:lnTo>
                    <a:lnTo>
                      <a:pt x="168" y="932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fr-FR">
                  <a:solidFill>
                    <a:schemeClr val="bg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8249" name="Text Box 601"/>
              <p:cNvSpPr txBox="1">
                <a:spLocks noChangeArrowheads="1"/>
              </p:cNvSpPr>
              <p:nvPr/>
            </p:nvSpPr>
            <p:spPr bwMode="auto">
              <a:xfrm>
                <a:off x="321" y="1440"/>
                <a:ext cx="1281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fr-FR" sz="1600">
                    <a:solidFill>
                      <a:schemeClr val="bg1">
                        <a:lumMod val="95000"/>
                        <a:lumOff val="5000"/>
                      </a:schemeClr>
                    </a:solidFill>
                  </a:rPr>
                  <a:t>Paroi (membrane)</a:t>
                </a:r>
              </a:p>
              <a:p>
                <a:pPr algn="r"/>
                <a:r>
                  <a:rPr lang="fr-FR" sz="1600">
                    <a:solidFill>
                      <a:schemeClr val="bg1">
                        <a:lumMod val="95000"/>
                        <a:lumOff val="5000"/>
                      </a:schemeClr>
                    </a:solidFill>
                  </a:rPr>
                  <a:t>celluloso-pectique</a:t>
                </a:r>
              </a:p>
            </p:txBody>
          </p:sp>
        </p:grpSp>
        <p:sp>
          <p:nvSpPr>
            <p:cNvPr id="28250" name="Text Box 602"/>
            <p:cNvSpPr txBox="1">
              <a:spLocks noChangeArrowheads="1"/>
            </p:cNvSpPr>
            <p:nvPr/>
          </p:nvSpPr>
          <p:spPr bwMode="auto">
            <a:xfrm>
              <a:off x="1994" y="3148"/>
              <a:ext cx="124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Lamelle moyenne</a:t>
              </a:r>
            </a:p>
          </p:txBody>
        </p:sp>
        <p:sp>
          <p:nvSpPr>
            <p:cNvPr id="28251" name="Text Box 603"/>
            <p:cNvSpPr txBox="1">
              <a:spLocks noChangeArrowheads="1"/>
            </p:cNvSpPr>
            <p:nvPr/>
          </p:nvSpPr>
          <p:spPr bwMode="auto">
            <a:xfrm>
              <a:off x="1925" y="2996"/>
              <a:ext cx="13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Membrane primaire</a:t>
              </a:r>
            </a:p>
          </p:txBody>
        </p:sp>
        <p:sp>
          <p:nvSpPr>
            <p:cNvPr id="28252" name="Text Box 604"/>
            <p:cNvSpPr txBox="1">
              <a:spLocks noChangeArrowheads="1"/>
            </p:cNvSpPr>
            <p:nvPr/>
          </p:nvSpPr>
          <p:spPr bwMode="auto">
            <a:xfrm>
              <a:off x="1799" y="2816"/>
              <a:ext cx="156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Membrane secondaire</a:t>
              </a:r>
            </a:p>
          </p:txBody>
        </p:sp>
      </p:grpSp>
      <p:sp>
        <p:nvSpPr>
          <p:cNvPr id="28254" name="Line 606"/>
          <p:cNvSpPr>
            <a:spLocks noChangeShapeType="1"/>
          </p:cNvSpPr>
          <p:nvPr/>
        </p:nvSpPr>
        <p:spPr bwMode="auto">
          <a:xfrm flipH="1">
            <a:off x="2362200" y="5181600"/>
            <a:ext cx="48768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8" name="Group 612"/>
          <p:cNvGrpSpPr>
            <a:grpSpLocks/>
          </p:cNvGrpSpPr>
          <p:nvPr/>
        </p:nvGrpSpPr>
        <p:grpSpPr bwMode="auto">
          <a:xfrm>
            <a:off x="4800600" y="2895600"/>
            <a:ext cx="3468688" cy="2241550"/>
            <a:chOff x="3024" y="1824"/>
            <a:chExt cx="2185" cy="1412"/>
          </a:xfrm>
        </p:grpSpPr>
        <p:sp>
          <p:nvSpPr>
            <p:cNvPr id="28256" name="Freeform 608"/>
            <p:cNvSpPr>
              <a:spLocks/>
            </p:cNvSpPr>
            <p:nvPr/>
          </p:nvSpPr>
          <p:spPr bwMode="auto">
            <a:xfrm flipH="1">
              <a:off x="4416" y="2736"/>
              <a:ext cx="144" cy="500"/>
            </a:xfrm>
            <a:custGeom>
              <a:avLst/>
              <a:gdLst/>
              <a:ahLst/>
              <a:cxnLst>
                <a:cxn ang="0">
                  <a:pos x="168" y="4"/>
                </a:cxn>
                <a:cxn ang="0">
                  <a:pos x="0" y="0"/>
                </a:cxn>
                <a:cxn ang="0">
                  <a:pos x="0" y="932"/>
                </a:cxn>
                <a:cxn ang="0">
                  <a:pos x="168" y="932"/>
                </a:cxn>
              </a:cxnLst>
              <a:rect l="0" t="0" r="r" b="b"/>
              <a:pathLst>
                <a:path w="168" h="932">
                  <a:moveTo>
                    <a:pt x="168" y="4"/>
                  </a:moveTo>
                  <a:lnTo>
                    <a:pt x="0" y="0"/>
                  </a:lnTo>
                  <a:lnTo>
                    <a:pt x="0" y="932"/>
                  </a:lnTo>
                  <a:lnTo>
                    <a:pt x="168" y="932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28258" name="Freeform 610"/>
            <p:cNvSpPr>
              <a:spLocks/>
            </p:cNvSpPr>
            <p:nvPr/>
          </p:nvSpPr>
          <p:spPr bwMode="auto">
            <a:xfrm>
              <a:off x="3191" y="1891"/>
              <a:ext cx="2018" cy="1133"/>
            </a:xfrm>
            <a:custGeom>
              <a:avLst/>
              <a:gdLst/>
              <a:ahLst/>
              <a:cxnLst>
                <a:cxn ang="0">
                  <a:pos x="1369" y="1133"/>
                </a:cxn>
                <a:cxn ang="0">
                  <a:pos x="0" y="0"/>
                </a:cxn>
              </a:cxnLst>
              <a:rect l="0" t="0" r="r" b="b"/>
              <a:pathLst>
                <a:path w="2018" h="1133">
                  <a:moveTo>
                    <a:pt x="1369" y="1133"/>
                  </a:moveTo>
                  <a:cubicBezTo>
                    <a:pt x="2018" y="709"/>
                    <a:pt x="285" y="236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28259" name="Freeform 611"/>
            <p:cNvSpPr>
              <a:spLocks/>
            </p:cNvSpPr>
            <p:nvPr/>
          </p:nvSpPr>
          <p:spPr bwMode="auto">
            <a:xfrm flipH="1">
              <a:off x="3024" y="1824"/>
              <a:ext cx="144" cy="192"/>
            </a:xfrm>
            <a:custGeom>
              <a:avLst/>
              <a:gdLst/>
              <a:ahLst/>
              <a:cxnLst>
                <a:cxn ang="0">
                  <a:pos x="168" y="4"/>
                </a:cxn>
                <a:cxn ang="0">
                  <a:pos x="0" y="0"/>
                </a:cxn>
                <a:cxn ang="0">
                  <a:pos x="0" y="932"/>
                </a:cxn>
                <a:cxn ang="0">
                  <a:pos x="168" y="932"/>
                </a:cxn>
              </a:cxnLst>
              <a:rect l="0" t="0" r="r" b="b"/>
              <a:pathLst>
                <a:path w="168" h="932">
                  <a:moveTo>
                    <a:pt x="168" y="4"/>
                  </a:moveTo>
                  <a:lnTo>
                    <a:pt x="0" y="0"/>
                  </a:lnTo>
                  <a:lnTo>
                    <a:pt x="0" y="932"/>
                  </a:lnTo>
                  <a:lnTo>
                    <a:pt x="168" y="932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27651" name="AutoShape 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77200" y="5867400"/>
            <a:ext cx="533400" cy="509588"/>
          </a:xfrm>
          <a:prstGeom prst="actionButtonReturn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rcRect l="22880" t="17287" r="20937" b="10339"/>
          <a:stretch>
            <a:fillRect/>
          </a:stretch>
        </p:blipFill>
        <p:spPr bwMode="auto">
          <a:xfrm>
            <a:off x="1285852" y="1214422"/>
            <a:ext cx="6572296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9766" t="10742" r="17093" b="3320"/>
          <a:stretch>
            <a:fillRect/>
          </a:stretch>
        </p:blipFill>
        <p:spPr bwMode="auto">
          <a:xfrm>
            <a:off x="642910" y="285728"/>
            <a:ext cx="821537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9217" t="10742" r="17642" b="6250"/>
          <a:stretch>
            <a:fillRect/>
          </a:stretch>
        </p:blipFill>
        <p:spPr bwMode="auto">
          <a:xfrm>
            <a:off x="714348" y="357166"/>
            <a:ext cx="82153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762000" y="2087032"/>
            <a:ext cx="6553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>
              <a:solidFill>
                <a:srgbClr val="FFFF00"/>
              </a:solidFill>
            </a:endParaRPr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7788" y="2500313"/>
            <a:ext cx="4672012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318" y="214290"/>
            <a:ext cx="7772400" cy="304800"/>
          </a:xfrm>
        </p:spPr>
        <p:txBody>
          <a:bodyPr>
            <a:normAutofit fontScale="90000"/>
          </a:bodyPr>
          <a:lstStyle/>
          <a:p>
            <a:r>
              <a:rPr lang="fr-FR" sz="2400" dirty="0">
                <a:solidFill>
                  <a:srgbClr val="FFFF00"/>
                </a:solidFill>
                <a:latin typeface="Tahoma" pitchFamily="34" charset="0"/>
              </a:rPr>
              <a:t>Structure de la membrane squelettique</a:t>
            </a: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7788" y="2363788"/>
            <a:ext cx="47291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7788" y="2092325"/>
            <a:ext cx="472122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7788" y="1357298"/>
            <a:ext cx="471805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2" name="Groupe 161"/>
          <p:cNvGrpSpPr/>
          <p:nvPr/>
        </p:nvGrpSpPr>
        <p:grpSpPr>
          <a:xfrm>
            <a:off x="3517425" y="1563264"/>
            <a:ext cx="2478564" cy="865604"/>
            <a:chOff x="3517425" y="1885950"/>
            <a:chExt cx="2478564" cy="865604"/>
          </a:xfrm>
        </p:grpSpPr>
        <p:sp>
          <p:nvSpPr>
            <p:cNvPr id="25613" name="Text Box 13"/>
            <p:cNvSpPr txBox="1">
              <a:spLocks noChangeArrowheads="1"/>
            </p:cNvSpPr>
            <p:nvPr/>
          </p:nvSpPr>
          <p:spPr bwMode="auto">
            <a:xfrm>
              <a:off x="3827139" y="2413000"/>
              <a:ext cx="19704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 dirty="0">
                  <a:solidFill>
                    <a:srgbClr val="FFFF00"/>
                  </a:solidFill>
                </a:rPr>
                <a:t>Lamelle moyenne</a:t>
              </a:r>
            </a:p>
          </p:txBody>
        </p:sp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3717282" y="2171700"/>
              <a:ext cx="216758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 dirty="0">
                  <a:solidFill>
                    <a:srgbClr val="FFFF00"/>
                  </a:solidFill>
                </a:rPr>
                <a:t>Membrane primaire</a:t>
              </a:r>
            </a:p>
          </p:txBody>
        </p:sp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3517425" y="1885950"/>
              <a:ext cx="24785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 dirty="0">
                  <a:solidFill>
                    <a:srgbClr val="FFFF00"/>
                  </a:solidFill>
                </a:rPr>
                <a:t>Membrane secondaire</a:t>
              </a:r>
            </a:p>
          </p:txBody>
        </p:sp>
      </p:grp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105275" y="571480"/>
            <a:ext cx="17972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FFFF00"/>
                </a:solidFill>
              </a:rPr>
              <a:t>Cytosol cellule 1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4013207" y="3429000"/>
            <a:ext cx="17972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FF00"/>
                </a:solidFill>
              </a:rPr>
              <a:t>Cytosol cellule 2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581400" y="1000108"/>
            <a:ext cx="2387600" cy="2547938"/>
            <a:chOff x="2112" y="1248"/>
            <a:chExt cx="1504" cy="1605"/>
          </a:xfrm>
        </p:grpSpPr>
        <p:sp>
          <p:nvSpPr>
            <p:cNvPr id="25616" name="Text Box 16"/>
            <p:cNvSpPr txBox="1">
              <a:spLocks noChangeArrowheads="1"/>
            </p:cNvSpPr>
            <p:nvPr/>
          </p:nvSpPr>
          <p:spPr bwMode="auto">
            <a:xfrm>
              <a:off x="2112" y="1248"/>
              <a:ext cx="1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 dirty="0">
                  <a:solidFill>
                    <a:srgbClr val="FFFF00"/>
                  </a:solidFill>
                </a:rPr>
                <a:t>Membrane plasmique</a:t>
              </a:r>
            </a:p>
          </p:txBody>
        </p:sp>
        <p:sp>
          <p:nvSpPr>
            <p:cNvPr id="25619" name="Text Box 19"/>
            <p:cNvSpPr txBox="1">
              <a:spLocks noChangeArrowheads="1"/>
            </p:cNvSpPr>
            <p:nvPr/>
          </p:nvSpPr>
          <p:spPr bwMode="auto">
            <a:xfrm>
              <a:off x="2112" y="2640"/>
              <a:ext cx="150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>
                  <a:solidFill>
                    <a:srgbClr val="FFFF00"/>
                  </a:solidFill>
                </a:rPr>
                <a:t>Membrane plasmique</a:t>
              </a:r>
            </a:p>
          </p:txBody>
        </p:sp>
      </p:grpSp>
      <p:grpSp>
        <p:nvGrpSpPr>
          <p:cNvPr id="4" name="Group 178"/>
          <p:cNvGrpSpPr>
            <a:grpSpLocks/>
          </p:cNvGrpSpPr>
          <p:nvPr/>
        </p:nvGrpSpPr>
        <p:grpSpPr bwMode="auto">
          <a:xfrm>
            <a:off x="509588" y="2081200"/>
            <a:ext cx="2265363" cy="584200"/>
            <a:chOff x="321" y="1440"/>
            <a:chExt cx="1427" cy="368"/>
          </a:xfrm>
        </p:grpSpPr>
        <p:sp>
          <p:nvSpPr>
            <p:cNvPr id="25624" name="Freeform 24"/>
            <p:cNvSpPr>
              <a:spLocks/>
            </p:cNvSpPr>
            <p:nvPr/>
          </p:nvSpPr>
          <p:spPr bwMode="auto">
            <a:xfrm>
              <a:off x="1632" y="1514"/>
              <a:ext cx="116" cy="233"/>
            </a:xfrm>
            <a:custGeom>
              <a:avLst/>
              <a:gdLst/>
              <a:ahLst/>
              <a:cxnLst>
                <a:cxn ang="0">
                  <a:pos x="168" y="4"/>
                </a:cxn>
                <a:cxn ang="0">
                  <a:pos x="0" y="0"/>
                </a:cxn>
                <a:cxn ang="0">
                  <a:pos x="0" y="932"/>
                </a:cxn>
                <a:cxn ang="0">
                  <a:pos x="168" y="932"/>
                </a:cxn>
              </a:cxnLst>
              <a:rect l="0" t="0" r="r" b="b"/>
              <a:pathLst>
                <a:path w="168" h="932">
                  <a:moveTo>
                    <a:pt x="168" y="4"/>
                  </a:moveTo>
                  <a:lnTo>
                    <a:pt x="0" y="0"/>
                  </a:lnTo>
                  <a:lnTo>
                    <a:pt x="0" y="932"/>
                  </a:lnTo>
                  <a:lnTo>
                    <a:pt x="168" y="932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/>
          </p:nvSpPr>
          <p:spPr bwMode="auto">
            <a:xfrm>
              <a:off x="321" y="1440"/>
              <a:ext cx="128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fr-FR" sz="1600">
                  <a:solidFill>
                    <a:srgbClr val="FFFF00"/>
                  </a:solidFill>
                </a:rPr>
                <a:t>Paroi (membrane)</a:t>
              </a:r>
            </a:p>
            <a:p>
              <a:pPr algn="r"/>
              <a:r>
                <a:rPr lang="fr-FR" sz="1600">
                  <a:solidFill>
                    <a:srgbClr val="FFFF00"/>
                  </a:solidFill>
                </a:rPr>
                <a:t>celluloso-pectique</a:t>
              </a:r>
            </a:p>
          </p:txBody>
        </p:sp>
      </p:grpSp>
      <p:sp>
        <p:nvSpPr>
          <p:cNvPr id="25639" name="Rectangle 39"/>
          <p:cNvSpPr>
            <a:spLocks noChangeArrowheads="1"/>
          </p:cNvSpPr>
          <p:nvPr/>
        </p:nvSpPr>
        <p:spPr bwMode="auto">
          <a:xfrm>
            <a:off x="2841625" y="480060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25649" name="Rectangle 49"/>
          <p:cNvSpPr>
            <a:spLocks noChangeArrowheads="1"/>
          </p:cNvSpPr>
          <p:nvPr/>
        </p:nvSpPr>
        <p:spPr bwMode="auto">
          <a:xfrm>
            <a:off x="5992813" y="480060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25652" name="Rectangle 52"/>
          <p:cNvSpPr>
            <a:spLocks noChangeArrowheads="1"/>
          </p:cNvSpPr>
          <p:nvPr/>
        </p:nvSpPr>
        <p:spPr bwMode="auto">
          <a:xfrm>
            <a:off x="5992813" y="480060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25703" name="Rectangle 103"/>
          <p:cNvSpPr>
            <a:spLocks noChangeArrowheads="1"/>
          </p:cNvSpPr>
          <p:nvPr/>
        </p:nvSpPr>
        <p:spPr bwMode="auto">
          <a:xfrm>
            <a:off x="2841625" y="557530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25732" name="Rectangle 132"/>
          <p:cNvSpPr>
            <a:spLocks noChangeArrowheads="1"/>
          </p:cNvSpPr>
          <p:nvPr/>
        </p:nvSpPr>
        <p:spPr bwMode="auto">
          <a:xfrm>
            <a:off x="2841625" y="588645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25742" name="Rectangle 142"/>
          <p:cNvSpPr>
            <a:spLocks noChangeArrowheads="1"/>
          </p:cNvSpPr>
          <p:nvPr/>
        </p:nvSpPr>
        <p:spPr bwMode="auto">
          <a:xfrm>
            <a:off x="5992813" y="588645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25771" name="Rectangle 171"/>
          <p:cNvSpPr>
            <a:spLocks noChangeArrowheads="1"/>
          </p:cNvSpPr>
          <p:nvPr/>
        </p:nvSpPr>
        <p:spPr bwMode="auto">
          <a:xfrm>
            <a:off x="5992813" y="604520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25774" name="Rectangle 174"/>
          <p:cNvSpPr>
            <a:spLocks noChangeArrowheads="1"/>
          </p:cNvSpPr>
          <p:nvPr/>
        </p:nvSpPr>
        <p:spPr bwMode="auto">
          <a:xfrm>
            <a:off x="5992813" y="6045200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grpSp>
        <p:nvGrpSpPr>
          <p:cNvPr id="5" name="Group 177"/>
          <p:cNvGrpSpPr>
            <a:grpSpLocks noChangeAspect="1"/>
          </p:cNvGrpSpPr>
          <p:nvPr/>
        </p:nvGrpSpPr>
        <p:grpSpPr bwMode="auto">
          <a:xfrm>
            <a:off x="38370" y="4012273"/>
            <a:ext cx="8814699" cy="2738887"/>
            <a:chOff x="940" y="3024"/>
            <a:chExt cx="2875" cy="893"/>
          </a:xfrm>
        </p:grpSpPr>
        <p:sp>
          <p:nvSpPr>
            <p:cNvPr id="25627" name="Rectangle 27"/>
            <p:cNvSpPr>
              <a:spLocks noChangeAspect="1" noChangeArrowheads="1"/>
            </p:cNvSpPr>
            <p:nvPr/>
          </p:nvSpPr>
          <p:spPr bwMode="auto">
            <a:xfrm>
              <a:off x="1041" y="3028"/>
              <a:ext cx="791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>
                  <a:solidFill>
                    <a:srgbClr val="FFFF00"/>
                  </a:solidFill>
                </a:rPr>
                <a:t>Couche de la paroi</a:t>
              </a:r>
              <a:endParaRPr lang="fr-FR" sz="2000">
                <a:solidFill>
                  <a:srgbClr val="FFFF00"/>
                </a:solidFill>
              </a:endParaRPr>
            </a:p>
          </p:txBody>
        </p:sp>
        <p:sp>
          <p:nvSpPr>
            <p:cNvPr id="25628" name="Rectangle 28"/>
            <p:cNvSpPr>
              <a:spLocks noChangeAspect="1" noChangeArrowheads="1"/>
            </p:cNvSpPr>
            <p:nvPr/>
          </p:nvSpPr>
          <p:spPr bwMode="auto">
            <a:xfrm>
              <a:off x="1078" y="3124"/>
              <a:ext cx="726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>
                  <a:solidFill>
                    <a:srgbClr val="FFFF00"/>
                  </a:solidFill>
                </a:rPr>
                <a:t>pectocellulosique</a:t>
              </a:r>
              <a:endParaRPr lang="fr-FR" sz="2000">
                <a:solidFill>
                  <a:srgbClr val="FFFF00"/>
                </a:solidFill>
              </a:endParaRPr>
            </a:p>
          </p:txBody>
        </p:sp>
        <p:sp>
          <p:nvSpPr>
            <p:cNvPr id="25629" name="Rectangle 29"/>
            <p:cNvSpPr>
              <a:spLocks noChangeAspect="1" noChangeArrowheads="1"/>
            </p:cNvSpPr>
            <p:nvPr/>
          </p:nvSpPr>
          <p:spPr bwMode="auto">
            <a:xfrm>
              <a:off x="1910" y="3028"/>
              <a:ext cx="878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>
                  <a:solidFill>
                    <a:srgbClr val="FFFF00"/>
                  </a:solidFill>
                </a:rPr>
                <a:t>Constitution chimique</a:t>
              </a:r>
              <a:endParaRPr lang="fr-FR" sz="2000">
                <a:solidFill>
                  <a:srgbClr val="FFFF00"/>
                </a:solidFill>
              </a:endParaRPr>
            </a:p>
          </p:txBody>
        </p:sp>
        <p:sp>
          <p:nvSpPr>
            <p:cNvPr id="25630" name="Rectangle 30"/>
            <p:cNvSpPr>
              <a:spLocks noChangeAspect="1" noChangeArrowheads="1"/>
            </p:cNvSpPr>
            <p:nvPr/>
          </p:nvSpPr>
          <p:spPr bwMode="auto">
            <a:xfrm>
              <a:off x="3102" y="3028"/>
              <a:ext cx="397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>
                  <a:solidFill>
                    <a:srgbClr val="FFFF00"/>
                  </a:solidFill>
                </a:rPr>
                <a:t>Propriétés</a:t>
              </a:r>
              <a:endParaRPr lang="fr-FR" sz="2000">
                <a:solidFill>
                  <a:srgbClr val="FFFF00"/>
                </a:solidFill>
              </a:endParaRPr>
            </a:p>
          </p:txBody>
        </p:sp>
        <p:sp>
          <p:nvSpPr>
            <p:cNvPr id="25631" name="Rectangle 31"/>
            <p:cNvSpPr>
              <a:spLocks noChangeAspect="1" noChangeArrowheads="1"/>
            </p:cNvSpPr>
            <p:nvPr/>
          </p:nvSpPr>
          <p:spPr bwMode="auto">
            <a:xfrm>
              <a:off x="940" y="3024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32" name="Line 32"/>
            <p:cNvSpPr>
              <a:spLocks noChangeAspect="1" noChangeShapeType="1"/>
            </p:cNvSpPr>
            <p:nvPr/>
          </p:nvSpPr>
          <p:spPr bwMode="auto">
            <a:xfrm>
              <a:off x="940" y="302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33" name="Line 33"/>
            <p:cNvSpPr>
              <a:spLocks noChangeAspect="1" noChangeShapeType="1"/>
            </p:cNvSpPr>
            <p:nvPr/>
          </p:nvSpPr>
          <p:spPr bwMode="auto">
            <a:xfrm>
              <a:off x="940" y="302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34" name="Rectangle 34"/>
            <p:cNvSpPr>
              <a:spLocks noChangeAspect="1" noChangeArrowheads="1"/>
            </p:cNvSpPr>
            <p:nvPr/>
          </p:nvSpPr>
          <p:spPr bwMode="auto">
            <a:xfrm>
              <a:off x="940" y="3024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35" name="Line 35"/>
            <p:cNvSpPr>
              <a:spLocks noChangeAspect="1" noChangeShapeType="1"/>
            </p:cNvSpPr>
            <p:nvPr/>
          </p:nvSpPr>
          <p:spPr bwMode="auto">
            <a:xfrm>
              <a:off x="940" y="302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36" name="Line 36"/>
            <p:cNvSpPr>
              <a:spLocks noChangeAspect="1" noChangeShapeType="1"/>
            </p:cNvSpPr>
            <p:nvPr/>
          </p:nvSpPr>
          <p:spPr bwMode="auto">
            <a:xfrm>
              <a:off x="940" y="302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37" name="Rectangle 37"/>
            <p:cNvSpPr>
              <a:spLocks noChangeAspect="1" noChangeArrowheads="1"/>
            </p:cNvSpPr>
            <p:nvPr/>
          </p:nvSpPr>
          <p:spPr bwMode="auto">
            <a:xfrm>
              <a:off x="944" y="3024"/>
              <a:ext cx="846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38" name="Line 38"/>
            <p:cNvSpPr>
              <a:spLocks noChangeAspect="1" noChangeShapeType="1"/>
            </p:cNvSpPr>
            <p:nvPr/>
          </p:nvSpPr>
          <p:spPr bwMode="auto">
            <a:xfrm>
              <a:off x="944" y="3024"/>
              <a:ext cx="8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0" name="Line 40"/>
            <p:cNvSpPr>
              <a:spLocks noChangeAspect="1" noChangeShapeType="1"/>
            </p:cNvSpPr>
            <p:nvPr/>
          </p:nvSpPr>
          <p:spPr bwMode="auto">
            <a:xfrm>
              <a:off x="1790" y="302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1" name="Line 41"/>
            <p:cNvSpPr>
              <a:spLocks noChangeAspect="1" noChangeShapeType="1"/>
            </p:cNvSpPr>
            <p:nvPr/>
          </p:nvSpPr>
          <p:spPr bwMode="auto">
            <a:xfrm>
              <a:off x="1790" y="302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2" name="Rectangle 42"/>
            <p:cNvSpPr>
              <a:spLocks noChangeAspect="1" noChangeArrowheads="1"/>
            </p:cNvSpPr>
            <p:nvPr/>
          </p:nvSpPr>
          <p:spPr bwMode="auto">
            <a:xfrm>
              <a:off x="1794" y="3024"/>
              <a:ext cx="960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3" name="Line 43"/>
            <p:cNvSpPr>
              <a:spLocks noChangeAspect="1" noChangeShapeType="1"/>
            </p:cNvSpPr>
            <p:nvPr/>
          </p:nvSpPr>
          <p:spPr bwMode="auto">
            <a:xfrm>
              <a:off x="1794" y="3024"/>
              <a:ext cx="9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4" name="Rectangle 44"/>
            <p:cNvSpPr>
              <a:spLocks noChangeAspect="1" noChangeArrowheads="1"/>
            </p:cNvSpPr>
            <p:nvPr/>
          </p:nvSpPr>
          <p:spPr bwMode="auto">
            <a:xfrm>
              <a:off x="2754" y="3024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5" name="Line 45"/>
            <p:cNvSpPr>
              <a:spLocks noChangeAspect="1" noChangeShapeType="1"/>
            </p:cNvSpPr>
            <p:nvPr/>
          </p:nvSpPr>
          <p:spPr bwMode="auto">
            <a:xfrm>
              <a:off x="2754" y="302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6" name="Line 46"/>
            <p:cNvSpPr>
              <a:spLocks noChangeAspect="1" noChangeShapeType="1"/>
            </p:cNvSpPr>
            <p:nvPr/>
          </p:nvSpPr>
          <p:spPr bwMode="auto">
            <a:xfrm>
              <a:off x="2754" y="302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7" name="Rectangle 47"/>
            <p:cNvSpPr>
              <a:spLocks noChangeAspect="1" noChangeArrowheads="1"/>
            </p:cNvSpPr>
            <p:nvPr/>
          </p:nvSpPr>
          <p:spPr bwMode="auto">
            <a:xfrm>
              <a:off x="2758" y="3024"/>
              <a:ext cx="1017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48" name="Line 48"/>
            <p:cNvSpPr>
              <a:spLocks noChangeAspect="1" noChangeShapeType="1"/>
            </p:cNvSpPr>
            <p:nvPr/>
          </p:nvSpPr>
          <p:spPr bwMode="auto">
            <a:xfrm>
              <a:off x="2758" y="3024"/>
              <a:ext cx="10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0" name="Line 50"/>
            <p:cNvSpPr>
              <a:spLocks noChangeAspect="1" noChangeShapeType="1"/>
            </p:cNvSpPr>
            <p:nvPr/>
          </p:nvSpPr>
          <p:spPr bwMode="auto">
            <a:xfrm>
              <a:off x="3775" y="302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1" name="Line 51"/>
            <p:cNvSpPr>
              <a:spLocks noChangeAspect="1" noChangeShapeType="1"/>
            </p:cNvSpPr>
            <p:nvPr/>
          </p:nvSpPr>
          <p:spPr bwMode="auto">
            <a:xfrm>
              <a:off x="3775" y="302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3" name="Line 53"/>
            <p:cNvSpPr>
              <a:spLocks noChangeAspect="1" noChangeShapeType="1"/>
            </p:cNvSpPr>
            <p:nvPr/>
          </p:nvSpPr>
          <p:spPr bwMode="auto">
            <a:xfrm>
              <a:off x="3775" y="302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4" name="Line 54"/>
            <p:cNvSpPr>
              <a:spLocks noChangeAspect="1" noChangeShapeType="1"/>
            </p:cNvSpPr>
            <p:nvPr/>
          </p:nvSpPr>
          <p:spPr bwMode="auto">
            <a:xfrm>
              <a:off x="3775" y="3024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5" name="Rectangle 55"/>
            <p:cNvSpPr>
              <a:spLocks noChangeAspect="1" noChangeArrowheads="1"/>
            </p:cNvSpPr>
            <p:nvPr/>
          </p:nvSpPr>
          <p:spPr bwMode="auto">
            <a:xfrm>
              <a:off x="940" y="3028"/>
              <a:ext cx="4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6" name="Line 56"/>
            <p:cNvSpPr>
              <a:spLocks noChangeAspect="1" noChangeShapeType="1"/>
            </p:cNvSpPr>
            <p:nvPr/>
          </p:nvSpPr>
          <p:spPr bwMode="auto">
            <a:xfrm>
              <a:off x="940" y="3028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8" name="Line 58"/>
            <p:cNvSpPr>
              <a:spLocks noChangeAspect="1" noChangeShapeType="1"/>
            </p:cNvSpPr>
            <p:nvPr/>
          </p:nvSpPr>
          <p:spPr bwMode="auto">
            <a:xfrm>
              <a:off x="1790" y="3028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59" name="Rectangle 59"/>
            <p:cNvSpPr>
              <a:spLocks noChangeAspect="1" noChangeArrowheads="1"/>
            </p:cNvSpPr>
            <p:nvPr/>
          </p:nvSpPr>
          <p:spPr bwMode="auto">
            <a:xfrm>
              <a:off x="2754" y="3028"/>
              <a:ext cx="4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60" name="Line 60"/>
            <p:cNvSpPr>
              <a:spLocks noChangeAspect="1" noChangeShapeType="1"/>
            </p:cNvSpPr>
            <p:nvPr/>
          </p:nvSpPr>
          <p:spPr bwMode="auto">
            <a:xfrm>
              <a:off x="2754" y="3028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62" name="Line 62"/>
            <p:cNvSpPr>
              <a:spLocks noChangeAspect="1" noChangeShapeType="1"/>
            </p:cNvSpPr>
            <p:nvPr/>
          </p:nvSpPr>
          <p:spPr bwMode="auto">
            <a:xfrm>
              <a:off x="3775" y="3028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63" name="Rectangle 63"/>
            <p:cNvSpPr>
              <a:spLocks noChangeAspect="1" noChangeArrowheads="1"/>
            </p:cNvSpPr>
            <p:nvPr/>
          </p:nvSpPr>
          <p:spPr bwMode="auto">
            <a:xfrm>
              <a:off x="970" y="3224"/>
              <a:ext cx="728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Lamelle moyenne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664" name="Rectangle 64"/>
            <p:cNvSpPr>
              <a:spLocks noChangeAspect="1" noChangeArrowheads="1"/>
            </p:cNvSpPr>
            <p:nvPr/>
          </p:nvSpPr>
          <p:spPr bwMode="auto">
            <a:xfrm>
              <a:off x="1820" y="3224"/>
              <a:ext cx="30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i="1" dirty="0">
                  <a:solidFill>
                    <a:srgbClr val="FFFF00"/>
                  </a:solidFill>
                </a:rPr>
                <a:t> </a:t>
              </a:r>
              <a:r>
                <a:rPr lang="fr-FR" b="1" i="1" dirty="0">
                  <a:solidFill>
                    <a:srgbClr val="FFFF00"/>
                  </a:solidFill>
                </a:rPr>
                <a:t>pectine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5666" name="Rectangle 66"/>
            <p:cNvSpPr>
              <a:spLocks noChangeAspect="1" noChangeArrowheads="1"/>
            </p:cNvSpPr>
            <p:nvPr/>
          </p:nvSpPr>
          <p:spPr bwMode="auto">
            <a:xfrm>
              <a:off x="2784" y="3320"/>
              <a:ext cx="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fr-FR" dirty="0">
                <a:solidFill>
                  <a:srgbClr val="FFFF00"/>
                </a:solidFill>
              </a:endParaRPr>
            </a:p>
          </p:txBody>
        </p:sp>
        <p:sp>
          <p:nvSpPr>
            <p:cNvPr id="25667" name="Rectangle 67"/>
            <p:cNvSpPr>
              <a:spLocks noChangeAspect="1" noChangeArrowheads="1"/>
            </p:cNvSpPr>
            <p:nvPr/>
          </p:nvSpPr>
          <p:spPr bwMode="auto">
            <a:xfrm>
              <a:off x="2751" y="3241"/>
              <a:ext cx="1064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Jonction entre les cellules.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668" name="Rectangle 68"/>
            <p:cNvSpPr>
              <a:spLocks noChangeAspect="1" noChangeArrowheads="1"/>
            </p:cNvSpPr>
            <p:nvPr/>
          </p:nvSpPr>
          <p:spPr bwMode="auto">
            <a:xfrm>
              <a:off x="940" y="3220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69" name="Line 69"/>
            <p:cNvSpPr>
              <a:spLocks noChangeAspect="1" noChangeShapeType="1"/>
            </p:cNvSpPr>
            <p:nvPr/>
          </p:nvSpPr>
          <p:spPr bwMode="auto">
            <a:xfrm>
              <a:off x="940" y="3220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0" name="Line 70"/>
            <p:cNvSpPr>
              <a:spLocks noChangeAspect="1" noChangeShapeType="1"/>
            </p:cNvSpPr>
            <p:nvPr/>
          </p:nvSpPr>
          <p:spPr bwMode="auto">
            <a:xfrm>
              <a:off x="940" y="3220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1" name="Rectangle 71"/>
            <p:cNvSpPr>
              <a:spLocks noChangeAspect="1" noChangeArrowheads="1"/>
            </p:cNvSpPr>
            <p:nvPr/>
          </p:nvSpPr>
          <p:spPr bwMode="auto">
            <a:xfrm>
              <a:off x="944" y="3220"/>
              <a:ext cx="846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2" name="Line 72"/>
            <p:cNvSpPr>
              <a:spLocks noChangeAspect="1" noChangeShapeType="1"/>
            </p:cNvSpPr>
            <p:nvPr/>
          </p:nvSpPr>
          <p:spPr bwMode="auto">
            <a:xfrm>
              <a:off x="944" y="3220"/>
              <a:ext cx="8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4" name="Line 74"/>
            <p:cNvSpPr>
              <a:spLocks noChangeAspect="1" noChangeShapeType="1"/>
            </p:cNvSpPr>
            <p:nvPr/>
          </p:nvSpPr>
          <p:spPr bwMode="auto">
            <a:xfrm>
              <a:off x="1790" y="3220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5" name="Line 75"/>
            <p:cNvSpPr>
              <a:spLocks noChangeAspect="1" noChangeShapeType="1"/>
            </p:cNvSpPr>
            <p:nvPr/>
          </p:nvSpPr>
          <p:spPr bwMode="auto">
            <a:xfrm>
              <a:off x="1790" y="3220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6" name="Rectangle 76"/>
            <p:cNvSpPr>
              <a:spLocks noChangeAspect="1" noChangeArrowheads="1"/>
            </p:cNvSpPr>
            <p:nvPr/>
          </p:nvSpPr>
          <p:spPr bwMode="auto">
            <a:xfrm>
              <a:off x="1794" y="3220"/>
              <a:ext cx="960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7" name="Line 77"/>
            <p:cNvSpPr>
              <a:spLocks noChangeAspect="1" noChangeShapeType="1"/>
            </p:cNvSpPr>
            <p:nvPr/>
          </p:nvSpPr>
          <p:spPr bwMode="auto">
            <a:xfrm>
              <a:off x="1794" y="3220"/>
              <a:ext cx="9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>
                <a:solidFill>
                  <a:srgbClr val="FFFF00"/>
                </a:solidFill>
              </a:endParaRPr>
            </a:p>
          </p:txBody>
        </p:sp>
        <p:sp>
          <p:nvSpPr>
            <p:cNvPr id="25678" name="Rectangle 78"/>
            <p:cNvSpPr>
              <a:spLocks noChangeAspect="1" noChangeArrowheads="1"/>
            </p:cNvSpPr>
            <p:nvPr/>
          </p:nvSpPr>
          <p:spPr bwMode="auto">
            <a:xfrm>
              <a:off x="2754" y="3220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79" name="Line 79"/>
            <p:cNvSpPr>
              <a:spLocks noChangeAspect="1" noChangeShapeType="1"/>
            </p:cNvSpPr>
            <p:nvPr/>
          </p:nvSpPr>
          <p:spPr bwMode="auto">
            <a:xfrm>
              <a:off x="2754" y="3220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0" name="Line 80"/>
            <p:cNvSpPr>
              <a:spLocks noChangeAspect="1" noChangeShapeType="1"/>
            </p:cNvSpPr>
            <p:nvPr/>
          </p:nvSpPr>
          <p:spPr bwMode="auto">
            <a:xfrm>
              <a:off x="2754" y="3220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1" name="Rectangle 81"/>
            <p:cNvSpPr>
              <a:spLocks noChangeAspect="1" noChangeArrowheads="1"/>
            </p:cNvSpPr>
            <p:nvPr/>
          </p:nvSpPr>
          <p:spPr bwMode="auto">
            <a:xfrm>
              <a:off x="2758" y="3220"/>
              <a:ext cx="1017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2" name="Line 82"/>
            <p:cNvSpPr>
              <a:spLocks noChangeAspect="1" noChangeShapeType="1"/>
            </p:cNvSpPr>
            <p:nvPr/>
          </p:nvSpPr>
          <p:spPr bwMode="auto">
            <a:xfrm>
              <a:off x="2758" y="3220"/>
              <a:ext cx="10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4" name="Line 84"/>
            <p:cNvSpPr>
              <a:spLocks noChangeAspect="1" noChangeShapeType="1"/>
            </p:cNvSpPr>
            <p:nvPr/>
          </p:nvSpPr>
          <p:spPr bwMode="auto">
            <a:xfrm>
              <a:off x="3775" y="3220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5" name="Line 85"/>
            <p:cNvSpPr>
              <a:spLocks noChangeAspect="1" noChangeShapeType="1"/>
            </p:cNvSpPr>
            <p:nvPr/>
          </p:nvSpPr>
          <p:spPr bwMode="auto">
            <a:xfrm>
              <a:off x="3775" y="3220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6" name="Rectangle 86"/>
            <p:cNvSpPr>
              <a:spLocks noChangeAspect="1" noChangeArrowheads="1"/>
            </p:cNvSpPr>
            <p:nvPr/>
          </p:nvSpPr>
          <p:spPr bwMode="auto">
            <a:xfrm>
              <a:off x="940" y="3224"/>
              <a:ext cx="4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7" name="Line 87"/>
            <p:cNvSpPr>
              <a:spLocks noChangeAspect="1" noChangeShapeType="1"/>
            </p:cNvSpPr>
            <p:nvPr/>
          </p:nvSpPr>
          <p:spPr bwMode="auto">
            <a:xfrm>
              <a:off x="940" y="3224"/>
              <a:ext cx="1" cy="2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89" name="Line 89"/>
            <p:cNvSpPr>
              <a:spLocks noChangeAspect="1" noChangeShapeType="1"/>
            </p:cNvSpPr>
            <p:nvPr/>
          </p:nvSpPr>
          <p:spPr bwMode="auto">
            <a:xfrm>
              <a:off x="1790" y="3224"/>
              <a:ext cx="1" cy="2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90" name="Rectangle 90"/>
            <p:cNvSpPr>
              <a:spLocks noChangeAspect="1" noChangeArrowheads="1"/>
            </p:cNvSpPr>
            <p:nvPr/>
          </p:nvSpPr>
          <p:spPr bwMode="auto">
            <a:xfrm>
              <a:off x="2754" y="3224"/>
              <a:ext cx="4" cy="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91" name="Line 91"/>
            <p:cNvSpPr>
              <a:spLocks noChangeAspect="1" noChangeShapeType="1"/>
            </p:cNvSpPr>
            <p:nvPr/>
          </p:nvSpPr>
          <p:spPr bwMode="auto">
            <a:xfrm>
              <a:off x="2754" y="3224"/>
              <a:ext cx="1" cy="2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93" name="Line 93"/>
            <p:cNvSpPr>
              <a:spLocks noChangeAspect="1" noChangeShapeType="1"/>
            </p:cNvSpPr>
            <p:nvPr/>
          </p:nvSpPr>
          <p:spPr bwMode="auto">
            <a:xfrm>
              <a:off x="3775" y="3224"/>
              <a:ext cx="1" cy="2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94" name="Rectangle 94"/>
            <p:cNvSpPr>
              <a:spLocks noChangeAspect="1" noChangeArrowheads="1"/>
            </p:cNvSpPr>
            <p:nvPr/>
          </p:nvSpPr>
          <p:spPr bwMode="auto">
            <a:xfrm>
              <a:off x="991" y="3388"/>
              <a:ext cx="562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Paroi primaire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696" name="Rectangle 96"/>
            <p:cNvSpPr>
              <a:spLocks noChangeAspect="1" noChangeArrowheads="1"/>
            </p:cNvSpPr>
            <p:nvPr/>
          </p:nvSpPr>
          <p:spPr bwMode="auto">
            <a:xfrm>
              <a:off x="1925" y="3342"/>
              <a:ext cx="562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Cellulose et </a:t>
              </a:r>
            </a:p>
            <a:p>
              <a:r>
                <a:rPr lang="fr-FR" sz="2000" b="1" i="1" dirty="0">
                  <a:solidFill>
                    <a:srgbClr val="FFFF00"/>
                  </a:solidFill>
                </a:rPr>
                <a:t>hémicellulose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697" name="Rectangle 97"/>
            <p:cNvSpPr>
              <a:spLocks noChangeAspect="1" noChangeArrowheads="1"/>
            </p:cNvSpPr>
            <p:nvPr/>
          </p:nvSpPr>
          <p:spPr bwMode="auto">
            <a:xfrm>
              <a:off x="2801" y="3418"/>
              <a:ext cx="822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Extensible et flexible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698" name="Rectangle 98"/>
            <p:cNvSpPr>
              <a:spLocks noChangeAspect="1" noChangeArrowheads="1"/>
            </p:cNvSpPr>
            <p:nvPr/>
          </p:nvSpPr>
          <p:spPr bwMode="auto">
            <a:xfrm>
              <a:off x="940" y="3512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699" name="Line 99"/>
            <p:cNvSpPr>
              <a:spLocks noChangeAspect="1" noChangeShapeType="1"/>
            </p:cNvSpPr>
            <p:nvPr/>
          </p:nvSpPr>
          <p:spPr bwMode="auto">
            <a:xfrm>
              <a:off x="940" y="3512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0" name="Line 100"/>
            <p:cNvSpPr>
              <a:spLocks noChangeAspect="1" noChangeShapeType="1"/>
            </p:cNvSpPr>
            <p:nvPr/>
          </p:nvSpPr>
          <p:spPr bwMode="auto">
            <a:xfrm>
              <a:off x="940" y="351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1" name="Rectangle 101"/>
            <p:cNvSpPr>
              <a:spLocks noChangeAspect="1" noChangeArrowheads="1"/>
            </p:cNvSpPr>
            <p:nvPr/>
          </p:nvSpPr>
          <p:spPr bwMode="auto">
            <a:xfrm>
              <a:off x="944" y="3350"/>
              <a:ext cx="846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2" name="Line 102"/>
            <p:cNvSpPr>
              <a:spLocks noChangeAspect="1" noChangeShapeType="1"/>
            </p:cNvSpPr>
            <p:nvPr/>
          </p:nvSpPr>
          <p:spPr bwMode="auto">
            <a:xfrm>
              <a:off x="944" y="3350"/>
              <a:ext cx="8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4" name="Line 104"/>
            <p:cNvSpPr>
              <a:spLocks noChangeAspect="1" noChangeShapeType="1"/>
            </p:cNvSpPr>
            <p:nvPr/>
          </p:nvSpPr>
          <p:spPr bwMode="auto">
            <a:xfrm>
              <a:off x="1790" y="3512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5" name="Line 105"/>
            <p:cNvSpPr>
              <a:spLocks noChangeAspect="1" noChangeShapeType="1"/>
            </p:cNvSpPr>
            <p:nvPr/>
          </p:nvSpPr>
          <p:spPr bwMode="auto">
            <a:xfrm>
              <a:off x="1790" y="351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6" name="Rectangle 106"/>
            <p:cNvSpPr>
              <a:spLocks noChangeAspect="1" noChangeArrowheads="1"/>
            </p:cNvSpPr>
            <p:nvPr/>
          </p:nvSpPr>
          <p:spPr bwMode="auto">
            <a:xfrm>
              <a:off x="1794" y="3350"/>
              <a:ext cx="960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7" name="Line 107"/>
            <p:cNvSpPr>
              <a:spLocks noChangeAspect="1" noChangeShapeType="1"/>
            </p:cNvSpPr>
            <p:nvPr/>
          </p:nvSpPr>
          <p:spPr bwMode="auto">
            <a:xfrm>
              <a:off x="1773" y="3350"/>
              <a:ext cx="9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8" name="Rectangle 108"/>
            <p:cNvSpPr>
              <a:spLocks noChangeAspect="1" noChangeArrowheads="1"/>
            </p:cNvSpPr>
            <p:nvPr/>
          </p:nvSpPr>
          <p:spPr bwMode="auto">
            <a:xfrm>
              <a:off x="2754" y="3512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09" name="Line 109"/>
            <p:cNvSpPr>
              <a:spLocks noChangeAspect="1" noChangeShapeType="1"/>
            </p:cNvSpPr>
            <p:nvPr/>
          </p:nvSpPr>
          <p:spPr bwMode="auto">
            <a:xfrm>
              <a:off x="2754" y="3512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0" name="Line 110"/>
            <p:cNvSpPr>
              <a:spLocks noChangeAspect="1" noChangeShapeType="1"/>
            </p:cNvSpPr>
            <p:nvPr/>
          </p:nvSpPr>
          <p:spPr bwMode="auto">
            <a:xfrm>
              <a:off x="2754" y="351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1" name="Rectangle 111"/>
            <p:cNvSpPr>
              <a:spLocks noChangeAspect="1" noChangeArrowheads="1"/>
            </p:cNvSpPr>
            <p:nvPr/>
          </p:nvSpPr>
          <p:spPr bwMode="auto">
            <a:xfrm>
              <a:off x="2758" y="3350"/>
              <a:ext cx="1017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2" name="Line 112"/>
            <p:cNvSpPr>
              <a:spLocks noChangeAspect="1" noChangeShapeType="1"/>
            </p:cNvSpPr>
            <p:nvPr/>
          </p:nvSpPr>
          <p:spPr bwMode="auto">
            <a:xfrm>
              <a:off x="2758" y="3349"/>
              <a:ext cx="10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4" name="Line 114"/>
            <p:cNvSpPr>
              <a:spLocks noChangeAspect="1" noChangeShapeType="1"/>
            </p:cNvSpPr>
            <p:nvPr/>
          </p:nvSpPr>
          <p:spPr bwMode="auto">
            <a:xfrm>
              <a:off x="3775" y="3512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5" name="Line 115"/>
            <p:cNvSpPr>
              <a:spLocks noChangeAspect="1" noChangeShapeType="1"/>
            </p:cNvSpPr>
            <p:nvPr/>
          </p:nvSpPr>
          <p:spPr bwMode="auto">
            <a:xfrm>
              <a:off x="3775" y="351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6" name="Rectangle 116"/>
            <p:cNvSpPr>
              <a:spLocks noChangeAspect="1" noChangeArrowheads="1"/>
            </p:cNvSpPr>
            <p:nvPr/>
          </p:nvSpPr>
          <p:spPr bwMode="auto">
            <a:xfrm>
              <a:off x="940" y="3516"/>
              <a:ext cx="4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7" name="Line 117"/>
            <p:cNvSpPr>
              <a:spLocks noChangeAspect="1" noChangeShapeType="1"/>
            </p:cNvSpPr>
            <p:nvPr/>
          </p:nvSpPr>
          <p:spPr bwMode="auto">
            <a:xfrm>
              <a:off x="940" y="3516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19" name="Line 119"/>
            <p:cNvSpPr>
              <a:spLocks noChangeAspect="1" noChangeShapeType="1"/>
            </p:cNvSpPr>
            <p:nvPr/>
          </p:nvSpPr>
          <p:spPr bwMode="auto">
            <a:xfrm>
              <a:off x="1790" y="3516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20" name="Rectangle 120"/>
            <p:cNvSpPr>
              <a:spLocks noChangeAspect="1" noChangeArrowheads="1"/>
            </p:cNvSpPr>
            <p:nvPr/>
          </p:nvSpPr>
          <p:spPr bwMode="auto">
            <a:xfrm>
              <a:off x="2754" y="3516"/>
              <a:ext cx="4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21" name="Line 121"/>
            <p:cNvSpPr>
              <a:spLocks noChangeAspect="1" noChangeShapeType="1"/>
            </p:cNvSpPr>
            <p:nvPr/>
          </p:nvSpPr>
          <p:spPr bwMode="auto">
            <a:xfrm>
              <a:off x="2754" y="3516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23" name="Line 123"/>
            <p:cNvSpPr>
              <a:spLocks noChangeAspect="1" noChangeShapeType="1"/>
            </p:cNvSpPr>
            <p:nvPr/>
          </p:nvSpPr>
          <p:spPr bwMode="auto">
            <a:xfrm>
              <a:off x="3775" y="3516"/>
              <a:ext cx="1" cy="1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24" name="Rectangle 124"/>
            <p:cNvSpPr>
              <a:spLocks noChangeAspect="1" noChangeArrowheads="1"/>
            </p:cNvSpPr>
            <p:nvPr/>
          </p:nvSpPr>
          <p:spPr bwMode="auto">
            <a:xfrm>
              <a:off x="997" y="3603"/>
              <a:ext cx="692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paroi secondaire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725" name="Rectangle 125"/>
            <p:cNvSpPr>
              <a:spLocks noChangeAspect="1" noChangeArrowheads="1"/>
            </p:cNvSpPr>
            <p:nvPr/>
          </p:nvSpPr>
          <p:spPr bwMode="auto">
            <a:xfrm>
              <a:off x="1843" y="3516"/>
              <a:ext cx="905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Cellulose et </a:t>
              </a:r>
            </a:p>
            <a:p>
              <a:r>
                <a:rPr lang="fr-FR" sz="2000" b="1" i="1" dirty="0">
                  <a:solidFill>
                    <a:srgbClr val="FFFF00"/>
                  </a:solidFill>
                </a:rPr>
                <a:t>hémicellulose</a:t>
              </a:r>
              <a:endParaRPr lang="fr-FR" sz="2000" b="1" dirty="0">
                <a:solidFill>
                  <a:srgbClr val="FFFF00"/>
                </a:solidFill>
              </a:endParaRPr>
            </a:p>
            <a:p>
              <a:r>
                <a:rPr lang="fr-FR" sz="2000" b="1" i="1" dirty="0">
                  <a:solidFill>
                    <a:srgbClr val="FFFF00"/>
                  </a:solidFill>
                </a:rPr>
                <a:t> et lignine, subérine, </a:t>
              </a:r>
            </a:p>
            <a:p>
              <a:r>
                <a:rPr lang="fr-FR" sz="2000" b="1" i="1" dirty="0">
                  <a:solidFill>
                    <a:srgbClr val="FFFF00"/>
                  </a:solidFill>
                </a:rPr>
                <a:t>cutine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726" name="Rectangle 126"/>
            <p:cNvSpPr>
              <a:spLocks noChangeAspect="1" noChangeArrowheads="1"/>
            </p:cNvSpPr>
            <p:nvPr/>
          </p:nvSpPr>
          <p:spPr bwMode="auto">
            <a:xfrm>
              <a:off x="2845" y="3619"/>
              <a:ext cx="935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000" b="1" i="1" dirty="0">
                  <a:solidFill>
                    <a:srgbClr val="FFFF00"/>
                  </a:solidFill>
                </a:rPr>
                <a:t>Empêche la cellule de </a:t>
              </a:r>
            </a:p>
            <a:p>
              <a:r>
                <a:rPr lang="fr-FR" sz="2000" b="1" i="1" dirty="0">
                  <a:solidFill>
                    <a:srgbClr val="FFFF00"/>
                  </a:solidFill>
                </a:rPr>
                <a:t>Se  diviser</a:t>
              </a:r>
              <a:endParaRPr lang="fr-FR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5727" name="Rectangle 127"/>
            <p:cNvSpPr>
              <a:spLocks noChangeAspect="1" noChangeArrowheads="1"/>
            </p:cNvSpPr>
            <p:nvPr/>
          </p:nvSpPr>
          <p:spPr bwMode="auto">
            <a:xfrm>
              <a:off x="940" y="3708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28" name="Line 128"/>
            <p:cNvSpPr>
              <a:spLocks noChangeAspect="1" noChangeShapeType="1"/>
            </p:cNvSpPr>
            <p:nvPr/>
          </p:nvSpPr>
          <p:spPr bwMode="auto">
            <a:xfrm>
              <a:off x="940" y="37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29" name="Line 129"/>
            <p:cNvSpPr>
              <a:spLocks noChangeAspect="1" noChangeShapeType="1"/>
            </p:cNvSpPr>
            <p:nvPr/>
          </p:nvSpPr>
          <p:spPr bwMode="auto">
            <a:xfrm>
              <a:off x="940" y="37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0" name="Rectangle 130"/>
            <p:cNvSpPr>
              <a:spLocks noChangeAspect="1" noChangeArrowheads="1"/>
            </p:cNvSpPr>
            <p:nvPr/>
          </p:nvSpPr>
          <p:spPr bwMode="auto">
            <a:xfrm>
              <a:off x="944" y="3536"/>
              <a:ext cx="846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1" name="Line 131"/>
            <p:cNvSpPr>
              <a:spLocks noChangeAspect="1" noChangeShapeType="1"/>
            </p:cNvSpPr>
            <p:nvPr/>
          </p:nvSpPr>
          <p:spPr bwMode="auto">
            <a:xfrm>
              <a:off x="944" y="3536"/>
              <a:ext cx="8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3" name="Line 133"/>
            <p:cNvSpPr>
              <a:spLocks noChangeAspect="1" noChangeShapeType="1"/>
            </p:cNvSpPr>
            <p:nvPr/>
          </p:nvSpPr>
          <p:spPr bwMode="auto">
            <a:xfrm>
              <a:off x="1790" y="37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4" name="Line 134"/>
            <p:cNvSpPr>
              <a:spLocks noChangeAspect="1" noChangeShapeType="1"/>
            </p:cNvSpPr>
            <p:nvPr/>
          </p:nvSpPr>
          <p:spPr bwMode="auto">
            <a:xfrm>
              <a:off x="1790" y="37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5" name="Rectangle 135"/>
            <p:cNvSpPr>
              <a:spLocks noChangeAspect="1" noChangeArrowheads="1"/>
            </p:cNvSpPr>
            <p:nvPr/>
          </p:nvSpPr>
          <p:spPr bwMode="auto">
            <a:xfrm>
              <a:off x="1794" y="3536"/>
              <a:ext cx="960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6" name="Line 136"/>
            <p:cNvSpPr>
              <a:spLocks noChangeAspect="1" noChangeShapeType="1"/>
            </p:cNvSpPr>
            <p:nvPr/>
          </p:nvSpPr>
          <p:spPr bwMode="auto">
            <a:xfrm>
              <a:off x="1794" y="3536"/>
              <a:ext cx="9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7" name="Rectangle 137"/>
            <p:cNvSpPr>
              <a:spLocks noChangeAspect="1" noChangeArrowheads="1"/>
            </p:cNvSpPr>
            <p:nvPr/>
          </p:nvSpPr>
          <p:spPr bwMode="auto">
            <a:xfrm>
              <a:off x="2754" y="3708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8" name="Line 138"/>
            <p:cNvSpPr>
              <a:spLocks noChangeAspect="1" noChangeShapeType="1"/>
            </p:cNvSpPr>
            <p:nvPr/>
          </p:nvSpPr>
          <p:spPr bwMode="auto">
            <a:xfrm>
              <a:off x="2754" y="37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39" name="Line 139"/>
            <p:cNvSpPr>
              <a:spLocks noChangeAspect="1" noChangeShapeType="1"/>
            </p:cNvSpPr>
            <p:nvPr/>
          </p:nvSpPr>
          <p:spPr bwMode="auto">
            <a:xfrm>
              <a:off x="2754" y="37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0" name="Rectangle 140"/>
            <p:cNvSpPr>
              <a:spLocks noChangeAspect="1" noChangeArrowheads="1"/>
            </p:cNvSpPr>
            <p:nvPr/>
          </p:nvSpPr>
          <p:spPr bwMode="auto">
            <a:xfrm>
              <a:off x="2758" y="3536"/>
              <a:ext cx="1017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1" name="Line 141"/>
            <p:cNvSpPr>
              <a:spLocks noChangeAspect="1" noChangeShapeType="1"/>
            </p:cNvSpPr>
            <p:nvPr/>
          </p:nvSpPr>
          <p:spPr bwMode="auto">
            <a:xfrm>
              <a:off x="2758" y="3536"/>
              <a:ext cx="10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3" name="Line 143"/>
            <p:cNvSpPr>
              <a:spLocks noChangeAspect="1" noChangeShapeType="1"/>
            </p:cNvSpPr>
            <p:nvPr/>
          </p:nvSpPr>
          <p:spPr bwMode="auto">
            <a:xfrm>
              <a:off x="3775" y="37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4" name="Line 144"/>
            <p:cNvSpPr>
              <a:spLocks noChangeAspect="1" noChangeShapeType="1"/>
            </p:cNvSpPr>
            <p:nvPr/>
          </p:nvSpPr>
          <p:spPr bwMode="auto">
            <a:xfrm>
              <a:off x="3775" y="37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5" name="Rectangle 145"/>
            <p:cNvSpPr>
              <a:spLocks noChangeAspect="1" noChangeArrowheads="1"/>
            </p:cNvSpPr>
            <p:nvPr/>
          </p:nvSpPr>
          <p:spPr bwMode="auto">
            <a:xfrm>
              <a:off x="940" y="3712"/>
              <a:ext cx="4" cy="9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6" name="Line 146"/>
            <p:cNvSpPr>
              <a:spLocks noChangeAspect="1" noChangeShapeType="1"/>
            </p:cNvSpPr>
            <p:nvPr/>
          </p:nvSpPr>
          <p:spPr bwMode="auto">
            <a:xfrm>
              <a:off x="940" y="3712"/>
              <a:ext cx="1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7" name="Rectangle 147"/>
            <p:cNvSpPr>
              <a:spLocks noChangeAspect="1" noChangeArrowheads="1"/>
            </p:cNvSpPr>
            <p:nvPr/>
          </p:nvSpPr>
          <p:spPr bwMode="auto">
            <a:xfrm>
              <a:off x="940" y="3808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8" name="Line 148"/>
            <p:cNvSpPr>
              <a:spLocks noChangeAspect="1" noChangeShapeType="1"/>
            </p:cNvSpPr>
            <p:nvPr/>
          </p:nvSpPr>
          <p:spPr bwMode="auto">
            <a:xfrm>
              <a:off x="940" y="38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49" name="Line 149"/>
            <p:cNvSpPr>
              <a:spLocks noChangeAspect="1" noChangeShapeType="1"/>
            </p:cNvSpPr>
            <p:nvPr/>
          </p:nvSpPr>
          <p:spPr bwMode="auto">
            <a:xfrm>
              <a:off x="940" y="38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0" name="Rectangle 150"/>
            <p:cNvSpPr>
              <a:spLocks noChangeAspect="1" noChangeArrowheads="1"/>
            </p:cNvSpPr>
            <p:nvPr/>
          </p:nvSpPr>
          <p:spPr bwMode="auto">
            <a:xfrm>
              <a:off x="940" y="3808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1" name="Line 151"/>
            <p:cNvSpPr>
              <a:spLocks noChangeAspect="1" noChangeShapeType="1"/>
            </p:cNvSpPr>
            <p:nvPr/>
          </p:nvSpPr>
          <p:spPr bwMode="auto">
            <a:xfrm>
              <a:off x="940" y="38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2" name="Line 152"/>
            <p:cNvSpPr>
              <a:spLocks noChangeAspect="1" noChangeShapeType="1"/>
            </p:cNvSpPr>
            <p:nvPr/>
          </p:nvSpPr>
          <p:spPr bwMode="auto">
            <a:xfrm>
              <a:off x="940" y="38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3" name="Rectangle 153"/>
            <p:cNvSpPr>
              <a:spLocks noChangeAspect="1" noChangeArrowheads="1"/>
            </p:cNvSpPr>
            <p:nvPr/>
          </p:nvSpPr>
          <p:spPr bwMode="auto">
            <a:xfrm>
              <a:off x="944" y="3910"/>
              <a:ext cx="846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4" name="Line 154"/>
            <p:cNvSpPr>
              <a:spLocks noChangeAspect="1" noChangeShapeType="1"/>
            </p:cNvSpPr>
            <p:nvPr/>
          </p:nvSpPr>
          <p:spPr bwMode="auto">
            <a:xfrm>
              <a:off x="944" y="3889"/>
              <a:ext cx="8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6" name="Line 156"/>
            <p:cNvSpPr>
              <a:spLocks noChangeAspect="1" noChangeShapeType="1"/>
            </p:cNvSpPr>
            <p:nvPr/>
          </p:nvSpPr>
          <p:spPr bwMode="auto">
            <a:xfrm>
              <a:off x="1790" y="3712"/>
              <a:ext cx="1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8" name="Line 158"/>
            <p:cNvSpPr>
              <a:spLocks noChangeAspect="1" noChangeShapeType="1"/>
            </p:cNvSpPr>
            <p:nvPr/>
          </p:nvSpPr>
          <p:spPr bwMode="auto">
            <a:xfrm>
              <a:off x="1790" y="38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59" name="Line 159"/>
            <p:cNvSpPr>
              <a:spLocks noChangeAspect="1" noChangeShapeType="1"/>
            </p:cNvSpPr>
            <p:nvPr/>
          </p:nvSpPr>
          <p:spPr bwMode="auto">
            <a:xfrm>
              <a:off x="1790" y="38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0" name="Rectangle 160"/>
            <p:cNvSpPr>
              <a:spLocks noChangeAspect="1" noChangeArrowheads="1"/>
            </p:cNvSpPr>
            <p:nvPr/>
          </p:nvSpPr>
          <p:spPr bwMode="auto">
            <a:xfrm>
              <a:off x="1794" y="3910"/>
              <a:ext cx="960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2" name="Rectangle 162"/>
            <p:cNvSpPr>
              <a:spLocks noChangeAspect="1" noChangeArrowheads="1"/>
            </p:cNvSpPr>
            <p:nvPr/>
          </p:nvSpPr>
          <p:spPr bwMode="auto">
            <a:xfrm>
              <a:off x="2754" y="3712"/>
              <a:ext cx="4" cy="9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3" name="Line 163"/>
            <p:cNvSpPr>
              <a:spLocks noChangeAspect="1" noChangeShapeType="1"/>
            </p:cNvSpPr>
            <p:nvPr/>
          </p:nvSpPr>
          <p:spPr bwMode="auto">
            <a:xfrm>
              <a:off x="2754" y="3712"/>
              <a:ext cx="1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4" name="Rectangle 164"/>
            <p:cNvSpPr>
              <a:spLocks noChangeAspect="1" noChangeArrowheads="1"/>
            </p:cNvSpPr>
            <p:nvPr/>
          </p:nvSpPr>
          <p:spPr bwMode="auto">
            <a:xfrm>
              <a:off x="2754" y="3808"/>
              <a:ext cx="4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5" name="Line 165"/>
            <p:cNvSpPr>
              <a:spLocks noChangeAspect="1" noChangeShapeType="1"/>
            </p:cNvSpPr>
            <p:nvPr/>
          </p:nvSpPr>
          <p:spPr bwMode="auto">
            <a:xfrm>
              <a:off x="2754" y="38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6" name="Line 166"/>
            <p:cNvSpPr>
              <a:spLocks noChangeAspect="1" noChangeShapeType="1"/>
            </p:cNvSpPr>
            <p:nvPr/>
          </p:nvSpPr>
          <p:spPr bwMode="auto">
            <a:xfrm>
              <a:off x="2754" y="38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7" name="Rectangle 167"/>
            <p:cNvSpPr>
              <a:spLocks noChangeAspect="1" noChangeArrowheads="1"/>
            </p:cNvSpPr>
            <p:nvPr/>
          </p:nvSpPr>
          <p:spPr bwMode="auto">
            <a:xfrm>
              <a:off x="2758" y="3886"/>
              <a:ext cx="1017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68" name="Line 168"/>
            <p:cNvSpPr>
              <a:spLocks noChangeAspect="1" noChangeShapeType="1"/>
            </p:cNvSpPr>
            <p:nvPr/>
          </p:nvSpPr>
          <p:spPr bwMode="auto">
            <a:xfrm>
              <a:off x="2758" y="3889"/>
              <a:ext cx="10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70" name="Line 170"/>
            <p:cNvSpPr>
              <a:spLocks noChangeAspect="1" noChangeShapeType="1"/>
            </p:cNvSpPr>
            <p:nvPr/>
          </p:nvSpPr>
          <p:spPr bwMode="auto">
            <a:xfrm>
              <a:off x="3775" y="3712"/>
              <a:ext cx="1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72" name="Line 172"/>
            <p:cNvSpPr>
              <a:spLocks noChangeAspect="1" noChangeShapeType="1"/>
            </p:cNvSpPr>
            <p:nvPr/>
          </p:nvSpPr>
          <p:spPr bwMode="auto">
            <a:xfrm>
              <a:off x="3775" y="38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73" name="Line 173"/>
            <p:cNvSpPr>
              <a:spLocks noChangeAspect="1" noChangeShapeType="1"/>
            </p:cNvSpPr>
            <p:nvPr/>
          </p:nvSpPr>
          <p:spPr bwMode="auto">
            <a:xfrm>
              <a:off x="3775" y="38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75" name="Line 175"/>
            <p:cNvSpPr>
              <a:spLocks noChangeAspect="1" noChangeShapeType="1"/>
            </p:cNvSpPr>
            <p:nvPr/>
          </p:nvSpPr>
          <p:spPr bwMode="auto">
            <a:xfrm>
              <a:off x="3775" y="380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25776" name="Line 176"/>
            <p:cNvSpPr>
              <a:spLocks noChangeAspect="1" noChangeShapeType="1"/>
            </p:cNvSpPr>
            <p:nvPr/>
          </p:nvSpPr>
          <p:spPr bwMode="auto">
            <a:xfrm>
              <a:off x="3775" y="3808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5256" t="25776" r="23133" b="16992"/>
          <a:stretch>
            <a:fillRect/>
          </a:stretch>
        </p:blipFill>
        <p:spPr bwMode="auto">
          <a:xfrm>
            <a:off x="206924" y="571480"/>
            <a:ext cx="865747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6354" t="27344" r="24780" b="10156"/>
          <a:stretch>
            <a:fillRect/>
          </a:stretch>
        </p:blipFill>
        <p:spPr bwMode="auto">
          <a:xfrm>
            <a:off x="642909" y="361179"/>
            <a:ext cx="8140583" cy="585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24123-D864-77D0-9EE5-E3DEB473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  <a:effectLst/>
              </a:rPr>
              <a:t>Une cellule indifférenciée est une cellule jeune qui ne fait que se diviser et qui n’a pas encore une fonction physiologique</a:t>
            </a:r>
          </a:p>
        </p:txBody>
      </p:sp>
    </p:spTree>
    <p:extLst>
      <p:ext uri="{BB962C8B-B14F-4D97-AF65-F5344CB8AC3E}">
        <p14:creationId xmlns:p14="http://schemas.microsoft.com/office/powerpoint/2010/main" val="115090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16550"/>
            <a:ext cx="8536462" cy="600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568</TotalTime>
  <Words>149</Words>
  <Application>Microsoft Office PowerPoint</Application>
  <PresentationFormat>Affichage à l'écran (4:3)</PresentationFormat>
  <Paragraphs>44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8" baseType="lpstr">
      <vt:lpstr>Arial</vt:lpstr>
      <vt:lpstr>Century Gothic</vt:lpstr>
      <vt:lpstr>Tahoma</vt:lpstr>
      <vt:lpstr>Verdana</vt:lpstr>
      <vt:lpstr>Wingdings 2</vt:lpstr>
      <vt:lpstr>Verve</vt:lpstr>
      <vt:lpstr>CHAPITRE 1  particularité de la cellule végétale</vt:lpstr>
      <vt:lpstr>Présentation PowerPoint</vt:lpstr>
      <vt:lpstr>Présentation PowerPoint</vt:lpstr>
      <vt:lpstr>Membrane squelettique</vt:lpstr>
      <vt:lpstr>Structure de la membrane squelettique</vt:lpstr>
      <vt:lpstr>Présentation PowerPoint</vt:lpstr>
      <vt:lpstr>Présentation PowerPoint</vt:lpstr>
      <vt:lpstr>Une cellule indifférenciée est une cellule jeune qui ne fait que se diviser et qui n’a pas encore une fonction physiologique</vt:lpstr>
      <vt:lpstr>Présentation PowerPoint</vt:lpstr>
      <vt:lpstr>Présentation PowerPoint</vt:lpstr>
      <vt:lpstr>Présentation PowerPoint</vt:lpstr>
      <vt:lpstr>Présentation PowerPoint</vt:lpstr>
      <vt:lpstr>CHAPITRE 1  DIFFÉRENTES CLASSE DES VÉGÉTAUX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gymnospermes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classification des végétaux</dc:title>
  <dc:creator>HP</dc:creator>
  <cp:lastModifiedBy>LYES BTT</cp:lastModifiedBy>
  <cp:revision>47</cp:revision>
  <dcterms:created xsi:type="dcterms:W3CDTF">2015-01-20T17:54:31Z</dcterms:created>
  <dcterms:modified xsi:type="dcterms:W3CDTF">2024-02-06T09:46:05Z</dcterms:modified>
</cp:coreProperties>
</file>