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41"/>
  </p:notesMasterIdLst>
  <p:handoutMasterIdLst>
    <p:handoutMasterId r:id="rId42"/>
  </p:handoutMasterIdLst>
  <p:sldIdLst>
    <p:sldId id="269" r:id="rId2"/>
    <p:sldId id="270" r:id="rId3"/>
    <p:sldId id="258" r:id="rId4"/>
    <p:sldId id="257" r:id="rId5"/>
    <p:sldId id="259" r:id="rId6"/>
    <p:sldId id="260" r:id="rId7"/>
    <p:sldId id="271" r:id="rId8"/>
    <p:sldId id="261" r:id="rId9"/>
    <p:sldId id="262" r:id="rId10"/>
    <p:sldId id="263" r:id="rId11"/>
    <p:sldId id="295" r:id="rId12"/>
    <p:sldId id="264" r:id="rId13"/>
    <p:sldId id="296" r:id="rId14"/>
    <p:sldId id="266" r:id="rId15"/>
    <p:sldId id="267" r:id="rId16"/>
    <p:sldId id="268" r:id="rId17"/>
    <p:sldId id="297" r:id="rId18"/>
    <p:sldId id="274" r:id="rId19"/>
    <p:sldId id="284" r:id="rId20"/>
    <p:sldId id="285" r:id="rId21"/>
    <p:sldId id="286" r:id="rId22"/>
    <p:sldId id="287" r:id="rId23"/>
    <p:sldId id="288" r:id="rId24"/>
    <p:sldId id="289" r:id="rId25"/>
    <p:sldId id="290" r:id="rId26"/>
    <p:sldId id="298" r:id="rId27"/>
    <p:sldId id="276" r:id="rId28"/>
    <p:sldId id="277" r:id="rId29"/>
    <p:sldId id="278" r:id="rId30"/>
    <p:sldId id="279" r:id="rId31"/>
    <p:sldId id="280" r:id="rId32"/>
    <p:sldId id="281" r:id="rId33"/>
    <p:sldId id="282" r:id="rId34"/>
    <p:sldId id="291" r:id="rId35"/>
    <p:sldId id="292" r:id="rId36"/>
    <p:sldId id="293" r:id="rId37"/>
    <p:sldId id="299" r:id="rId38"/>
    <p:sldId id="294" r:id="rId39"/>
    <p:sldId id="300" r:id="rId4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666" y="-259"/>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4FE0C0-3292-42D6-ABD2-166924516F44}" type="doc">
      <dgm:prSet loTypeId="urn:microsoft.com/office/officeart/2005/8/layout/orgChart1" loCatId="hierarchy" qsTypeId="urn:microsoft.com/office/officeart/2005/8/quickstyle/simple5" qsCatId="simple" csTypeId="urn:microsoft.com/office/officeart/2005/8/colors/colorful2" csCatId="colorful" phldr="1"/>
      <dgm:spPr/>
      <dgm:t>
        <a:bodyPr/>
        <a:lstStyle/>
        <a:p>
          <a:endParaRPr lang="en-US"/>
        </a:p>
      </dgm:t>
    </dgm:pt>
    <dgm:pt modelId="{80D7FC67-AC2E-4ED8-ADFD-CAE4F72FD271}">
      <dgm:prSet phldrT="[Text]" custT="1"/>
      <dgm:spPr/>
      <dgm:t>
        <a:bodyPr/>
        <a:lstStyle/>
        <a:p>
          <a:r>
            <a:rPr lang="ar-SA" sz="1600" dirty="0">
              <a:solidFill>
                <a:schemeClr val="bg1"/>
              </a:solidFill>
              <a:effectLst>
                <a:outerShdw blurRad="38100" dist="38100" dir="2700000" algn="tl">
                  <a:srgbClr val="000000">
                    <a:alpha val="43137"/>
                  </a:srgbClr>
                </a:outerShdw>
              </a:effectLst>
            </a:rPr>
            <a:t>انواع العينات</a:t>
          </a:r>
          <a:endParaRPr lang="en-US" sz="1600" dirty="0">
            <a:solidFill>
              <a:schemeClr val="bg1"/>
            </a:solidFill>
            <a:effectLst>
              <a:outerShdw blurRad="38100" dist="38100" dir="2700000" algn="tl">
                <a:srgbClr val="000000">
                  <a:alpha val="43137"/>
                </a:srgbClr>
              </a:outerShdw>
            </a:effectLst>
          </a:endParaRPr>
        </a:p>
      </dgm:t>
    </dgm:pt>
    <dgm:pt modelId="{CF03AC9D-A5E8-49ED-A304-D8243F58BCD8}" type="parTrans" cxnId="{8FFF0DD8-562C-40BA-B208-3898C7D163A8}">
      <dgm:prSet/>
      <dgm:spPr/>
      <dgm:t>
        <a:bodyPr/>
        <a:lstStyle/>
        <a:p>
          <a:endParaRPr lang="en-US" sz="1600">
            <a:solidFill>
              <a:schemeClr val="bg1"/>
            </a:solidFill>
            <a:effectLst>
              <a:outerShdw blurRad="38100" dist="38100" dir="2700000" algn="tl">
                <a:srgbClr val="000000">
                  <a:alpha val="43137"/>
                </a:srgbClr>
              </a:outerShdw>
            </a:effectLst>
          </a:endParaRPr>
        </a:p>
      </dgm:t>
    </dgm:pt>
    <dgm:pt modelId="{00EDC1D1-A691-41F8-B163-6FD57A72FBF6}" type="sibTrans" cxnId="{8FFF0DD8-562C-40BA-B208-3898C7D163A8}">
      <dgm:prSet/>
      <dgm:spPr/>
      <dgm:t>
        <a:bodyPr/>
        <a:lstStyle/>
        <a:p>
          <a:endParaRPr lang="en-US" sz="1600">
            <a:solidFill>
              <a:schemeClr val="bg1"/>
            </a:solidFill>
            <a:effectLst>
              <a:outerShdw blurRad="38100" dist="38100" dir="2700000" algn="tl">
                <a:srgbClr val="000000">
                  <a:alpha val="43137"/>
                </a:srgbClr>
              </a:outerShdw>
            </a:effectLst>
          </a:endParaRPr>
        </a:p>
      </dgm:t>
    </dgm:pt>
    <dgm:pt modelId="{B8D41C02-CD6E-4A37-B8B9-EE13F7140963}">
      <dgm:prSet phldrT="[Text]" custT="1"/>
      <dgm:spPr/>
      <dgm:t>
        <a:bodyPr/>
        <a:lstStyle/>
        <a:p>
          <a:r>
            <a:rPr lang="ar-SA" sz="1600" dirty="0">
              <a:solidFill>
                <a:schemeClr val="bg1"/>
              </a:solidFill>
              <a:effectLst>
                <a:outerShdw blurRad="38100" dist="38100" dir="2700000" algn="tl">
                  <a:srgbClr val="000000">
                    <a:alpha val="43137"/>
                  </a:srgbClr>
                </a:outerShdw>
              </a:effectLst>
            </a:rPr>
            <a:t>الغير احتمالية</a:t>
          </a:r>
          <a:endParaRPr lang="en-US" sz="1600" dirty="0">
            <a:solidFill>
              <a:schemeClr val="bg1"/>
            </a:solidFill>
            <a:effectLst>
              <a:outerShdw blurRad="38100" dist="38100" dir="2700000" algn="tl">
                <a:srgbClr val="000000">
                  <a:alpha val="43137"/>
                </a:srgbClr>
              </a:outerShdw>
            </a:effectLst>
          </a:endParaRPr>
        </a:p>
      </dgm:t>
    </dgm:pt>
    <dgm:pt modelId="{D88CE3DB-8A02-465C-B743-96EFDFEF511B}" type="parTrans" cxnId="{7715700D-0EF6-4172-B614-44236D8CD629}">
      <dgm:prSet/>
      <dgm:spPr/>
      <dgm:t>
        <a:bodyPr/>
        <a:lstStyle/>
        <a:p>
          <a:endParaRPr lang="en-US" sz="1600">
            <a:solidFill>
              <a:schemeClr val="bg1"/>
            </a:solidFill>
            <a:effectLst>
              <a:outerShdw blurRad="38100" dist="38100" dir="2700000" algn="tl">
                <a:srgbClr val="000000">
                  <a:alpha val="43137"/>
                </a:srgbClr>
              </a:outerShdw>
            </a:effectLst>
          </a:endParaRPr>
        </a:p>
      </dgm:t>
    </dgm:pt>
    <dgm:pt modelId="{C3CB585E-3546-49C3-921F-27FB5BB41513}" type="sibTrans" cxnId="{7715700D-0EF6-4172-B614-44236D8CD629}">
      <dgm:prSet/>
      <dgm:spPr/>
      <dgm:t>
        <a:bodyPr/>
        <a:lstStyle/>
        <a:p>
          <a:endParaRPr lang="en-US" sz="1600">
            <a:solidFill>
              <a:schemeClr val="bg1"/>
            </a:solidFill>
            <a:effectLst>
              <a:outerShdw blurRad="38100" dist="38100" dir="2700000" algn="tl">
                <a:srgbClr val="000000">
                  <a:alpha val="43137"/>
                </a:srgbClr>
              </a:outerShdw>
            </a:effectLst>
          </a:endParaRPr>
        </a:p>
      </dgm:t>
    </dgm:pt>
    <dgm:pt modelId="{CAAF5B74-F030-43CB-B3CF-040AEC593612}">
      <dgm:prSet custT="1"/>
      <dgm:spPr/>
      <dgm:t>
        <a:bodyPr/>
        <a:lstStyle/>
        <a:p>
          <a:r>
            <a:rPr lang="ar-SA" sz="1600" dirty="0">
              <a:solidFill>
                <a:schemeClr val="bg1"/>
              </a:solidFill>
              <a:effectLst>
                <a:outerShdw blurRad="38100" dist="38100" dir="2700000" algn="tl">
                  <a:srgbClr val="000000">
                    <a:alpha val="43137"/>
                  </a:srgbClr>
                </a:outerShdw>
              </a:effectLst>
            </a:rPr>
            <a:t>الاحتمالية</a:t>
          </a:r>
          <a:endParaRPr lang="en-US" sz="1600" dirty="0">
            <a:solidFill>
              <a:schemeClr val="bg1"/>
            </a:solidFill>
            <a:effectLst>
              <a:outerShdw blurRad="38100" dist="38100" dir="2700000" algn="tl">
                <a:srgbClr val="000000">
                  <a:alpha val="43137"/>
                </a:srgbClr>
              </a:outerShdw>
            </a:effectLst>
          </a:endParaRPr>
        </a:p>
      </dgm:t>
    </dgm:pt>
    <dgm:pt modelId="{D85BAAAE-30F4-4404-8A63-62A5C005BE2B}" type="parTrans" cxnId="{ED68BF4C-F6E2-4E70-9C7F-2FBE8AF7A43C}">
      <dgm:prSet/>
      <dgm:spPr/>
      <dgm:t>
        <a:bodyPr/>
        <a:lstStyle/>
        <a:p>
          <a:endParaRPr lang="en-US" sz="1600">
            <a:solidFill>
              <a:schemeClr val="bg1"/>
            </a:solidFill>
            <a:effectLst>
              <a:outerShdw blurRad="38100" dist="38100" dir="2700000" algn="tl">
                <a:srgbClr val="000000">
                  <a:alpha val="43137"/>
                </a:srgbClr>
              </a:outerShdw>
            </a:effectLst>
          </a:endParaRPr>
        </a:p>
      </dgm:t>
    </dgm:pt>
    <dgm:pt modelId="{ABE5383A-7D34-4539-BAA6-43795DC213F6}" type="sibTrans" cxnId="{ED68BF4C-F6E2-4E70-9C7F-2FBE8AF7A43C}">
      <dgm:prSet/>
      <dgm:spPr/>
      <dgm:t>
        <a:bodyPr/>
        <a:lstStyle/>
        <a:p>
          <a:endParaRPr lang="en-US" sz="1600">
            <a:solidFill>
              <a:schemeClr val="bg1"/>
            </a:solidFill>
            <a:effectLst>
              <a:outerShdw blurRad="38100" dist="38100" dir="2700000" algn="tl">
                <a:srgbClr val="000000">
                  <a:alpha val="43137"/>
                </a:srgbClr>
              </a:outerShdw>
            </a:effectLst>
          </a:endParaRPr>
        </a:p>
      </dgm:t>
    </dgm:pt>
    <dgm:pt modelId="{B88817E2-1FBA-47AA-B5E6-374E69BCF0D2}">
      <dgm:prSet custT="1"/>
      <dgm:spPr/>
      <dgm:t>
        <a:bodyPr/>
        <a:lstStyle/>
        <a:p>
          <a:r>
            <a:rPr lang="ar-SA" sz="1600" dirty="0">
              <a:solidFill>
                <a:schemeClr val="bg1"/>
              </a:solidFill>
              <a:effectLst>
                <a:outerShdw blurRad="38100" dist="38100" dir="2700000" algn="tl">
                  <a:srgbClr val="000000">
                    <a:alpha val="43137"/>
                  </a:srgbClr>
                </a:outerShdw>
              </a:effectLst>
            </a:rPr>
            <a:t>العينة العشوائية البسيطة</a:t>
          </a:r>
          <a:endParaRPr lang="en-US" sz="1600" dirty="0">
            <a:solidFill>
              <a:schemeClr val="bg1"/>
            </a:solidFill>
            <a:effectLst>
              <a:outerShdw blurRad="38100" dist="38100" dir="2700000" algn="tl">
                <a:srgbClr val="000000">
                  <a:alpha val="43137"/>
                </a:srgbClr>
              </a:outerShdw>
            </a:effectLst>
          </a:endParaRPr>
        </a:p>
      </dgm:t>
    </dgm:pt>
    <dgm:pt modelId="{C5F01C65-57E7-4CE1-A9AD-2239D98C00CC}" type="parTrans" cxnId="{1C4D0895-4BC1-4687-A664-7F6FFEDE1E32}">
      <dgm:prSet/>
      <dgm:spPr/>
      <dgm:t>
        <a:bodyPr/>
        <a:lstStyle/>
        <a:p>
          <a:endParaRPr lang="en-US" sz="1600">
            <a:solidFill>
              <a:schemeClr val="bg1"/>
            </a:solidFill>
            <a:effectLst>
              <a:outerShdw blurRad="38100" dist="38100" dir="2700000" algn="tl">
                <a:srgbClr val="000000">
                  <a:alpha val="43137"/>
                </a:srgbClr>
              </a:outerShdw>
            </a:effectLst>
          </a:endParaRPr>
        </a:p>
      </dgm:t>
    </dgm:pt>
    <dgm:pt modelId="{AA98DEA8-5722-4D5F-A357-00982A8103EF}" type="sibTrans" cxnId="{1C4D0895-4BC1-4687-A664-7F6FFEDE1E32}">
      <dgm:prSet/>
      <dgm:spPr/>
      <dgm:t>
        <a:bodyPr/>
        <a:lstStyle/>
        <a:p>
          <a:endParaRPr lang="en-US" sz="1600">
            <a:solidFill>
              <a:schemeClr val="bg1"/>
            </a:solidFill>
            <a:effectLst>
              <a:outerShdw blurRad="38100" dist="38100" dir="2700000" algn="tl">
                <a:srgbClr val="000000">
                  <a:alpha val="43137"/>
                </a:srgbClr>
              </a:outerShdw>
            </a:effectLst>
          </a:endParaRPr>
        </a:p>
      </dgm:t>
    </dgm:pt>
    <dgm:pt modelId="{22B189EE-E793-4480-9394-F2265768DFC5}">
      <dgm:prSet custT="1"/>
      <dgm:spPr/>
      <dgm:t>
        <a:bodyPr/>
        <a:lstStyle/>
        <a:p>
          <a:r>
            <a:rPr lang="ar-SA" sz="1600" dirty="0">
              <a:solidFill>
                <a:schemeClr val="bg1"/>
              </a:solidFill>
              <a:effectLst>
                <a:outerShdw blurRad="38100" dist="38100" dir="2700000" algn="tl">
                  <a:srgbClr val="000000">
                    <a:alpha val="43137"/>
                  </a:srgbClr>
                </a:outerShdw>
              </a:effectLst>
            </a:rPr>
            <a:t>العينة الطبقية</a:t>
          </a:r>
          <a:endParaRPr lang="en-US" sz="1600" dirty="0">
            <a:solidFill>
              <a:schemeClr val="bg1"/>
            </a:solidFill>
            <a:effectLst>
              <a:outerShdw blurRad="38100" dist="38100" dir="2700000" algn="tl">
                <a:srgbClr val="000000">
                  <a:alpha val="43137"/>
                </a:srgbClr>
              </a:outerShdw>
            </a:effectLst>
          </a:endParaRPr>
        </a:p>
      </dgm:t>
    </dgm:pt>
    <dgm:pt modelId="{C8C763C1-AF06-4DA1-8897-CFCB31842AA9}" type="parTrans" cxnId="{90BF39E1-1204-44FD-B98A-1B8B8D7B184D}">
      <dgm:prSet/>
      <dgm:spPr/>
      <dgm:t>
        <a:bodyPr/>
        <a:lstStyle/>
        <a:p>
          <a:endParaRPr lang="en-US" sz="1600">
            <a:solidFill>
              <a:schemeClr val="bg1"/>
            </a:solidFill>
            <a:effectLst>
              <a:outerShdw blurRad="38100" dist="38100" dir="2700000" algn="tl">
                <a:srgbClr val="000000">
                  <a:alpha val="43137"/>
                </a:srgbClr>
              </a:outerShdw>
            </a:effectLst>
          </a:endParaRPr>
        </a:p>
      </dgm:t>
    </dgm:pt>
    <dgm:pt modelId="{75FA111D-7256-47B2-B206-8CC9D787F93F}" type="sibTrans" cxnId="{90BF39E1-1204-44FD-B98A-1B8B8D7B184D}">
      <dgm:prSet/>
      <dgm:spPr/>
      <dgm:t>
        <a:bodyPr/>
        <a:lstStyle/>
        <a:p>
          <a:endParaRPr lang="en-US" sz="1600">
            <a:solidFill>
              <a:schemeClr val="bg1"/>
            </a:solidFill>
            <a:effectLst>
              <a:outerShdw blurRad="38100" dist="38100" dir="2700000" algn="tl">
                <a:srgbClr val="000000">
                  <a:alpha val="43137"/>
                </a:srgbClr>
              </a:outerShdw>
            </a:effectLst>
          </a:endParaRPr>
        </a:p>
      </dgm:t>
    </dgm:pt>
    <dgm:pt modelId="{2F34671F-7315-4957-AB84-D853584CB365}">
      <dgm:prSet custT="1"/>
      <dgm:spPr/>
      <dgm:t>
        <a:bodyPr/>
        <a:lstStyle/>
        <a:p>
          <a:r>
            <a:rPr lang="ar-SA" sz="1600" dirty="0">
              <a:solidFill>
                <a:schemeClr val="bg1"/>
              </a:solidFill>
              <a:effectLst>
                <a:outerShdw blurRad="38100" dist="38100" dir="2700000" algn="tl">
                  <a:srgbClr val="000000">
                    <a:alpha val="43137"/>
                  </a:srgbClr>
                </a:outerShdw>
              </a:effectLst>
            </a:rPr>
            <a:t>لعينة المنتظمة</a:t>
          </a:r>
          <a:endParaRPr lang="en-US" sz="1600" dirty="0">
            <a:solidFill>
              <a:schemeClr val="bg1"/>
            </a:solidFill>
            <a:effectLst>
              <a:outerShdw blurRad="38100" dist="38100" dir="2700000" algn="tl">
                <a:srgbClr val="000000">
                  <a:alpha val="43137"/>
                </a:srgbClr>
              </a:outerShdw>
            </a:effectLst>
          </a:endParaRPr>
        </a:p>
      </dgm:t>
    </dgm:pt>
    <dgm:pt modelId="{1DB7A051-AF1B-4353-971C-E7859AB9A0D7}" type="parTrans" cxnId="{23F1C43E-9FAD-4C5C-B729-932C4537D604}">
      <dgm:prSet/>
      <dgm:spPr/>
      <dgm:t>
        <a:bodyPr/>
        <a:lstStyle/>
        <a:p>
          <a:endParaRPr lang="en-US" sz="1600">
            <a:solidFill>
              <a:schemeClr val="bg1"/>
            </a:solidFill>
            <a:effectLst>
              <a:outerShdw blurRad="38100" dist="38100" dir="2700000" algn="tl">
                <a:srgbClr val="000000">
                  <a:alpha val="43137"/>
                </a:srgbClr>
              </a:outerShdw>
            </a:effectLst>
          </a:endParaRPr>
        </a:p>
      </dgm:t>
    </dgm:pt>
    <dgm:pt modelId="{FFCAD535-18D2-467D-A68A-F3D6785471A3}" type="sibTrans" cxnId="{23F1C43E-9FAD-4C5C-B729-932C4537D604}">
      <dgm:prSet/>
      <dgm:spPr/>
      <dgm:t>
        <a:bodyPr/>
        <a:lstStyle/>
        <a:p>
          <a:endParaRPr lang="en-US" sz="1600">
            <a:solidFill>
              <a:schemeClr val="bg1"/>
            </a:solidFill>
            <a:effectLst>
              <a:outerShdw blurRad="38100" dist="38100" dir="2700000" algn="tl">
                <a:srgbClr val="000000">
                  <a:alpha val="43137"/>
                </a:srgbClr>
              </a:outerShdw>
            </a:effectLst>
          </a:endParaRPr>
        </a:p>
      </dgm:t>
    </dgm:pt>
    <dgm:pt modelId="{117496A0-218A-4DE0-BAC7-32801110AE4B}">
      <dgm:prSet custT="1"/>
      <dgm:spPr/>
      <dgm:t>
        <a:bodyPr/>
        <a:lstStyle/>
        <a:p>
          <a:r>
            <a:rPr lang="ar-SA" sz="1600" dirty="0">
              <a:solidFill>
                <a:schemeClr val="bg1"/>
              </a:solidFill>
              <a:effectLst>
                <a:outerShdw blurRad="38100" dist="38100" dir="2700000" algn="tl">
                  <a:srgbClr val="000000">
                    <a:alpha val="43137"/>
                  </a:srgbClr>
                </a:outerShdw>
              </a:effectLst>
            </a:rPr>
            <a:t>قصاصات الورق</a:t>
          </a:r>
          <a:endParaRPr lang="en-US" sz="1600" dirty="0">
            <a:solidFill>
              <a:schemeClr val="bg1"/>
            </a:solidFill>
            <a:effectLst>
              <a:outerShdw blurRad="38100" dist="38100" dir="2700000" algn="tl">
                <a:srgbClr val="000000">
                  <a:alpha val="43137"/>
                </a:srgbClr>
              </a:outerShdw>
            </a:effectLst>
          </a:endParaRPr>
        </a:p>
      </dgm:t>
    </dgm:pt>
    <dgm:pt modelId="{A5C7FC85-C84E-48A7-A5A2-6BF825E9635A}" type="parTrans" cxnId="{CAFFA9D8-2F27-4CA6-BC1C-DEA145F25538}">
      <dgm:prSet/>
      <dgm:spPr/>
      <dgm:t>
        <a:bodyPr/>
        <a:lstStyle/>
        <a:p>
          <a:endParaRPr lang="en-US" sz="1600">
            <a:solidFill>
              <a:schemeClr val="bg1"/>
            </a:solidFill>
            <a:effectLst>
              <a:outerShdw blurRad="38100" dist="38100" dir="2700000" algn="tl">
                <a:srgbClr val="000000">
                  <a:alpha val="43137"/>
                </a:srgbClr>
              </a:outerShdw>
            </a:effectLst>
          </a:endParaRPr>
        </a:p>
      </dgm:t>
    </dgm:pt>
    <dgm:pt modelId="{71831840-8070-406A-99EF-40A3C8954DF3}" type="sibTrans" cxnId="{CAFFA9D8-2F27-4CA6-BC1C-DEA145F25538}">
      <dgm:prSet/>
      <dgm:spPr/>
      <dgm:t>
        <a:bodyPr/>
        <a:lstStyle/>
        <a:p>
          <a:endParaRPr lang="en-US" sz="1600">
            <a:solidFill>
              <a:schemeClr val="bg1"/>
            </a:solidFill>
            <a:effectLst>
              <a:outerShdw blurRad="38100" dist="38100" dir="2700000" algn="tl">
                <a:srgbClr val="000000">
                  <a:alpha val="43137"/>
                </a:srgbClr>
              </a:outerShdw>
            </a:effectLst>
          </a:endParaRPr>
        </a:p>
      </dgm:t>
    </dgm:pt>
    <dgm:pt modelId="{5B14A10F-7C24-424C-9C4B-27FE0FA0242E}">
      <dgm:prSet custT="1"/>
      <dgm:spPr/>
      <dgm:t>
        <a:bodyPr/>
        <a:lstStyle/>
        <a:p>
          <a:r>
            <a:rPr lang="ar-SA" sz="1600" dirty="0">
              <a:solidFill>
                <a:schemeClr val="bg1"/>
              </a:solidFill>
              <a:effectLst>
                <a:outerShdw blurRad="38100" dist="38100" dir="2700000" algn="tl">
                  <a:srgbClr val="000000">
                    <a:alpha val="43137"/>
                  </a:srgbClr>
                </a:outerShdw>
              </a:effectLst>
            </a:rPr>
            <a:t>جداول الارقام العشوائية</a:t>
          </a:r>
          <a:endParaRPr lang="en-US" sz="1600" dirty="0">
            <a:solidFill>
              <a:schemeClr val="bg1"/>
            </a:solidFill>
            <a:effectLst>
              <a:outerShdw blurRad="38100" dist="38100" dir="2700000" algn="tl">
                <a:srgbClr val="000000">
                  <a:alpha val="43137"/>
                </a:srgbClr>
              </a:outerShdw>
            </a:effectLst>
          </a:endParaRPr>
        </a:p>
      </dgm:t>
    </dgm:pt>
    <dgm:pt modelId="{2A712200-B823-4F75-A769-73C44A55DEE4}" type="parTrans" cxnId="{6A3BC799-B791-49D6-A847-BDD927EE6227}">
      <dgm:prSet/>
      <dgm:spPr/>
      <dgm:t>
        <a:bodyPr/>
        <a:lstStyle/>
        <a:p>
          <a:endParaRPr lang="en-US" sz="1600">
            <a:solidFill>
              <a:schemeClr val="bg1"/>
            </a:solidFill>
            <a:effectLst>
              <a:outerShdw blurRad="38100" dist="38100" dir="2700000" algn="tl">
                <a:srgbClr val="000000">
                  <a:alpha val="43137"/>
                </a:srgbClr>
              </a:outerShdw>
            </a:effectLst>
          </a:endParaRPr>
        </a:p>
      </dgm:t>
    </dgm:pt>
    <dgm:pt modelId="{045A4D1E-463B-4839-AEDA-F9EE295F4A35}" type="sibTrans" cxnId="{6A3BC799-B791-49D6-A847-BDD927EE6227}">
      <dgm:prSet/>
      <dgm:spPr/>
      <dgm:t>
        <a:bodyPr/>
        <a:lstStyle/>
        <a:p>
          <a:endParaRPr lang="en-US" sz="1600">
            <a:solidFill>
              <a:schemeClr val="bg1"/>
            </a:solidFill>
            <a:effectLst>
              <a:outerShdw blurRad="38100" dist="38100" dir="2700000" algn="tl">
                <a:srgbClr val="000000">
                  <a:alpha val="43137"/>
                </a:srgbClr>
              </a:outerShdw>
            </a:effectLst>
          </a:endParaRPr>
        </a:p>
      </dgm:t>
    </dgm:pt>
    <dgm:pt modelId="{212EBA1F-1487-4F7C-A5CD-417AF8094F31}">
      <dgm:prSet custT="1"/>
      <dgm:spPr/>
      <dgm:t>
        <a:bodyPr/>
        <a:lstStyle/>
        <a:p>
          <a:r>
            <a:rPr lang="ar-SA" sz="1600" dirty="0">
              <a:solidFill>
                <a:schemeClr val="bg1"/>
              </a:solidFill>
              <a:effectLst>
                <a:outerShdw blurRad="38100" dist="38100" dir="2700000" algn="tl">
                  <a:srgbClr val="000000">
                    <a:alpha val="43137"/>
                  </a:srgbClr>
                </a:outerShdw>
              </a:effectLst>
            </a:rPr>
            <a:t>العينة الميسرة</a:t>
          </a:r>
          <a:endParaRPr lang="en-US" sz="1600" dirty="0">
            <a:solidFill>
              <a:schemeClr val="bg1"/>
            </a:solidFill>
            <a:effectLst>
              <a:outerShdw blurRad="38100" dist="38100" dir="2700000" algn="tl">
                <a:srgbClr val="000000">
                  <a:alpha val="43137"/>
                </a:srgbClr>
              </a:outerShdw>
            </a:effectLst>
          </a:endParaRPr>
        </a:p>
      </dgm:t>
    </dgm:pt>
    <dgm:pt modelId="{F451F755-43C3-4A99-A2B1-7179A947FF97}" type="parTrans" cxnId="{7D2A0220-3520-45E2-BE32-CA0523225820}">
      <dgm:prSet/>
      <dgm:spPr/>
      <dgm:t>
        <a:bodyPr/>
        <a:lstStyle/>
        <a:p>
          <a:endParaRPr lang="en-US" sz="1600">
            <a:solidFill>
              <a:schemeClr val="bg1"/>
            </a:solidFill>
            <a:effectLst>
              <a:outerShdw blurRad="38100" dist="38100" dir="2700000" algn="tl">
                <a:srgbClr val="000000">
                  <a:alpha val="43137"/>
                </a:srgbClr>
              </a:outerShdw>
            </a:effectLst>
          </a:endParaRPr>
        </a:p>
      </dgm:t>
    </dgm:pt>
    <dgm:pt modelId="{A1CBEFF5-E0E9-41BA-BCD6-6C5B9C1E98E5}" type="sibTrans" cxnId="{7D2A0220-3520-45E2-BE32-CA0523225820}">
      <dgm:prSet/>
      <dgm:spPr/>
      <dgm:t>
        <a:bodyPr/>
        <a:lstStyle/>
        <a:p>
          <a:endParaRPr lang="en-US" sz="1600">
            <a:solidFill>
              <a:schemeClr val="bg1"/>
            </a:solidFill>
            <a:effectLst>
              <a:outerShdw blurRad="38100" dist="38100" dir="2700000" algn="tl">
                <a:srgbClr val="000000">
                  <a:alpha val="43137"/>
                </a:srgbClr>
              </a:outerShdw>
            </a:effectLst>
          </a:endParaRPr>
        </a:p>
      </dgm:t>
    </dgm:pt>
    <dgm:pt modelId="{A3834A74-D4DF-4FF8-9CA8-99E46E812A16}">
      <dgm:prSet custT="1"/>
      <dgm:spPr/>
      <dgm:t>
        <a:bodyPr/>
        <a:lstStyle/>
        <a:p>
          <a:r>
            <a:rPr lang="ar-SA" sz="1600" dirty="0">
              <a:solidFill>
                <a:schemeClr val="bg1"/>
              </a:solidFill>
              <a:effectLst>
                <a:outerShdw blurRad="38100" dist="38100" dir="2700000" algn="tl">
                  <a:srgbClr val="000000">
                    <a:alpha val="43137"/>
                  </a:srgbClr>
                </a:outerShdw>
              </a:effectLst>
            </a:rPr>
            <a:t>العينة الحصصية</a:t>
          </a:r>
          <a:endParaRPr lang="en-US" sz="1600" dirty="0">
            <a:solidFill>
              <a:schemeClr val="bg1"/>
            </a:solidFill>
            <a:effectLst>
              <a:outerShdw blurRad="38100" dist="38100" dir="2700000" algn="tl">
                <a:srgbClr val="000000">
                  <a:alpha val="43137"/>
                </a:srgbClr>
              </a:outerShdw>
            </a:effectLst>
          </a:endParaRPr>
        </a:p>
      </dgm:t>
    </dgm:pt>
    <dgm:pt modelId="{D544C474-74E2-4568-805B-7487A8395F10}" type="parTrans" cxnId="{7D234EC1-FFBD-4E40-9DD9-30F8B24BBAEF}">
      <dgm:prSet/>
      <dgm:spPr/>
      <dgm:t>
        <a:bodyPr/>
        <a:lstStyle/>
        <a:p>
          <a:endParaRPr lang="en-US" sz="1600">
            <a:solidFill>
              <a:schemeClr val="bg1"/>
            </a:solidFill>
            <a:effectLst>
              <a:outerShdw blurRad="38100" dist="38100" dir="2700000" algn="tl">
                <a:srgbClr val="000000">
                  <a:alpha val="43137"/>
                </a:srgbClr>
              </a:outerShdw>
            </a:effectLst>
          </a:endParaRPr>
        </a:p>
      </dgm:t>
    </dgm:pt>
    <dgm:pt modelId="{4CBE8F57-9B37-42A6-A780-6EF3603AEEA6}" type="sibTrans" cxnId="{7D234EC1-FFBD-4E40-9DD9-30F8B24BBAEF}">
      <dgm:prSet/>
      <dgm:spPr/>
      <dgm:t>
        <a:bodyPr/>
        <a:lstStyle/>
        <a:p>
          <a:endParaRPr lang="en-US" sz="1600">
            <a:solidFill>
              <a:schemeClr val="bg1"/>
            </a:solidFill>
            <a:effectLst>
              <a:outerShdw blurRad="38100" dist="38100" dir="2700000" algn="tl">
                <a:srgbClr val="000000">
                  <a:alpha val="43137"/>
                </a:srgbClr>
              </a:outerShdw>
            </a:effectLst>
          </a:endParaRPr>
        </a:p>
      </dgm:t>
    </dgm:pt>
    <dgm:pt modelId="{3A8C73E6-4657-4467-BA01-920E399D0700}">
      <dgm:prSet custT="1"/>
      <dgm:spPr/>
      <dgm:t>
        <a:bodyPr/>
        <a:lstStyle/>
        <a:p>
          <a:r>
            <a:rPr lang="ar-SA" sz="1600" dirty="0">
              <a:solidFill>
                <a:schemeClr val="bg1"/>
              </a:solidFill>
              <a:effectLst>
                <a:outerShdw blurRad="38100" dist="38100" dir="2700000" algn="tl">
                  <a:srgbClr val="000000">
                    <a:alpha val="43137"/>
                  </a:srgbClr>
                </a:outerShdw>
              </a:effectLst>
            </a:rPr>
            <a:t>العينة التحكمية</a:t>
          </a:r>
          <a:endParaRPr lang="en-US" sz="1600" dirty="0">
            <a:solidFill>
              <a:schemeClr val="bg1"/>
            </a:solidFill>
            <a:effectLst>
              <a:outerShdw blurRad="38100" dist="38100" dir="2700000" algn="tl">
                <a:srgbClr val="000000">
                  <a:alpha val="43137"/>
                </a:srgbClr>
              </a:outerShdw>
            </a:effectLst>
          </a:endParaRPr>
        </a:p>
      </dgm:t>
    </dgm:pt>
    <dgm:pt modelId="{760098FE-B4C9-4571-95DA-F0FCB09EFD15}" type="parTrans" cxnId="{6C21AF21-62F2-4F7D-A6F2-17EF6094E4F3}">
      <dgm:prSet/>
      <dgm:spPr/>
      <dgm:t>
        <a:bodyPr/>
        <a:lstStyle/>
        <a:p>
          <a:endParaRPr lang="en-US" sz="1600">
            <a:solidFill>
              <a:schemeClr val="bg1"/>
            </a:solidFill>
            <a:effectLst>
              <a:outerShdw blurRad="38100" dist="38100" dir="2700000" algn="tl">
                <a:srgbClr val="000000">
                  <a:alpha val="43137"/>
                </a:srgbClr>
              </a:outerShdw>
            </a:effectLst>
          </a:endParaRPr>
        </a:p>
      </dgm:t>
    </dgm:pt>
    <dgm:pt modelId="{58ACB120-208C-4C4F-AAEA-BEAED998031C}" type="sibTrans" cxnId="{6C21AF21-62F2-4F7D-A6F2-17EF6094E4F3}">
      <dgm:prSet/>
      <dgm:spPr/>
      <dgm:t>
        <a:bodyPr/>
        <a:lstStyle/>
        <a:p>
          <a:endParaRPr lang="en-US" sz="1600">
            <a:solidFill>
              <a:schemeClr val="bg1"/>
            </a:solidFill>
            <a:effectLst>
              <a:outerShdw blurRad="38100" dist="38100" dir="2700000" algn="tl">
                <a:srgbClr val="000000">
                  <a:alpha val="43137"/>
                </a:srgbClr>
              </a:outerShdw>
            </a:effectLst>
          </a:endParaRPr>
        </a:p>
      </dgm:t>
    </dgm:pt>
    <dgm:pt modelId="{CF923A72-3B7B-489A-A7C0-4185A7870BB2}" type="pres">
      <dgm:prSet presAssocID="{CE4FE0C0-3292-42D6-ABD2-166924516F44}" presName="hierChild1" presStyleCnt="0">
        <dgm:presLayoutVars>
          <dgm:orgChart val="1"/>
          <dgm:chPref val="1"/>
          <dgm:dir/>
          <dgm:animOne val="branch"/>
          <dgm:animLvl val="lvl"/>
          <dgm:resizeHandles/>
        </dgm:presLayoutVars>
      </dgm:prSet>
      <dgm:spPr/>
      <dgm:t>
        <a:bodyPr/>
        <a:lstStyle/>
        <a:p>
          <a:endParaRPr lang="fr-FR"/>
        </a:p>
      </dgm:t>
    </dgm:pt>
    <dgm:pt modelId="{56B4E7D9-61F7-4571-A049-2ED215FAD616}" type="pres">
      <dgm:prSet presAssocID="{80D7FC67-AC2E-4ED8-ADFD-CAE4F72FD271}" presName="hierRoot1" presStyleCnt="0">
        <dgm:presLayoutVars>
          <dgm:hierBranch val="init"/>
        </dgm:presLayoutVars>
      </dgm:prSet>
      <dgm:spPr/>
    </dgm:pt>
    <dgm:pt modelId="{34140D01-E589-4444-88AE-84398CFB1FFF}" type="pres">
      <dgm:prSet presAssocID="{80D7FC67-AC2E-4ED8-ADFD-CAE4F72FD271}" presName="rootComposite1" presStyleCnt="0"/>
      <dgm:spPr/>
    </dgm:pt>
    <dgm:pt modelId="{B26C8F98-CF50-4BF6-AF0B-81FCB9206FE7}" type="pres">
      <dgm:prSet presAssocID="{80D7FC67-AC2E-4ED8-ADFD-CAE4F72FD271}" presName="rootText1" presStyleLbl="node0" presStyleIdx="0" presStyleCnt="1">
        <dgm:presLayoutVars>
          <dgm:chPref val="3"/>
        </dgm:presLayoutVars>
      </dgm:prSet>
      <dgm:spPr/>
      <dgm:t>
        <a:bodyPr/>
        <a:lstStyle/>
        <a:p>
          <a:endParaRPr lang="fr-FR"/>
        </a:p>
      </dgm:t>
    </dgm:pt>
    <dgm:pt modelId="{F8D1CD61-64AB-4898-AE5E-B59C33B0BF17}" type="pres">
      <dgm:prSet presAssocID="{80D7FC67-AC2E-4ED8-ADFD-CAE4F72FD271}" presName="rootConnector1" presStyleLbl="node1" presStyleIdx="0" presStyleCnt="0"/>
      <dgm:spPr/>
      <dgm:t>
        <a:bodyPr/>
        <a:lstStyle/>
        <a:p>
          <a:endParaRPr lang="fr-FR"/>
        </a:p>
      </dgm:t>
    </dgm:pt>
    <dgm:pt modelId="{D5F66E5A-0239-4AD3-9E70-D9AC1FB74A03}" type="pres">
      <dgm:prSet presAssocID="{80D7FC67-AC2E-4ED8-ADFD-CAE4F72FD271}" presName="hierChild2" presStyleCnt="0"/>
      <dgm:spPr/>
    </dgm:pt>
    <dgm:pt modelId="{480A3607-C5B6-46CD-B8CA-27CD33038E28}" type="pres">
      <dgm:prSet presAssocID="{D88CE3DB-8A02-465C-B743-96EFDFEF511B}" presName="Name37" presStyleLbl="parChTrans1D2" presStyleIdx="0" presStyleCnt="2"/>
      <dgm:spPr/>
      <dgm:t>
        <a:bodyPr/>
        <a:lstStyle/>
        <a:p>
          <a:endParaRPr lang="fr-FR"/>
        </a:p>
      </dgm:t>
    </dgm:pt>
    <dgm:pt modelId="{EEDAFBFA-7D78-4904-91A3-6A9F7E5652DE}" type="pres">
      <dgm:prSet presAssocID="{B8D41C02-CD6E-4A37-B8B9-EE13F7140963}" presName="hierRoot2" presStyleCnt="0">
        <dgm:presLayoutVars>
          <dgm:hierBranch val="init"/>
        </dgm:presLayoutVars>
      </dgm:prSet>
      <dgm:spPr/>
    </dgm:pt>
    <dgm:pt modelId="{83EAA4C3-9996-446A-8CF9-F0D223EAFD7E}" type="pres">
      <dgm:prSet presAssocID="{B8D41C02-CD6E-4A37-B8B9-EE13F7140963}" presName="rootComposite" presStyleCnt="0"/>
      <dgm:spPr/>
    </dgm:pt>
    <dgm:pt modelId="{A55570B3-5772-4C19-855B-884DB47F86FF}" type="pres">
      <dgm:prSet presAssocID="{B8D41C02-CD6E-4A37-B8B9-EE13F7140963}" presName="rootText" presStyleLbl="node2" presStyleIdx="0" presStyleCnt="2">
        <dgm:presLayoutVars>
          <dgm:chPref val="3"/>
        </dgm:presLayoutVars>
      </dgm:prSet>
      <dgm:spPr/>
      <dgm:t>
        <a:bodyPr/>
        <a:lstStyle/>
        <a:p>
          <a:endParaRPr lang="fr-FR"/>
        </a:p>
      </dgm:t>
    </dgm:pt>
    <dgm:pt modelId="{2D2D1269-4F3E-44B2-BF76-52F31CF969A6}" type="pres">
      <dgm:prSet presAssocID="{B8D41C02-CD6E-4A37-B8B9-EE13F7140963}" presName="rootConnector" presStyleLbl="node2" presStyleIdx="0" presStyleCnt="2"/>
      <dgm:spPr/>
      <dgm:t>
        <a:bodyPr/>
        <a:lstStyle/>
        <a:p>
          <a:endParaRPr lang="fr-FR"/>
        </a:p>
      </dgm:t>
    </dgm:pt>
    <dgm:pt modelId="{F48B39B2-9495-4FBF-AA33-9BAA942E01E1}" type="pres">
      <dgm:prSet presAssocID="{B8D41C02-CD6E-4A37-B8B9-EE13F7140963}" presName="hierChild4" presStyleCnt="0"/>
      <dgm:spPr/>
    </dgm:pt>
    <dgm:pt modelId="{220560EC-FB77-4D7C-B1CE-916A83DC39B4}" type="pres">
      <dgm:prSet presAssocID="{F451F755-43C3-4A99-A2B1-7179A947FF97}" presName="Name37" presStyleLbl="parChTrans1D3" presStyleIdx="0" presStyleCnt="6"/>
      <dgm:spPr/>
      <dgm:t>
        <a:bodyPr/>
        <a:lstStyle/>
        <a:p>
          <a:endParaRPr lang="fr-FR"/>
        </a:p>
      </dgm:t>
    </dgm:pt>
    <dgm:pt modelId="{0485A615-41AD-40A0-B323-258BB1222EA1}" type="pres">
      <dgm:prSet presAssocID="{212EBA1F-1487-4F7C-A5CD-417AF8094F31}" presName="hierRoot2" presStyleCnt="0">
        <dgm:presLayoutVars>
          <dgm:hierBranch val="init"/>
        </dgm:presLayoutVars>
      </dgm:prSet>
      <dgm:spPr/>
    </dgm:pt>
    <dgm:pt modelId="{68789ADE-9565-46B3-B8A0-0D0B78DB2CD1}" type="pres">
      <dgm:prSet presAssocID="{212EBA1F-1487-4F7C-A5CD-417AF8094F31}" presName="rootComposite" presStyleCnt="0"/>
      <dgm:spPr/>
    </dgm:pt>
    <dgm:pt modelId="{F30984BB-0A57-4587-B6C2-3341AD3C0AE4}" type="pres">
      <dgm:prSet presAssocID="{212EBA1F-1487-4F7C-A5CD-417AF8094F31}" presName="rootText" presStyleLbl="node3" presStyleIdx="0" presStyleCnt="6">
        <dgm:presLayoutVars>
          <dgm:chPref val="3"/>
        </dgm:presLayoutVars>
      </dgm:prSet>
      <dgm:spPr/>
      <dgm:t>
        <a:bodyPr/>
        <a:lstStyle/>
        <a:p>
          <a:endParaRPr lang="fr-FR"/>
        </a:p>
      </dgm:t>
    </dgm:pt>
    <dgm:pt modelId="{4E5FD444-8446-42F3-9F04-D9043A9D17DA}" type="pres">
      <dgm:prSet presAssocID="{212EBA1F-1487-4F7C-A5CD-417AF8094F31}" presName="rootConnector" presStyleLbl="node3" presStyleIdx="0" presStyleCnt="6"/>
      <dgm:spPr/>
      <dgm:t>
        <a:bodyPr/>
        <a:lstStyle/>
        <a:p>
          <a:endParaRPr lang="fr-FR"/>
        </a:p>
      </dgm:t>
    </dgm:pt>
    <dgm:pt modelId="{516C64E6-00FA-4A5F-B7DC-FC692282302A}" type="pres">
      <dgm:prSet presAssocID="{212EBA1F-1487-4F7C-A5CD-417AF8094F31}" presName="hierChild4" presStyleCnt="0"/>
      <dgm:spPr/>
    </dgm:pt>
    <dgm:pt modelId="{7F465A9C-4A0A-4C57-B68E-5295EAD6BE68}" type="pres">
      <dgm:prSet presAssocID="{212EBA1F-1487-4F7C-A5CD-417AF8094F31}" presName="hierChild5" presStyleCnt="0"/>
      <dgm:spPr/>
    </dgm:pt>
    <dgm:pt modelId="{6AB30621-D042-48EA-81A2-8B6F9CC7540D}" type="pres">
      <dgm:prSet presAssocID="{D544C474-74E2-4568-805B-7487A8395F10}" presName="Name37" presStyleLbl="parChTrans1D3" presStyleIdx="1" presStyleCnt="6"/>
      <dgm:spPr/>
      <dgm:t>
        <a:bodyPr/>
        <a:lstStyle/>
        <a:p>
          <a:endParaRPr lang="fr-FR"/>
        </a:p>
      </dgm:t>
    </dgm:pt>
    <dgm:pt modelId="{0ABE0F95-55D6-4893-828C-3533DD9009B0}" type="pres">
      <dgm:prSet presAssocID="{A3834A74-D4DF-4FF8-9CA8-99E46E812A16}" presName="hierRoot2" presStyleCnt="0">
        <dgm:presLayoutVars>
          <dgm:hierBranch val="init"/>
        </dgm:presLayoutVars>
      </dgm:prSet>
      <dgm:spPr/>
    </dgm:pt>
    <dgm:pt modelId="{29A9C74F-52D3-4836-9EA3-79032A73BCF8}" type="pres">
      <dgm:prSet presAssocID="{A3834A74-D4DF-4FF8-9CA8-99E46E812A16}" presName="rootComposite" presStyleCnt="0"/>
      <dgm:spPr/>
    </dgm:pt>
    <dgm:pt modelId="{F7BB1EDF-C352-4C3A-88CC-7DC7ACEAF861}" type="pres">
      <dgm:prSet presAssocID="{A3834A74-D4DF-4FF8-9CA8-99E46E812A16}" presName="rootText" presStyleLbl="node3" presStyleIdx="1" presStyleCnt="6">
        <dgm:presLayoutVars>
          <dgm:chPref val="3"/>
        </dgm:presLayoutVars>
      </dgm:prSet>
      <dgm:spPr/>
      <dgm:t>
        <a:bodyPr/>
        <a:lstStyle/>
        <a:p>
          <a:endParaRPr lang="fr-FR"/>
        </a:p>
      </dgm:t>
    </dgm:pt>
    <dgm:pt modelId="{D25E6646-63FF-4DF6-B469-7D4E09C3A622}" type="pres">
      <dgm:prSet presAssocID="{A3834A74-D4DF-4FF8-9CA8-99E46E812A16}" presName="rootConnector" presStyleLbl="node3" presStyleIdx="1" presStyleCnt="6"/>
      <dgm:spPr/>
      <dgm:t>
        <a:bodyPr/>
        <a:lstStyle/>
        <a:p>
          <a:endParaRPr lang="fr-FR"/>
        </a:p>
      </dgm:t>
    </dgm:pt>
    <dgm:pt modelId="{59F8B7E8-E656-4D9A-8FC7-2FFAF0F87757}" type="pres">
      <dgm:prSet presAssocID="{A3834A74-D4DF-4FF8-9CA8-99E46E812A16}" presName="hierChild4" presStyleCnt="0"/>
      <dgm:spPr/>
    </dgm:pt>
    <dgm:pt modelId="{D20900AE-9BF5-4305-8021-8D51660DAC1E}" type="pres">
      <dgm:prSet presAssocID="{A3834A74-D4DF-4FF8-9CA8-99E46E812A16}" presName="hierChild5" presStyleCnt="0"/>
      <dgm:spPr/>
    </dgm:pt>
    <dgm:pt modelId="{D311A9BB-1CDB-4A01-A1D1-D267922A13B7}" type="pres">
      <dgm:prSet presAssocID="{760098FE-B4C9-4571-95DA-F0FCB09EFD15}" presName="Name37" presStyleLbl="parChTrans1D3" presStyleIdx="2" presStyleCnt="6"/>
      <dgm:spPr/>
      <dgm:t>
        <a:bodyPr/>
        <a:lstStyle/>
        <a:p>
          <a:endParaRPr lang="fr-FR"/>
        </a:p>
      </dgm:t>
    </dgm:pt>
    <dgm:pt modelId="{38DF45A5-3412-4A72-9E8B-60560BA5780B}" type="pres">
      <dgm:prSet presAssocID="{3A8C73E6-4657-4467-BA01-920E399D0700}" presName="hierRoot2" presStyleCnt="0">
        <dgm:presLayoutVars>
          <dgm:hierBranch val="init"/>
        </dgm:presLayoutVars>
      </dgm:prSet>
      <dgm:spPr/>
    </dgm:pt>
    <dgm:pt modelId="{61F73937-E368-4A46-A73F-2C7C38350102}" type="pres">
      <dgm:prSet presAssocID="{3A8C73E6-4657-4467-BA01-920E399D0700}" presName="rootComposite" presStyleCnt="0"/>
      <dgm:spPr/>
    </dgm:pt>
    <dgm:pt modelId="{23F35284-583B-4E97-B8CF-010E50E0C541}" type="pres">
      <dgm:prSet presAssocID="{3A8C73E6-4657-4467-BA01-920E399D0700}" presName="rootText" presStyleLbl="node3" presStyleIdx="2" presStyleCnt="6">
        <dgm:presLayoutVars>
          <dgm:chPref val="3"/>
        </dgm:presLayoutVars>
      </dgm:prSet>
      <dgm:spPr/>
      <dgm:t>
        <a:bodyPr/>
        <a:lstStyle/>
        <a:p>
          <a:endParaRPr lang="fr-FR"/>
        </a:p>
      </dgm:t>
    </dgm:pt>
    <dgm:pt modelId="{39B3C1EE-A7C6-4B02-9590-C47468B04CA8}" type="pres">
      <dgm:prSet presAssocID="{3A8C73E6-4657-4467-BA01-920E399D0700}" presName="rootConnector" presStyleLbl="node3" presStyleIdx="2" presStyleCnt="6"/>
      <dgm:spPr/>
      <dgm:t>
        <a:bodyPr/>
        <a:lstStyle/>
        <a:p>
          <a:endParaRPr lang="fr-FR"/>
        </a:p>
      </dgm:t>
    </dgm:pt>
    <dgm:pt modelId="{A3BC5FF3-3654-4A26-BA89-55A16FD1478C}" type="pres">
      <dgm:prSet presAssocID="{3A8C73E6-4657-4467-BA01-920E399D0700}" presName="hierChild4" presStyleCnt="0"/>
      <dgm:spPr/>
    </dgm:pt>
    <dgm:pt modelId="{D4F622C0-8B4F-4A6C-B556-78F4F8B8DBA0}" type="pres">
      <dgm:prSet presAssocID="{3A8C73E6-4657-4467-BA01-920E399D0700}" presName="hierChild5" presStyleCnt="0"/>
      <dgm:spPr/>
    </dgm:pt>
    <dgm:pt modelId="{EEF3F355-2FC0-4E0E-B4EF-7B4903AD7EDE}" type="pres">
      <dgm:prSet presAssocID="{B8D41C02-CD6E-4A37-B8B9-EE13F7140963}" presName="hierChild5" presStyleCnt="0"/>
      <dgm:spPr/>
    </dgm:pt>
    <dgm:pt modelId="{485F8E9D-AE08-4656-BCAB-C434949DC5D2}" type="pres">
      <dgm:prSet presAssocID="{D85BAAAE-30F4-4404-8A63-62A5C005BE2B}" presName="Name37" presStyleLbl="parChTrans1D2" presStyleIdx="1" presStyleCnt="2"/>
      <dgm:spPr/>
      <dgm:t>
        <a:bodyPr/>
        <a:lstStyle/>
        <a:p>
          <a:endParaRPr lang="fr-FR"/>
        </a:p>
      </dgm:t>
    </dgm:pt>
    <dgm:pt modelId="{735751FB-8872-4B8C-B583-B7326DC49790}" type="pres">
      <dgm:prSet presAssocID="{CAAF5B74-F030-43CB-B3CF-040AEC593612}" presName="hierRoot2" presStyleCnt="0">
        <dgm:presLayoutVars>
          <dgm:hierBranch val="init"/>
        </dgm:presLayoutVars>
      </dgm:prSet>
      <dgm:spPr/>
    </dgm:pt>
    <dgm:pt modelId="{7388C23E-B181-4456-9044-995314EF8547}" type="pres">
      <dgm:prSet presAssocID="{CAAF5B74-F030-43CB-B3CF-040AEC593612}" presName="rootComposite" presStyleCnt="0"/>
      <dgm:spPr/>
    </dgm:pt>
    <dgm:pt modelId="{3BD85502-227E-4AD1-B75C-6F680778448E}" type="pres">
      <dgm:prSet presAssocID="{CAAF5B74-F030-43CB-B3CF-040AEC593612}" presName="rootText" presStyleLbl="node2" presStyleIdx="1" presStyleCnt="2">
        <dgm:presLayoutVars>
          <dgm:chPref val="3"/>
        </dgm:presLayoutVars>
      </dgm:prSet>
      <dgm:spPr/>
      <dgm:t>
        <a:bodyPr/>
        <a:lstStyle/>
        <a:p>
          <a:endParaRPr lang="fr-FR"/>
        </a:p>
      </dgm:t>
    </dgm:pt>
    <dgm:pt modelId="{87A9C1AB-3FB4-4E11-A9ED-3668354BA161}" type="pres">
      <dgm:prSet presAssocID="{CAAF5B74-F030-43CB-B3CF-040AEC593612}" presName="rootConnector" presStyleLbl="node2" presStyleIdx="1" presStyleCnt="2"/>
      <dgm:spPr/>
      <dgm:t>
        <a:bodyPr/>
        <a:lstStyle/>
        <a:p>
          <a:endParaRPr lang="fr-FR"/>
        </a:p>
      </dgm:t>
    </dgm:pt>
    <dgm:pt modelId="{4FBAE1CE-89B4-4189-AA59-2EF1B220A07F}" type="pres">
      <dgm:prSet presAssocID="{CAAF5B74-F030-43CB-B3CF-040AEC593612}" presName="hierChild4" presStyleCnt="0"/>
      <dgm:spPr/>
    </dgm:pt>
    <dgm:pt modelId="{12D0EDAC-1F5A-4292-9F65-A563041427A7}" type="pres">
      <dgm:prSet presAssocID="{C5F01C65-57E7-4CE1-A9AD-2239D98C00CC}" presName="Name37" presStyleLbl="parChTrans1D3" presStyleIdx="3" presStyleCnt="6"/>
      <dgm:spPr/>
      <dgm:t>
        <a:bodyPr/>
        <a:lstStyle/>
        <a:p>
          <a:endParaRPr lang="fr-FR"/>
        </a:p>
      </dgm:t>
    </dgm:pt>
    <dgm:pt modelId="{B9CE08FA-A7C4-405C-894F-77DF92CD8EA5}" type="pres">
      <dgm:prSet presAssocID="{B88817E2-1FBA-47AA-B5E6-374E69BCF0D2}" presName="hierRoot2" presStyleCnt="0">
        <dgm:presLayoutVars>
          <dgm:hierBranch val="init"/>
        </dgm:presLayoutVars>
      </dgm:prSet>
      <dgm:spPr/>
    </dgm:pt>
    <dgm:pt modelId="{06143AA7-FE9D-49E2-AB04-437F9FFDBCC3}" type="pres">
      <dgm:prSet presAssocID="{B88817E2-1FBA-47AA-B5E6-374E69BCF0D2}" presName="rootComposite" presStyleCnt="0"/>
      <dgm:spPr/>
    </dgm:pt>
    <dgm:pt modelId="{5752DDF0-9A3E-4061-8341-6B6824AEC3B6}" type="pres">
      <dgm:prSet presAssocID="{B88817E2-1FBA-47AA-B5E6-374E69BCF0D2}" presName="rootText" presStyleLbl="node3" presStyleIdx="3" presStyleCnt="6">
        <dgm:presLayoutVars>
          <dgm:chPref val="3"/>
        </dgm:presLayoutVars>
      </dgm:prSet>
      <dgm:spPr/>
      <dgm:t>
        <a:bodyPr/>
        <a:lstStyle/>
        <a:p>
          <a:endParaRPr lang="fr-FR"/>
        </a:p>
      </dgm:t>
    </dgm:pt>
    <dgm:pt modelId="{CCE9B4D9-8E9B-4FCC-8FBC-0E9CEE19BC7A}" type="pres">
      <dgm:prSet presAssocID="{B88817E2-1FBA-47AA-B5E6-374E69BCF0D2}" presName="rootConnector" presStyleLbl="node3" presStyleIdx="3" presStyleCnt="6"/>
      <dgm:spPr/>
      <dgm:t>
        <a:bodyPr/>
        <a:lstStyle/>
        <a:p>
          <a:endParaRPr lang="fr-FR"/>
        </a:p>
      </dgm:t>
    </dgm:pt>
    <dgm:pt modelId="{EE542E64-F2CF-45CA-B685-93EC859CED59}" type="pres">
      <dgm:prSet presAssocID="{B88817E2-1FBA-47AA-B5E6-374E69BCF0D2}" presName="hierChild4" presStyleCnt="0"/>
      <dgm:spPr/>
    </dgm:pt>
    <dgm:pt modelId="{71C838C4-441D-4283-AB7D-557627075958}" type="pres">
      <dgm:prSet presAssocID="{A5C7FC85-C84E-48A7-A5A2-6BF825E9635A}" presName="Name37" presStyleLbl="parChTrans1D4" presStyleIdx="0" presStyleCnt="2"/>
      <dgm:spPr/>
      <dgm:t>
        <a:bodyPr/>
        <a:lstStyle/>
        <a:p>
          <a:endParaRPr lang="fr-FR"/>
        </a:p>
      </dgm:t>
    </dgm:pt>
    <dgm:pt modelId="{6941C3B6-9CE4-4992-A441-DB328C7FEAE5}" type="pres">
      <dgm:prSet presAssocID="{117496A0-218A-4DE0-BAC7-32801110AE4B}" presName="hierRoot2" presStyleCnt="0">
        <dgm:presLayoutVars>
          <dgm:hierBranch val="init"/>
        </dgm:presLayoutVars>
      </dgm:prSet>
      <dgm:spPr/>
    </dgm:pt>
    <dgm:pt modelId="{53D6791B-8A47-4616-9BD8-8B1711462490}" type="pres">
      <dgm:prSet presAssocID="{117496A0-218A-4DE0-BAC7-32801110AE4B}" presName="rootComposite" presStyleCnt="0"/>
      <dgm:spPr/>
    </dgm:pt>
    <dgm:pt modelId="{7902FF7E-E08F-4617-B5B8-46C7C8F94198}" type="pres">
      <dgm:prSet presAssocID="{117496A0-218A-4DE0-BAC7-32801110AE4B}" presName="rootText" presStyleLbl="node4" presStyleIdx="0" presStyleCnt="2">
        <dgm:presLayoutVars>
          <dgm:chPref val="3"/>
        </dgm:presLayoutVars>
      </dgm:prSet>
      <dgm:spPr/>
      <dgm:t>
        <a:bodyPr/>
        <a:lstStyle/>
        <a:p>
          <a:endParaRPr lang="fr-FR"/>
        </a:p>
      </dgm:t>
    </dgm:pt>
    <dgm:pt modelId="{58BD66CE-9CE2-428A-BA1F-5DD1F24B04EF}" type="pres">
      <dgm:prSet presAssocID="{117496A0-218A-4DE0-BAC7-32801110AE4B}" presName="rootConnector" presStyleLbl="node4" presStyleIdx="0" presStyleCnt="2"/>
      <dgm:spPr/>
      <dgm:t>
        <a:bodyPr/>
        <a:lstStyle/>
        <a:p>
          <a:endParaRPr lang="fr-FR"/>
        </a:p>
      </dgm:t>
    </dgm:pt>
    <dgm:pt modelId="{483A550B-08C5-4DFA-9AF2-5D49A8EFCBF4}" type="pres">
      <dgm:prSet presAssocID="{117496A0-218A-4DE0-BAC7-32801110AE4B}" presName="hierChild4" presStyleCnt="0"/>
      <dgm:spPr/>
    </dgm:pt>
    <dgm:pt modelId="{CEBA8A08-E86F-44D0-A5A8-11F9B110068F}" type="pres">
      <dgm:prSet presAssocID="{117496A0-218A-4DE0-BAC7-32801110AE4B}" presName="hierChild5" presStyleCnt="0"/>
      <dgm:spPr/>
    </dgm:pt>
    <dgm:pt modelId="{5A2F9970-18D1-4B1C-A311-84E17CC2315A}" type="pres">
      <dgm:prSet presAssocID="{2A712200-B823-4F75-A769-73C44A55DEE4}" presName="Name37" presStyleLbl="parChTrans1D4" presStyleIdx="1" presStyleCnt="2"/>
      <dgm:spPr/>
      <dgm:t>
        <a:bodyPr/>
        <a:lstStyle/>
        <a:p>
          <a:endParaRPr lang="fr-FR"/>
        </a:p>
      </dgm:t>
    </dgm:pt>
    <dgm:pt modelId="{2C84E408-DBDB-45A6-9F39-C5EBA95F264D}" type="pres">
      <dgm:prSet presAssocID="{5B14A10F-7C24-424C-9C4B-27FE0FA0242E}" presName="hierRoot2" presStyleCnt="0">
        <dgm:presLayoutVars>
          <dgm:hierBranch val="init"/>
        </dgm:presLayoutVars>
      </dgm:prSet>
      <dgm:spPr/>
    </dgm:pt>
    <dgm:pt modelId="{22A33EE0-B64E-4864-B510-2CA5F63A8969}" type="pres">
      <dgm:prSet presAssocID="{5B14A10F-7C24-424C-9C4B-27FE0FA0242E}" presName="rootComposite" presStyleCnt="0"/>
      <dgm:spPr/>
    </dgm:pt>
    <dgm:pt modelId="{A8599B3E-F503-465C-AF6B-ECC4B2BDB981}" type="pres">
      <dgm:prSet presAssocID="{5B14A10F-7C24-424C-9C4B-27FE0FA0242E}" presName="rootText" presStyleLbl="node4" presStyleIdx="1" presStyleCnt="2">
        <dgm:presLayoutVars>
          <dgm:chPref val="3"/>
        </dgm:presLayoutVars>
      </dgm:prSet>
      <dgm:spPr/>
      <dgm:t>
        <a:bodyPr/>
        <a:lstStyle/>
        <a:p>
          <a:endParaRPr lang="fr-FR"/>
        </a:p>
      </dgm:t>
    </dgm:pt>
    <dgm:pt modelId="{AAF5BACF-B71F-42EE-AADC-B542AA299986}" type="pres">
      <dgm:prSet presAssocID="{5B14A10F-7C24-424C-9C4B-27FE0FA0242E}" presName="rootConnector" presStyleLbl="node4" presStyleIdx="1" presStyleCnt="2"/>
      <dgm:spPr/>
      <dgm:t>
        <a:bodyPr/>
        <a:lstStyle/>
        <a:p>
          <a:endParaRPr lang="fr-FR"/>
        </a:p>
      </dgm:t>
    </dgm:pt>
    <dgm:pt modelId="{C6799D57-47A8-4599-BE9D-95B61DDA89C8}" type="pres">
      <dgm:prSet presAssocID="{5B14A10F-7C24-424C-9C4B-27FE0FA0242E}" presName="hierChild4" presStyleCnt="0"/>
      <dgm:spPr/>
    </dgm:pt>
    <dgm:pt modelId="{FE1F0C09-D3F9-4A0E-AAE4-1240CF577209}" type="pres">
      <dgm:prSet presAssocID="{5B14A10F-7C24-424C-9C4B-27FE0FA0242E}" presName="hierChild5" presStyleCnt="0"/>
      <dgm:spPr/>
    </dgm:pt>
    <dgm:pt modelId="{72FB6677-5CB4-48EA-A27F-5491CB5387DA}" type="pres">
      <dgm:prSet presAssocID="{B88817E2-1FBA-47AA-B5E6-374E69BCF0D2}" presName="hierChild5" presStyleCnt="0"/>
      <dgm:spPr/>
    </dgm:pt>
    <dgm:pt modelId="{8D8592B3-F5E9-469D-B08A-9F190500BE3B}" type="pres">
      <dgm:prSet presAssocID="{C8C763C1-AF06-4DA1-8897-CFCB31842AA9}" presName="Name37" presStyleLbl="parChTrans1D3" presStyleIdx="4" presStyleCnt="6"/>
      <dgm:spPr/>
      <dgm:t>
        <a:bodyPr/>
        <a:lstStyle/>
        <a:p>
          <a:endParaRPr lang="fr-FR"/>
        </a:p>
      </dgm:t>
    </dgm:pt>
    <dgm:pt modelId="{851D5621-FA5D-413F-A4F2-C98B12BDBE2B}" type="pres">
      <dgm:prSet presAssocID="{22B189EE-E793-4480-9394-F2265768DFC5}" presName="hierRoot2" presStyleCnt="0">
        <dgm:presLayoutVars>
          <dgm:hierBranch val="init"/>
        </dgm:presLayoutVars>
      </dgm:prSet>
      <dgm:spPr/>
    </dgm:pt>
    <dgm:pt modelId="{9178A63F-2ED7-4C3E-BAA7-456C6569A7E6}" type="pres">
      <dgm:prSet presAssocID="{22B189EE-E793-4480-9394-F2265768DFC5}" presName="rootComposite" presStyleCnt="0"/>
      <dgm:spPr/>
    </dgm:pt>
    <dgm:pt modelId="{CE4506D8-673D-42FA-9144-963080F7E9D4}" type="pres">
      <dgm:prSet presAssocID="{22B189EE-E793-4480-9394-F2265768DFC5}" presName="rootText" presStyleLbl="node3" presStyleIdx="4" presStyleCnt="6">
        <dgm:presLayoutVars>
          <dgm:chPref val="3"/>
        </dgm:presLayoutVars>
      </dgm:prSet>
      <dgm:spPr/>
      <dgm:t>
        <a:bodyPr/>
        <a:lstStyle/>
        <a:p>
          <a:endParaRPr lang="fr-FR"/>
        </a:p>
      </dgm:t>
    </dgm:pt>
    <dgm:pt modelId="{599D9362-3D87-4A4A-8192-0E43979B0822}" type="pres">
      <dgm:prSet presAssocID="{22B189EE-E793-4480-9394-F2265768DFC5}" presName="rootConnector" presStyleLbl="node3" presStyleIdx="4" presStyleCnt="6"/>
      <dgm:spPr/>
      <dgm:t>
        <a:bodyPr/>
        <a:lstStyle/>
        <a:p>
          <a:endParaRPr lang="fr-FR"/>
        </a:p>
      </dgm:t>
    </dgm:pt>
    <dgm:pt modelId="{27D00401-11BA-4554-81E7-5347DB339C3A}" type="pres">
      <dgm:prSet presAssocID="{22B189EE-E793-4480-9394-F2265768DFC5}" presName="hierChild4" presStyleCnt="0"/>
      <dgm:spPr/>
    </dgm:pt>
    <dgm:pt modelId="{5E58EC03-744B-411B-B5C5-35A35FEF53BE}" type="pres">
      <dgm:prSet presAssocID="{22B189EE-E793-4480-9394-F2265768DFC5}" presName="hierChild5" presStyleCnt="0"/>
      <dgm:spPr/>
    </dgm:pt>
    <dgm:pt modelId="{F63EA1BF-558B-438B-A921-040D2B5EA715}" type="pres">
      <dgm:prSet presAssocID="{1DB7A051-AF1B-4353-971C-E7859AB9A0D7}" presName="Name37" presStyleLbl="parChTrans1D3" presStyleIdx="5" presStyleCnt="6"/>
      <dgm:spPr/>
      <dgm:t>
        <a:bodyPr/>
        <a:lstStyle/>
        <a:p>
          <a:endParaRPr lang="fr-FR"/>
        </a:p>
      </dgm:t>
    </dgm:pt>
    <dgm:pt modelId="{249CFB19-3BDC-4AD4-8F90-61B9C56E00B2}" type="pres">
      <dgm:prSet presAssocID="{2F34671F-7315-4957-AB84-D853584CB365}" presName="hierRoot2" presStyleCnt="0">
        <dgm:presLayoutVars>
          <dgm:hierBranch val="init"/>
        </dgm:presLayoutVars>
      </dgm:prSet>
      <dgm:spPr/>
    </dgm:pt>
    <dgm:pt modelId="{0087BDE1-436C-443C-B8BB-695CFCD190F2}" type="pres">
      <dgm:prSet presAssocID="{2F34671F-7315-4957-AB84-D853584CB365}" presName="rootComposite" presStyleCnt="0"/>
      <dgm:spPr/>
    </dgm:pt>
    <dgm:pt modelId="{456970BB-398F-44C1-8CF7-2031E6DD00F7}" type="pres">
      <dgm:prSet presAssocID="{2F34671F-7315-4957-AB84-D853584CB365}" presName="rootText" presStyleLbl="node3" presStyleIdx="5" presStyleCnt="6">
        <dgm:presLayoutVars>
          <dgm:chPref val="3"/>
        </dgm:presLayoutVars>
      </dgm:prSet>
      <dgm:spPr/>
      <dgm:t>
        <a:bodyPr/>
        <a:lstStyle/>
        <a:p>
          <a:endParaRPr lang="fr-FR"/>
        </a:p>
      </dgm:t>
    </dgm:pt>
    <dgm:pt modelId="{30FEAC7B-3C86-447E-919B-C1E0B812F6D0}" type="pres">
      <dgm:prSet presAssocID="{2F34671F-7315-4957-AB84-D853584CB365}" presName="rootConnector" presStyleLbl="node3" presStyleIdx="5" presStyleCnt="6"/>
      <dgm:spPr/>
      <dgm:t>
        <a:bodyPr/>
        <a:lstStyle/>
        <a:p>
          <a:endParaRPr lang="fr-FR"/>
        </a:p>
      </dgm:t>
    </dgm:pt>
    <dgm:pt modelId="{616347D2-08EC-4976-A734-B91DB1AA1014}" type="pres">
      <dgm:prSet presAssocID="{2F34671F-7315-4957-AB84-D853584CB365}" presName="hierChild4" presStyleCnt="0"/>
      <dgm:spPr/>
    </dgm:pt>
    <dgm:pt modelId="{F6B470F0-8718-412B-AE2E-EE877AE92E4A}" type="pres">
      <dgm:prSet presAssocID="{2F34671F-7315-4957-AB84-D853584CB365}" presName="hierChild5" presStyleCnt="0"/>
      <dgm:spPr/>
    </dgm:pt>
    <dgm:pt modelId="{B8CA87FC-E439-4970-8F3E-AF7BD23DF21E}" type="pres">
      <dgm:prSet presAssocID="{CAAF5B74-F030-43CB-B3CF-040AEC593612}" presName="hierChild5" presStyleCnt="0"/>
      <dgm:spPr/>
    </dgm:pt>
    <dgm:pt modelId="{6A5EE25C-1A1D-4FE3-9916-79E317454253}" type="pres">
      <dgm:prSet presAssocID="{80D7FC67-AC2E-4ED8-ADFD-CAE4F72FD271}" presName="hierChild3" presStyleCnt="0"/>
      <dgm:spPr/>
    </dgm:pt>
  </dgm:ptLst>
  <dgm:cxnLst>
    <dgm:cxn modelId="{7D2A0220-3520-45E2-BE32-CA0523225820}" srcId="{B8D41C02-CD6E-4A37-B8B9-EE13F7140963}" destId="{212EBA1F-1487-4F7C-A5CD-417AF8094F31}" srcOrd="0" destOrd="0" parTransId="{F451F755-43C3-4A99-A2B1-7179A947FF97}" sibTransId="{A1CBEFF5-E0E9-41BA-BCD6-6C5B9C1E98E5}"/>
    <dgm:cxn modelId="{749C4307-4A4D-4DC5-BFFC-1A8CA91E276C}" type="presOf" srcId="{5B14A10F-7C24-424C-9C4B-27FE0FA0242E}" destId="{A8599B3E-F503-465C-AF6B-ECC4B2BDB981}" srcOrd="0" destOrd="0" presId="urn:microsoft.com/office/officeart/2005/8/layout/orgChart1"/>
    <dgm:cxn modelId="{E33B7487-32F8-4DA6-A288-2C9993A5E132}" type="presOf" srcId="{22B189EE-E793-4480-9394-F2265768DFC5}" destId="{599D9362-3D87-4A4A-8192-0E43979B0822}" srcOrd="1" destOrd="0" presId="urn:microsoft.com/office/officeart/2005/8/layout/orgChart1"/>
    <dgm:cxn modelId="{959A57C3-EB15-42C4-9EE1-AB6B4E84E19F}" type="presOf" srcId="{B88817E2-1FBA-47AA-B5E6-374E69BCF0D2}" destId="{CCE9B4D9-8E9B-4FCC-8FBC-0E9CEE19BC7A}" srcOrd="1" destOrd="0" presId="urn:microsoft.com/office/officeart/2005/8/layout/orgChart1"/>
    <dgm:cxn modelId="{936804E8-203B-4204-9E2B-381B3770E1F6}" type="presOf" srcId="{A5C7FC85-C84E-48A7-A5A2-6BF825E9635A}" destId="{71C838C4-441D-4283-AB7D-557627075958}" srcOrd="0" destOrd="0" presId="urn:microsoft.com/office/officeart/2005/8/layout/orgChart1"/>
    <dgm:cxn modelId="{089148A0-AF6D-414C-97E3-4C43C599441B}" type="presOf" srcId="{CAAF5B74-F030-43CB-B3CF-040AEC593612}" destId="{3BD85502-227E-4AD1-B75C-6F680778448E}" srcOrd="0" destOrd="0" presId="urn:microsoft.com/office/officeart/2005/8/layout/orgChart1"/>
    <dgm:cxn modelId="{8E0F44B9-06A2-4921-9C9B-F1CC19BF9613}" type="presOf" srcId="{A3834A74-D4DF-4FF8-9CA8-99E46E812A16}" destId="{F7BB1EDF-C352-4C3A-88CC-7DC7ACEAF861}" srcOrd="0" destOrd="0" presId="urn:microsoft.com/office/officeart/2005/8/layout/orgChart1"/>
    <dgm:cxn modelId="{8A62E151-558D-4A5A-9E18-7966F51C749F}" type="presOf" srcId="{212EBA1F-1487-4F7C-A5CD-417AF8094F31}" destId="{F30984BB-0A57-4587-B6C2-3341AD3C0AE4}" srcOrd="0" destOrd="0" presId="urn:microsoft.com/office/officeart/2005/8/layout/orgChart1"/>
    <dgm:cxn modelId="{CAFFA9D8-2F27-4CA6-BC1C-DEA145F25538}" srcId="{B88817E2-1FBA-47AA-B5E6-374E69BCF0D2}" destId="{117496A0-218A-4DE0-BAC7-32801110AE4B}" srcOrd="0" destOrd="0" parTransId="{A5C7FC85-C84E-48A7-A5A2-6BF825E9635A}" sibTransId="{71831840-8070-406A-99EF-40A3C8954DF3}"/>
    <dgm:cxn modelId="{9BFFFB76-668E-4BD4-B03F-3A51B81CFA9D}" type="presOf" srcId="{B8D41C02-CD6E-4A37-B8B9-EE13F7140963}" destId="{A55570B3-5772-4C19-855B-884DB47F86FF}" srcOrd="0" destOrd="0" presId="urn:microsoft.com/office/officeart/2005/8/layout/orgChart1"/>
    <dgm:cxn modelId="{4F842CA2-D254-4DA2-82B6-BA7AE635A8F2}" type="presOf" srcId="{3A8C73E6-4657-4467-BA01-920E399D0700}" destId="{23F35284-583B-4E97-B8CF-010E50E0C541}" srcOrd="0" destOrd="0" presId="urn:microsoft.com/office/officeart/2005/8/layout/orgChart1"/>
    <dgm:cxn modelId="{ED68BF4C-F6E2-4E70-9C7F-2FBE8AF7A43C}" srcId="{80D7FC67-AC2E-4ED8-ADFD-CAE4F72FD271}" destId="{CAAF5B74-F030-43CB-B3CF-040AEC593612}" srcOrd="1" destOrd="0" parTransId="{D85BAAAE-30F4-4404-8A63-62A5C005BE2B}" sibTransId="{ABE5383A-7D34-4539-BAA6-43795DC213F6}"/>
    <dgm:cxn modelId="{F00E0C00-EF32-462C-BADA-BE8A0B19BB8A}" type="presOf" srcId="{B8D41C02-CD6E-4A37-B8B9-EE13F7140963}" destId="{2D2D1269-4F3E-44B2-BF76-52F31CF969A6}" srcOrd="1" destOrd="0" presId="urn:microsoft.com/office/officeart/2005/8/layout/orgChart1"/>
    <dgm:cxn modelId="{DAE36C05-7D95-4AF2-9B06-3CC6797DF2DB}" type="presOf" srcId="{D88CE3DB-8A02-465C-B743-96EFDFEF511B}" destId="{480A3607-C5B6-46CD-B8CA-27CD33038E28}" srcOrd="0" destOrd="0" presId="urn:microsoft.com/office/officeart/2005/8/layout/orgChart1"/>
    <dgm:cxn modelId="{EADC4922-D8FF-450F-8F2B-EA4F746F1323}" type="presOf" srcId="{80D7FC67-AC2E-4ED8-ADFD-CAE4F72FD271}" destId="{F8D1CD61-64AB-4898-AE5E-B59C33B0BF17}" srcOrd="1" destOrd="0" presId="urn:microsoft.com/office/officeart/2005/8/layout/orgChart1"/>
    <dgm:cxn modelId="{00B69822-A1AA-4A9A-9A61-ABD69D5F8082}" type="presOf" srcId="{760098FE-B4C9-4571-95DA-F0FCB09EFD15}" destId="{D311A9BB-1CDB-4A01-A1D1-D267922A13B7}" srcOrd="0" destOrd="0" presId="urn:microsoft.com/office/officeart/2005/8/layout/orgChart1"/>
    <dgm:cxn modelId="{D514A646-389C-4F3D-8F2B-4E23C2EFAB88}" type="presOf" srcId="{117496A0-218A-4DE0-BAC7-32801110AE4B}" destId="{58BD66CE-9CE2-428A-BA1F-5DD1F24B04EF}" srcOrd="1" destOrd="0" presId="urn:microsoft.com/office/officeart/2005/8/layout/orgChart1"/>
    <dgm:cxn modelId="{DEFA28E5-CDBB-47E4-AD47-CE659EBD2EF0}" type="presOf" srcId="{C8C763C1-AF06-4DA1-8897-CFCB31842AA9}" destId="{8D8592B3-F5E9-469D-B08A-9F190500BE3B}" srcOrd="0" destOrd="0" presId="urn:microsoft.com/office/officeart/2005/8/layout/orgChart1"/>
    <dgm:cxn modelId="{524F93A3-2E3B-4C33-BDB6-718DDF0BA2E7}" type="presOf" srcId="{2A712200-B823-4F75-A769-73C44A55DEE4}" destId="{5A2F9970-18D1-4B1C-A311-84E17CC2315A}" srcOrd="0" destOrd="0" presId="urn:microsoft.com/office/officeart/2005/8/layout/orgChart1"/>
    <dgm:cxn modelId="{84A8A327-B378-43B1-9370-87D642BAAD14}" type="presOf" srcId="{C5F01C65-57E7-4CE1-A9AD-2239D98C00CC}" destId="{12D0EDAC-1F5A-4292-9F65-A563041427A7}" srcOrd="0" destOrd="0" presId="urn:microsoft.com/office/officeart/2005/8/layout/orgChart1"/>
    <dgm:cxn modelId="{BBED7D2A-0B1E-4324-BB89-99DCED0A2700}" type="presOf" srcId="{80D7FC67-AC2E-4ED8-ADFD-CAE4F72FD271}" destId="{B26C8F98-CF50-4BF6-AF0B-81FCB9206FE7}" srcOrd="0" destOrd="0" presId="urn:microsoft.com/office/officeart/2005/8/layout/orgChart1"/>
    <dgm:cxn modelId="{812FB42B-5963-4C29-9AEC-FCB8A7B26FBF}" type="presOf" srcId="{2F34671F-7315-4957-AB84-D853584CB365}" destId="{30FEAC7B-3C86-447E-919B-C1E0B812F6D0}" srcOrd="1" destOrd="0" presId="urn:microsoft.com/office/officeart/2005/8/layout/orgChart1"/>
    <dgm:cxn modelId="{1C4D0895-4BC1-4687-A664-7F6FFEDE1E32}" srcId="{CAAF5B74-F030-43CB-B3CF-040AEC593612}" destId="{B88817E2-1FBA-47AA-B5E6-374E69BCF0D2}" srcOrd="0" destOrd="0" parTransId="{C5F01C65-57E7-4CE1-A9AD-2239D98C00CC}" sibTransId="{AA98DEA8-5722-4D5F-A357-00982A8103EF}"/>
    <dgm:cxn modelId="{6C21AF21-62F2-4F7D-A6F2-17EF6094E4F3}" srcId="{B8D41C02-CD6E-4A37-B8B9-EE13F7140963}" destId="{3A8C73E6-4657-4467-BA01-920E399D0700}" srcOrd="2" destOrd="0" parTransId="{760098FE-B4C9-4571-95DA-F0FCB09EFD15}" sibTransId="{58ACB120-208C-4C4F-AAEA-BEAED998031C}"/>
    <dgm:cxn modelId="{A4B82C43-B421-4718-A896-686C5A379877}" type="presOf" srcId="{D544C474-74E2-4568-805B-7487A8395F10}" destId="{6AB30621-D042-48EA-81A2-8B6F9CC7540D}" srcOrd="0" destOrd="0" presId="urn:microsoft.com/office/officeart/2005/8/layout/orgChart1"/>
    <dgm:cxn modelId="{23F1C43E-9FAD-4C5C-B729-932C4537D604}" srcId="{CAAF5B74-F030-43CB-B3CF-040AEC593612}" destId="{2F34671F-7315-4957-AB84-D853584CB365}" srcOrd="2" destOrd="0" parTransId="{1DB7A051-AF1B-4353-971C-E7859AB9A0D7}" sibTransId="{FFCAD535-18D2-467D-A68A-F3D6785471A3}"/>
    <dgm:cxn modelId="{A9B3744D-615F-45C9-B5AE-D408F0E881A5}" type="presOf" srcId="{5B14A10F-7C24-424C-9C4B-27FE0FA0242E}" destId="{AAF5BACF-B71F-42EE-AADC-B542AA299986}" srcOrd="1" destOrd="0" presId="urn:microsoft.com/office/officeart/2005/8/layout/orgChart1"/>
    <dgm:cxn modelId="{6A3BC799-B791-49D6-A847-BDD927EE6227}" srcId="{B88817E2-1FBA-47AA-B5E6-374E69BCF0D2}" destId="{5B14A10F-7C24-424C-9C4B-27FE0FA0242E}" srcOrd="1" destOrd="0" parTransId="{2A712200-B823-4F75-A769-73C44A55DEE4}" sibTransId="{045A4D1E-463B-4839-AEDA-F9EE295F4A35}"/>
    <dgm:cxn modelId="{A3EC95B4-CDDE-4768-98BD-AD69C2299818}" type="presOf" srcId="{CE4FE0C0-3292-42D6-ABD2-166924516F44}" destId="{CF923A72-3B7B-489A-A7C0-4185A7870BB2}" srcOrd="0" destOrd="0" presId="urn:microsoft.com/office/officeart/2005/8/layout/orgChart1"/>
    <dgm:cxn modelId="{8D9D37B6-7BD5-4A98-91A3-55279370A7D9}" type="presOf" srcId="{D85BAAAE-30F4-4404-8A63-62A5C005BE2B}" destId="{485F8E9D-AE08-4656-BCAB-C434949DC5D2}" srcOrd="0" destOrd="0" presId="urn:microsoft.com/office/officeart/2005/8/layout/orgChart1"/>
    <dgm:cxn modelId="{6EE4CD0E-E55B-45B3-9F6B-2600A4F60A54}" type="presOf" srcId="{F451F755-43C3-4A99-A2B1-7179A947FF97}" destId="{220560EC-FB77-4D7C-B1CE-916A83DC39B4}" srcOrd="0" destOrd="0" presId="urn:microsoft.com/office/officeart/2005/8/layout/orgChart1"/>
    <dgm:cxn modelId="{9C499A65-9272-43BC-84DA-E1546B5C405B}" type="presOf" srcId="{1DB7A051-AF1B-4353-971C-E7859AB9A0D7}" destId="{F63EA1BF-558B-438B-A921-040D2B5EA715}" srcOrd="0" destOrd="0" presId="urn:microsoft.com/office/officeart/2005/8/layout/orgChart1"/>
    <dgm:cxn modelId="{DF858E9F-7F5B-4EF7-850F-A55406946575}" type="presOf" srcId="{2F34671F-7315-4957-AB84-D853584CB365}" destId="{456970BB-398F-44C1-8CF7-2031E6DD00F7}" srcOrd="0" destOrd="0" presId="urn:microsoft.com/office/officeart/2005/8/layout/orgChart1"/>
    <dgm:cxn modelId="{BD345052-20A1-4CF4-BADF-8F340F542560}" type="presOf" srcId="{212EBA1F-1487-4F7C-A5CD-417AF8094F31}" destId="{4E5FD444-8446-42F3-9F04-D9043A9D17DA}" srcOrd="1" destOrd="0" presId="urn:microsoft.com/office/officeart/2005/8/layout/orgChart1"/>
    <dgm:cxn modelId="{8FFF0DD8-562C-40BA-B208-3898C7D163A8}" srcId="{CE4FE0C0-3292-42D6-ABD2-166924516F44}" destId="{80D7FC67-AC2E-4ED8-ADFD-CAE4F72FD271}" srcOrd="0" destOrd="0" parTransId="{CF03AC9D-A5E8-49ED-A304-D8243F58BCD8}" sibTransId="{00EDC1D1-A691-41F8-B163-6FD57A72FBF6}"/>
    <dgm:cxn modelId="{7715700D-0EF6-4172-B614-44236D8CD629}" srcId="{80D7FC67-AC2E-4ED8-ADFD-CAE4F72FD271}" destId="{B8D41C02-CD6E-4A37-B8B9-EE13F7140963}" srcOrd="0" destOrd="0" parTransId="{D88CE3DB-8A02-465C-B743-96EFDFEF511B}" sibTransId="{C3CB585E-3546-49C3-921F-27FB5BB41513}"/>
    <dgm:cxn modelId="{0B2674C5-93D2-435F-932F-E10CBC2B4F85}" type="presOf" srcId="{CAAF5B74-F030-43CB-B3CF-040AEC593612}" destId="{87A9C1AB-3FB4-4E11-A9ED-3668354BA161}" srcOrd="1" destOrd="0" presId="urn:microsoft.com/office/officeart/2005/8/layout/orgChart1"/>
    <dgm:cxn modelId="{941843A1-5512-4D09-8A1B-E54A12020277}" type="presOf" srcId="{3A8C73E6-4657-4467-BA01-920E399D0700}" destId="{39B3C1EE-A7C6-4B02-9590-C47468B04CA8}" srcOrd="1" destOrd="0" presId="urn:microsoft.com/office/officeart/2005/8/layout/orgChart1"/>
    <dgm:cxn modelId="{81EFA1C3-82A4-4132-ACD6-A79EB812EE16}" type="presOf" srcId="{B88817E2-1FBA-47AA-B5E6-374E69BCF0D2}" destId="{5752DDF0-9A3E-4061-8341-6B6824AEC3B6}" srcOrd="0" destOrd="0" presId="urn:microsoft.com/office/officeart/2005/8/layout/orgChart1"/>
    <dgm:cxn modelId="{7D234EC1-FFBD-4E40-9DD9-30F8B24BBAEF}" srcId="{B8D41C02-CD6E-4A37-B8B9-EE13F7140963}" destId="{A3834A74-D4DF-4FF8-9CA8-99E46E812A16}" srcOrd="1" destOrd="0" parTransId="{D544C474-74E2-4568-805B-7487A8395F10}" sibTransId="{4CBE8F57-9B37-42A6-A780-6EF3603AEEA6}"/>
    <dgm:cxn modelId="{3C72F25A-9AD9-4D7D-8B24-4124592AD4E8}" type="presOf" srcId="{117496A0-218A-4DE0-BAC7-32801110AE4B}" destId="{7902FF7E-E08F-4617-B5B8-46C7C8F94198}" srcOrd="0" destOrd="0" presId="urn:microsoft.com/office/officeart/2005/8/layout/orgChart1"/>
    <dgm:cxn modelId="{3FEED4FA-5C8C-4D0E-B84B-622C39C926FF}" type="presOf" srcId="{A3834A74-D4DF-4FF8-9CA8-99E46E812A16}" destId="{D25E6646-63FF-4DF6-B469-7D4E09C3A622}" srcOrd="1" destOrd="0" presId="urn:microsoft.com/office/officeart/2005/8/layout/orgChart1"/>
    <dgm:cxn modelId="{90BF39E1-1204-44FD-B98A-1B8B8D7B184D}" srcId="{CAAF5B74-F030-43CB-B3CF-040AEC593612}" destId="{22B189EE-E793-4480-9394-F2265768DFC5}" srcOrd="1" destOrd="0" parTransId="{C8C763C1-AF06-4DA1-8897-CFCB31842AA9}" sibTransId="{75FA111D-7256-47B2-B206-8CC9D787F93F}"/>
    <dgm:cxn modelId="{65E9816F-2EF8-406C-A5A7-4E1BD85307DC}" type="presOf" srcId="{22B189EE-E793-4480-9394-F2265768DFC5}" destId="{CE4506D8-673D-42FA-9144-963080F7E9D4}" srcOrd="0" destOrd="0" presId="urn:microsoft.com/office/officeart/2005/8/layout/orgChart1"/>
    <dgm:cxn modelId="{B898C0CF-E1C7-448F-9FF5-8E65C5358CAA}" type="presParOf" srcId="{CF923A72-3B7B-489A-A7C0-4185A7870BB2}" destId="{56B4E7D9-61F7-4571-A049-2ED215FAD616}" srcOrd="0" destOrd="0" presId="urn:microsoft.com/office/officeart/2005/8/layout/orgChart1"/>
    <dgm:cxn modelId="{1796CC95-373B-40A8-B920-C9855F12221A}" type="presParOf" srcId="{56B4E7D9-61F7-4571-A049-2ED215FAD616}" destId="{34140D01-E589-4444-88AE-84398CFB1FFF}" srcOrd="0" destOrd="0" presId="urn:microsoft.com/office/officeart/2005/8/layout/orgChart1"/>
    <dgm:cxn modelId="{3BB3D3E8-907B-4BF1-B88B-02A940B735FE}" type="presParOf" srcId="{34140D01-E589-4444-88AE-84398CFB1FFF}" destId="{B26C8F98-CF50-4BF6-AF0B-81FCB9206FE7}" srcOrd="0" destOrd="0" presId="urn:microsoft.com/office/officeart/2005/8/layout/orgChart1"/>
    <dgm:cxn modelId="{012100EC-B937-4505-8AA4-BF58B492B3C4}" type="presParOf" srcId="{34140D01-E589-4444-88AE-84398CFB1FFF}" destId="{F8D1CD61-64AB-4898-AE5E-B59C33B0BF17}" srcOrd="1" destOrd="0" presId="urn:microsoft.com/office/officeart/2005/8/layout/orgChart1"/>
    <dgm:cxn modelId="{BF8EE300-3A09-413A-8CCA-BFC90C404B53}" type="presParOf" srcId="{56B4E7D9-61F7-4571-A049-2ED215FAD616}" destId="{D5F66E5A-0239-4AD3-9E70-D9AC1FB74A03}" srcOrd="1" destOrd="0" presId="urn:microsoft.com/office/officeart/2005/8/layout/orgChart1"/>
    <dgm:cxn modelId="{1BA42211-78A4-4837-B642-B115829C91F0}" type="presParOf" srcId="{D5F66E5A-0239-4AD3-9E70-D9AC1FB74A03}" destId="{480A3607-C5B6-46CD-B8CA-27CD33038E28}" srcOrd="0" destOrd="0" presId="urn:microsoft.com/office/officeart/2005/8/layout/orgChart1"/>
    <dgm:cxn modelId="{79B64D49-1F5A-4518-917C-8EF641912C56}" type="presParOf" srcId="{D5F66E5A-0239-4AD3-9E70-D9AC1FB74A03}" destId="{EEDAFBFA-7D78-4904-91A3-6A9F7E5652DE}" srcOrd="1" destOrd="0" presId="urn:microsoft.com/office/officeart/2005/8/layout/orgChart1"/>
    <dgm:cxn modelId="{14A661D3-5619-4871-96DE-400F84B9DBC4}" type="presParOf" srcId="{EEDAFBFA-7D78-4904-91A3-6A9F7E5652DE}" destId="{83EAA4C3-9996-446A-8CF9-F0D223EAFD7E}" srcOrd="0" destOrd="0" presId="urn:microsoft.com/office/officeart/2005/8/layout/orgChart1"/>
    <dgm:cxn modelId="{DFE4F52C-C9EB-4466-A6BE-0CEBC912374E}" type="presParOf" srcId="{83EAA4C3-9996-446A-8CF9-F0D223EAFD7E}" destId="{A55570B3-5772-4C19-855B-884DB47F86FF}" srcOrd="0" destOrd="0" presId="urn:microsoft.com/office/officeart/2005/8/layout/orgChart1"/>
    <dgm:cxn modelId="{3143F185-51A8-40C7-BA66-94DA65133353}" type="presParOf" srcId="{83EAA4C3-9996-446A-8CF9-F0D223EAFD7E}" destId="{2D2D1269-4F3E-44B2-BF76-52F31CF969A6}" srcOrd="1" destOrd="0" presId="urn:microsoft.com/office/officeart/2005/8/layout/orgChart1"/>
    <dgm:cxn modelId="{4BCADAD2-112F-44C8-9F86-FF1C9057CC62}" type="presParOf" srcId="{EEDAFBFA-7D78-4904-91A3-6A9F7E5652DE}" destId="{F48B39B2-9495-4FBF-AA33-9BAA942E01E1}" srcOrd="1" destOrd="0" presId="urn:microsoft.com/office/officeart/2005/8/layout/orgChart1"/>
    <dgm:cxn modelId="{2578CFA0-7A75-46B9-9864-035D15F1E002}" type="presParOf" srcId="{F48B39B2-9495-4FBF-AA33-9BAA942E01E1}" destId="{220560EC-FB77-4D7C-B1CE-916A83DC39B4}" srcOrd="0" destOrd="0" presId="urn:microsoft.com/office/officeart/2005/8/layout/orgChart1"/>
    <dgm:cxn modelId="{41349882-7B94-4682-8EF8-61A66FAB9192}" type="presParOf" srcId="{F48B39B2-9495-4FBF-AA33-9BAA942E01E1}" destId="{0485A615-41AD-40A0-B323-258BB1222EA1}" srcOrd="1" destOrd="0" presId="urn:microsoft.com/office/officeart/2005/8/layout/orgChart1"/>
    <dgm:cxn modelId="{86660224-3C4A-407E-8E5F-7C1D35325C9A}" type="presParOf" srcId="{0485A615-41AD-40A0-B323-258BB1222EA1}" destId="{68789ADE-9565-46B3-B8A0-0D0B78DB2CD1}" srcOrd="0" destOrd="0" presId="urn:microsoft.com/office/officeart/2005/8/layout/orgChart1"/>
    <dgm:cxn modelId="{85564226-961F-4857-93A7-D3403329F4B6}" type="presParOf" srcId="{68789ADE-9565-46B3-B8A0-0D0B78DB2CD1}" destId="{F30984BB-0A57-4587-B6C2-3341AD3C0AE4}" srcOrd="0" destOrd="0" presId="urn:microsoft.com/office/officeart/2005/8/layout/orgChart1"/>
    <dgm:cxn modelId="{F438FC11-F19C-4776-BA52-524AAA6E2598}" type="presParOf" srcId="{68789ADE-9565-46B3-B8A0-0D0B78DB2CD1}" destId="{4E5FD444-8446-42F3-9F04-D9043A9D17DA}" srcOrd="1" destOrd="0" presId="urn:microsoft.com/office/officeart/2005/8/layout/orgChart1"/>
    <dgm:cxn modelId="{DCEDD742-F339-4B92-83C6-0328C4884F7E}" type="presParOf" srcId="{0485A615-41AD-40A0-B323-258BB1222EA1}" destId="{516C64E6-00FA-4A5F-B7DC-FC692282302A}" srcOrd="1" destOrd="0" presId="urn:microsoft.com/office/officeart/2005/8/layout/orgChart1"/>
    <dgm:cxn modelId="{BCC5B1B9-82E4-4E69-84DB-B71297B9BD97}" type="presParOf" srcId="{0485A615-41AD-40A0-B323-258BB1222EA1}" destId="{7F465A9C-4A0A-4C57-B68E-5295EAD6BE68}" srcOrd="2" destOrd="0" presId="urn:microsoft.com/office/officeart/2005/8/layout/orgChart1"/>
    <dgm:cxn modelId="{AFB36CB9-13FA-46D3-9EB5-E7E67EE73B30}" type="presParOf" srcId="{F48B39B2-9495-4FBF-AA33-9BAA942E01E1}" destId="{6AB30621-D042-48EA-81A2-8B6F9CC7540D}" srcOrd="2" destOrd="0" presId="urn:microsoft.com/office/officeart/2005/8/layout/orgChart1"/>
    <dgm:cxn modelId="{906786B2-E90A-4F7A-8004-CDB9F6B07753}" type="presParOf" srcId="{F48B39B2-9495-4FBF-AA33-9BAA942E01E1}" destId="{0ABE0F95-55D6-4893-828C-3533DD9009B0}" srcOrd="3" destOrd="0" presId="urn:microsoft.com/office/officeart/2005/8/layout/orgChart1"/>
    <dgm:cxn modelId="{D477339E-B81A-4274-A696-B4C6145A2D16}" type="presParOf" srcId="{0ABE0F95-55D6-4893-828C-3533DD9009B0}" destId="{29A9C74F-52D3-4836-9EA3-79032A73BCF8}" srcOrd="0" destOrd="0" presId="urn:microsoft.com/office/officeart/2005/8/layout/orgChart1"/>
    <dgm:cxn modelId="{01158728-5A56-4C7E-A3C2-A2933F175345}" type="presParOf" srcId="{29A9C74F-52D3-4836-9EA3-79032A73BCF8}" destId="{F7BB1EDF-C352-4C3A-88CC-7DC7ACEAF861}" srcOrd="0" destOrd="0" presId="urn:microsoft.com/office/officeart/2005/8/layout/orgChart1"/>
    <dgm:cxn modelId="{9A85A0D8-5780-4B2D-8CB5-CCA829DD94E9}" type="presParOf" srcId="{29A9C74F-52D3-4836-9EA3-79032A73BCF8}" destId="{D25E6646-63FF-4DF6-B469-7D4E09C3A622}" srcOrd="1" destOrd="0" presId="urn:microsoft.com/office/officeart/2005/8/layout/orgChart1"/>
    <dgm:cxn modelId="{ABD8B847-AE24-4868-A37C-56A4FDA4ADC6}" type="presParOf" srcId="{0ABE0F95-55D6-4893-828C-3533DD9009B0}" destId="{59F8B7E8-E656-4D9A-8FC7-2FFAF0F87757}" srcOrd="1" destOrd="0" presId="urn:microsoft.com/office/officeart/2005/8/layout/orgChart1"/>
    <dgm:cxn modelId="{6C62AE5D-3837-4B26-B3FC-4A073C34F6DE}" type="presParOf" srcId="{0ABE0F95-55D6-4893-828C-3533DD9009B0}" destId="{D20900AE-9BF5-4305-8021-8D51660DAC1E}" srcOrd="2" destOrd="0" presId="urn:microsoft.com/office/officeart/2005/8/layout/orgChart1"/>
    <dgm:cxn modelId="{94AFCC6A-79A3-4BEA-998A-B05E36101B96}" type="presParOf" srcId="{F48B39B2-9495-4FBF-AA33-9BAA942E01E1}" destId="{D311A9BB-1CDB-4A01-A1D1-D267922A13B7}" srcOrd="4" destOrd="0" presId="urn:microsoft.com/office/officeart/2005/8/layout/orgChart1"/>
    <dgm:cxn modelId="{465312D1-5D9B-4157-8B68-6136D81552AF}" type="presParOf" srcId="{F48B39B2-9495-4FBF-AA33-9BAA942E01E1}" destId="{38DF45A5-3412-4A72-9E8B-60560BA5780B}" srcOrd="5" destOrd="0" presId="urn:microsoft.com/office/officeart/2005/8/layout/orgChart1"/>
    <dgm:cxn modelId="{B781AEBC-7350-4E07-AC83-8732FEC9BA5C}" type="presParOf" srcId="{38DF45A5-3412-4A72-9E8B-60560BA5780B}" destId="{61F73937-E368-4A46-A73F-2C7C38350102}" srcOrd="0" destOrd="0" presId="urn:microsoft.com/office/officeart/2005/8/layout/orgChart1"/>
    <dgm:cxn modelId="{0F30F254-F57A-419C-861E-C5375EBE7C1C}" type="presParOf" srcId="{61F73937-E368-4A46-A73F-2C7C38350102}" destId="{23F35284-583B-4E97-B8CF-010E50E0C541}" srcOrd="0" destOrd="0" presId="urn:microsoft.com/office/officeart/2005/8/layout/orgChart1"/>
    <dgm:cxn modelId="{8AC7C9DD-1CF1-4D5A-919E-7459AA092D17}" type="presParOf" srcId="{61F73937-E368-4A46-A73F-2C7C38350102}" destId="{39B3C1EE-A7C6-4B02-9590-C47468B04CA8}" srcOrd="1" destOrd="0" presId="urn:microsoft.com/office/officeart/2005/8/layout/orgChart1"/>
    <dgm:cxn modelId="{7ABEE37F-4A9C-4FB4-831D-87777EF9395F}" type="presParOf" srcId="{38DF45A5-3412-4A72-9E8B-60560BA5780B}" destId="{A3BC5FF3-3654-4A26-BA89-55A16FD1478C}" srcOrd="1" destOrd="0" presId="urn:microsoft.com/office/officeart/2005/8/layout/orgChart1"/>
    <dgm:cxn modelId="{2C4B5BC9-EF7A-40CB-BC5B-4B600A6E57A3}" type="presParOf" srcId="{38DF45A5-3412-4A72-9E8B-60560BA5780B}" destId="{D4F622C0-8B4F-4A6C-B556-78F4F8B8DBA0}" srcOrd="2" destOrd="0" presId="urn:microsoft.com/office/officeart/2005/8/layout/orgChart1"/>
    <dgm:cxn modelId="{D2C5A77A-9807-4D75-8084-D588F0296511}" type="presParOf" srcId="{EEDAFBFA-7D78-4904-91A3-6A9F7E5652DE}" destId="{EEF3F355-2FC0-4E0E-B4EF-7B4903AD7EDE}" srcOrd="2" destOrd="0" presId="urn:microsoft.com/office/officeart/2005/8/layout/orgChart1"/>
    <dgm:cxn modelId="{21173558-91A8-4187-A889-46F2BE597AEA}" type="presParOf" srcId="{D5F66E5A-0239-4AD3-9E70-D9AC1FB74A03}" destId="{485F8E9D-AE08-4656-BCAB-C434949DC5D2}" srcOrd="2" destOrd="0" presId="urn:microsoft.com/office/officeart/2005/8/layout/orgChart1"/>
    <dgm:cxn modelId="{989B6B0B-F16D-4864-8A96-7C5483B296EA}" type="presParOf" srcId="{D5F66E5A-0239-4AD3-9E70-D9AC1FB74A03}" destId="{735751FB-8872-4B8C-B583-B7326DC49790}" srcOrd="3" destOrd="0" presId="urn:microsoft.com/office/officeart/2005/8/layout/orgChart1"/>
    <dgm:cxn modelId="{72BB26B3-2DD4-4947-87D2-BDA1F3C4E0D7}" type="presParOf" srcId="{735751FB-8872-4B8C-B583-B7326DC49790}" destId="{7388C23E-B181-4456-9044-995314EF8547}" srcOrd="0" destOrd="0" presId="urn:microsoft.com/office/officeart/2005/8/layout/orgChart1"/>
    <dgm:cxn modelId="{2ADA3E29-074A-427D-9160-8B0F3B0CF4D9}" type="presParOf" srcId="{7388C23E-B181-4456-9044-995314EF8547}" destId="{3BD85502-227E-4AD1-B75C-6F680778448E}" srcOrd="0" destOrd="0" presId="urn:microsoft.com/office/officeart/2005/8/layout/orgChart1"/>
    <dgm:cxn modelId="{39923885-2A20-46C4-A6C3-47992439012C}" type="presParOf" srcId="{7388C23E-B181-4456-9044-995314EF8547}" destId="{87A9C1AB-3FB4-4E11-A9ED-3668354BA161}" srcOrd="1" destOrd="0" presId="urn:microsoft.com/office/officeart/2005/8/layout/orgChart1"/>
    <dgm:cxn modelId="{187D9A20-EA48-4B4C-A63C-37AD2A6E136F}" type="presParOf" srcId="{735751FB-8872-4B8C-B583-B7326DC49790}" destId="{4FBAE1CE-89B4-4189-AA59-2EF1B220A07F}" srcOrd="1" destOrd="0" presId="urn:microsoft.com/office/officeart/2005/8/layout/orgChart1"/>
    <dgm:cxn modelId="{32CB6696-15B4-4F97-97CB-13A45C4D42B4}" type="presParOf" srcId="{4FBAE1CE-89B4-4189-AA59-2EF1B220A07F}" destId="{12D0EDAC-1F5A-4292-9F65-A563041427A7}" srcOrd="0" destOrd="0" presId="urn:microsoft.com/office/officeart/2005/8/layout/orgChart1"/>
    <dgm:cxn modelId="{D0A0399C-DF49-40EC-A279-D6846BE95CEE}" type="presParOf" srcId="{4FBAE1CE-89B4-4189-AA59-2EF1B220A07F}" destId="{B9CE08FA-A7C4-405C-894F-77DF92CD8EA5}" srcOrd="1" destOrd="0" presId="urn:microsoft.com/office/officeart/2005/8/layout/orgChart1"/>
    <dgm:cxn modelId="{2B31581C-C012-4CB3-80CF-C827ECC51021}" type="presParOf" srcId="{B9CE08FA-A7C4-405C-894F-77DF92CD8EA5}" destId="{06143AA7-FE9D-49E2-AB04-437F9FFDBCC3}" srcOrd="0" destOrd="0" presId="urn:microsoft.com/office/officeart/2005/8/layout/orgChart1"/>
    <dgm:cxn modelId="{D7D5692D-8D72-461A-9C07-EF3567A90E34}" type="presParOf" srcId="{06143AA7-FE9D-49E2-AB04-437F9FFDBCC3}" destId="{5752DDF0-9A3E-4061-8341-6B6824AEC3B6}" srcOrd="0" destOrd="0" presId="urn:microsoft.com/office/officeart/2005/8/layout/orgChart1"/>
    <dgm:cxn modelId="{2A1EC7D2-6A9B-4236-B7F0-77301E1473F1}" type="presParOf" srcId="{06143AA7-FE9D-49E2-AB04-437F9FFDBCC3}" destId="{CCE9B4D9-8E9B-4FCC-8FBC-0E9CEE19BC7A}" srcOrd="1" destOrd="0" presId="urn:microsoft.com/office/officeart/2005/8/layout/orgChart1"/>
    <dgm:cxn modelId="{416AD044-F0D3-42B8-A4F8-84B462713A5D}" type="presParOf" srcId="{B9CE08FA-A7C4-405C-894F-77DF92CD8EA5}" destId="{EE542E64-F2CF-45CA-B685-93EC859CED59}" srcOrd="1" destOrd="0" presId="urn:microsoft.com/office/officeart/2005/8/layout/orgChart1"/>
    <dgm:cxn modelId="{072B4048-8666-4BBC-97CF-53FFB6E432DD}" type="presParOf" srcId="{EE542E64-F2CF-45CA-B685-93EC859CED59}" destId="{71C838C4-441D-4283-AB7D-557627075958}" srcOrd="0" destOrd="0" presId="urn:microsoft.com/office/officeart/2005/8/layout/orgChart1"/>
    <dgm:cxn modelId="{A813A87C-4646-4DEE-881E-7EFA49C9523B}" type="presParOf" srcId="{EE542E64-F2CF-45CA-B685-93EC859CED59}" destId="{6941C3B6-9CE4-4992-A441-DB328C7FEAE5}" srcOrd="1" destOrd="0" presId="urn:microsoft.com/office/officeart/2005/8/layout/orgChart1"/>
    <dgm:cxn modelId="{61FF7E43-A990-4B38-8C10-5FCF71056172}" type="presParOf" srcId="{6941C3B6-9CE4-4992-A441-DB328C7FEAE5}" destId="{53D6791B-8A47-4616-9BD8-8B1711462490}" srcOrd="0" destOrd="0" presId="urn:microsoft.com/office/officeart/2005/8/layout/orgChart1"/>
    <dgm:cxn modelId="{0AF5FD89-4E2B-4C4F-BF58-710C29676B17}" type="presParOf" srcId="{53D6791B-8A47-4616-9BD8-8B1711462490}" destId="{7902FF7E-E08F-4617-B5B8-46C7C8F94198}" srcOrd="0" destOrd="0" presId="urn:microsoft.com/office/officeart/2005/8/layout/orgChart1"/>
    <dgm:cxn modelId="{94B0C552-521E-40CF-B295-0D03135EB1EA}" type="presParOf" srcId="{53D6791B-8A47-4616-9BD8-8B1711462490}" destId="{58BD66CE-9CE2-428A-BA1F-5DD1F24B04EF}" srcOrd="1" destOrd="0" presId="urn:microsoft.com/office/officeart/2005/8/layout/orgChart1"/>
    <dgm:cxn modelId="{A43EB8AF-5D0C-4028-BE33-83321FA5B82F}" type="presParOf" srcId="{6941C3B6-9CE4-4992-A441-DB328C7FEAE5}" destId="{483A550B-08C5-4DFA-9AF2-5D49A8EFCBF4}" srcOrd="1" destOrd="0" presId="urn:microsoft.com/office/officeart/2005/8/layout/orgChart1"/>
    <dgm:cxn modelId="{A5AD95D0-AD8B-44F5-91A2-390E44FE6C9D}" type="presParOf" srcId="{6941C3B6-9CE4-4992-A441-DB328C7FEAE5}" destId="{CEBA8A08-E86F-44D0-A5A8-11F9B110068F}" srcOrd="2" destOrd="0" presId="urn:microsoft.com/office/officeart/2005/8/layout/orgChart1"/>
    <dgm:cxn modelId="{4C5A6C95-5A8D-4E77-B0D0-D66E020134D7}" type="presParOf" srcId="{EE542E64-F2CF-45CA-B685-93EC859CED59}" destId="{5A2F9970-18D1-4B1C-A311-84E17CC2315A}" srcOrd="2" destOrd="0" presId="urn:microsoft.com/office/officeart/2005/8/layout/orgChart1"/>
    <dgm:cxn modelId="{94432AEC-3D2E-46D7-9747-46233D681672}" type="presParOf" srcId="{EE542E64-F2CF-45CA-B685-93EC859CED59}" destId="{2C84E408-DBDB-45A6-9F39-C5EBA95F264D}" srcOrd="3" destOrd="0" presId="urn:microsoft.com/office/officeart/2005/8/layout/orgChart1"/>
    <dgm:cxn modelId="{818C914E-1D15-4E4C-846A-D60955517942}" type="presParOf" srcId="{2C84E408-DBDB-45A6-9F39-C5EBA95F264D}" destId="{22A33EE0-B64E-4864-B510-2CA5F63A8969}" srcOrd="0" destOrd="0" presId="urn:microsoft.com/office/officeart/2005/8/layout/orgChart1"/>
    <dgm:cxn modelId="{8C252542-B4CA-4EAF-B729-EF6DC1942ED1}" type="presParOf" srcId="{22A33EE0-B64E-4864-B510-2CA5F63A8969}" destId="{A8599B3E-F503-465C-AF6B-ECC4B2BDB981}" srcOrd="0" destOrd="0" presId="urn:microsoft.com/office/officeart/2005/8/layout/orgChart1"/>
    <dgm:cxn modelId="{BD5FBE79-95D7-45DB-A954-CF51C3C5666E}" type="presParOf" srcId="{22A33EE0-B64E-4864-B510-2CA5F63A8969}" destId="{AAF5BACF-B71F-42EE-AADC-B542AA299986}" srcOrd="1" destOrd="0" presId="urn:microsoft.com/office/officeart/2005/8/layout/orgChart1"/>
    <dgm:cxn modelId="{38C92989-92FC-4414-B0D8-0D8F308930A2}" type="presParOf" srcId="{2C84E408-DBDB-45A6-9F39-C5EBA95F264D}" destId="{C6799D57-47A8-4599-BE9D-95B61DDA89C8}" srcOrd="1" destOrd="0" presId="urn:microsoft.com/office/officeart/2005/8/layout/orgChart1"/>
    <dgm:cxn modelId="{F6CF1101-62D4-4D23-AD1C-4AF9EDBB6155}" type="presParOf" srcId="{2C84E408-DBDB-45A6-9F39-C5EBA95F264D}" destId="{FE1F0C09-D3F9-4A0E-AAE4-1240CF577209}" srcOrd="2" destOrd="0" presId="urn:microsoft.com/office/officeart/2005/8/layout/orgChart1"/>
    <dgm:cxn modelId="{DD6D6F1F-ADC4-4108-B582-40B5BD265E76}" type="presParOf" srcId="{B9CE08FA-A7C4-405C-894F-77DF92CD8EA5}" destId="{72FB6677-5CB4-48EA-A27F-5491CB5387DA}" srcOrd="2" destOrd="0" presId="urn:microsoft.com/office/officeart/2005/8/layout/orgChart1"/>
    <dgm:cxn modelId="{977162B1-4BF8-4750-853C-C171C8938584}" type="presParOf" srcId="{4FBAE1CE-89B4-4189-AA59-2EF1B220A07F}" destId="{8D8592B3-F5E9-469D-B08A-9F190500BE3B}" srcOrd="2" destOrd="0" presId="urn:microsoft.com/office/officeart/2005/8/layout/orgChart1"/>
    <dgm:cxn modelId="{BBED01C6-902B-4D95-B2DE-9CD16EA4AD2F}" type="presParOf" srcId="{4FBAE1CE-89B4-4189-AA59-2EF1B220A07F}" destId="{851D5621-FA5D-413F-A4F2-C98B12BDBE2B}" srcOrd="3" destOrd="0" presId="urn:microsoft.com/office/officeart/2005/8/layout/orgChart1"/>
    <dgm:cxn modelId="{F397484C-5F90-4C7A-B105-F64D1D8866CB}" type="presParOf" srcId="{851D5621-FA5D-413F-A4F2-C98B12BDBE2B}" destId="{9178A63F-2ED7-4C3E-BAA7-456C6569A7E6}" srcOrd="0" destOrd="0" presId="urn:microsoft.com/office/officeart/2005/8/layout/orgChart1"/>
    <dgm:cxn modelId="{72D9A12A-B5EF-43F4-8823-B76963F2EF36}" type="presParOf" srcId="{9178A63F-2ED7-4C3E-BAA7-456C6569A7E6}" destId="{CE4506D8-673D-42FA-9144-963080F7E9D4}" srcOrd="0" destOrd="0" presId="urn:microsoft.com/office/officeart/2005/8/layout/orgChart1"/>
    <dgm:cxn modelId="{B5F75312-B69C-4154-9AEB-2DB3DF4E9E77}" type="presParOf" srcId="{9178A63F-2ED7-4C3E-BAA7-456C6569A7E6}" destId="{599D9362-3D87-4A4A-8192-0E43979B0822}" srcOrd="1" destOrd="0" presId="urn:microsoft.com/office/officeart/2005/8/layout/orgChart1"/>
    <dgm:cxn modelId="{D6D06FC3-0751-4662-A9AD-D128E432AC1B}" type="presParOf" srcId="{851D5621-FA5D-413F-A4F2-C98B12BDBE2B}" destId="{27D00401-11BA-4554-81E7-5347DB339C3A}" srcOrd="1" destOrd="0" presId="urn:microsoft.com/office/officeart/2005/8/layout/orgChart1"/>
    <dgm:cxn modelId="{22071053-D9F2-4B4C-A924-E545BA71E27E}" type="presParOf" srcId="{851D5621-FA5D-413F-A4F2-C98B12BDBE2B}" destId="{5E58EC03-744B-411B-B5C5-35A35FEF53BE}" srcOrd="2" destOrd="0" presId="urn:microsoft.com/office/officeart/2005/8/layout/orgChart1"/>
    <dgm:cxn modelId="{FDB313A2-9D49-4EF5-A691-23D0F5DDCBD8}" type="presParOf" srcId="{4FBAE1CE-89B4-4189-AA59-2EF1B220A07F}" destId="{F63EA1BF-558B-438B-A921-040D2B5EA715}" srcOrd="4" destOrd="0" presId="urn:microsoft.com/office/officeart/2005/8/layout/orgChart1"/>
    <dgm:cxn modelId="{701D8B5E-9225-4DF4-B273-43D142E10A9B}" type="presParOf" srcId="{4FBAE1CE-89B4-4189-AA59-2EF1B220A07F}" destId="{249CFB19-3BDC-4AD4-8F90-61B9C56E00B2}" srcOrd="5" destOrd="0" presId="urn:microsoft.com/office/officeart/2005/8/layout/orgChart1"/>
    <dgm:cxn modelId="{9229B7CE-B5D1-488A-962C-A48E0413C646}" type="presParOf" srcId="{249CFB19-3BDC-4AD4-8F90-61B9C56E00B2}" destId="{0087BDE1-436C-443C-B8BB-695CFCD190F2}" srcOrd="0" destOrd="0" presId="urn:microsoft.com/office/officeart/2005/8/layout/orgChart1"/>
    <dgm:cxn modelId="{7C1B1A74-AE05-463B-A660-278A7E32B9BB}" type="presParOf" srcId="{0087BDE1-436C-443C-B8BB-695CFCD190F2}" destId="{456970BB-398F-44C1-8CF7-2031E6DD00F7}" srcOrd="0" destOrd="0" presId="urn:microsoft.com/office/officeart/2005/8/layout/orgChart1"/>
    <dgm:cxn modelId="{E2FCCC91-A348-4404-AE72-88054C6203D6}" type="presParOf" srcId="{0087BDE1-436C-443C-B8BB-695CFCD190F2}" destId="{30FEAC7B-3C86-447E-919B-C1E0B812F6D0}" srcOrd="1" destOrd="0" presId="urn:microsoft.com/office/officeart/2005/8/layout/orgChart1"/>
    <dgm:cxn modelId="{A3793700-485E-49D5-B090-0591AD76EA93}" type="presParOf" srcId="{249CFB19-3BDC-4AD4-8F90-61B9C56E00B2}" destId="{616347D2-08EC-4976-A734-B91DB1AA1014}" srcOrd="1" destOrd="0" presId="urn:microsoft.com/office/officeart/2005/8/layout/orgChart1"/>
    <dgm:cxn modelId="{BDA18DBA-3290-4381-8C9E-AECD62344495}" type="presParOf" srcId="{249CFB19-3BDC-4AD4-8F90-61B9C56E00B2}" destId="{F6B470F0-8718-412B-AE2E-EE877AE92E4A}" srcOrd="2" destOrd="0" presId="urn:microsoft.com/office/officeart/2005/8/layout/orgChart1"/>
    <dgm:cxn modelId="{A7C4B91C-B2EF-4E86-955C-7D3679976708}" type="presParOf" srcId="{735751FB-8872-4B8C-B583-B7326DC49790}" destId="{B8CA87FC-E439-4970-8F3E-AF7BD23DF21E}" srcOrd="2" destOrd="0" presId="urn:microsoft.com/office/officeart/2005/8/layout/orgChart1"/>
    <dgm:cxn modelId="{E1F981FA-5250-4CD1-844F-CEBAEB4A50FE}" type="presParOf" srcId="{56B4E7D9-61F7-4571-A049-2ED215FAD616}" destId="{6A5EE25C-1A1D-4FE3-9916-79E31745425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3EA1BF-558B-438B-A921-040D2B5EA715}">
      <dsp:nvSpPr>
        <dsp:cNvPr id="0" name=""/>
        <dsp:cNvSpPr/>
      </dsp:nvSpPr>
      <dsp:spPr>
        <a:xfrm>
          <a:off x="5175795" y="1844377"/>
          <a:ext cx="1842839" cy="319831"/>
        </a:xfrm>
        <a:custGeom>
          <a:avLst/>
          <a:gdLst/>
          <a:ahLst/>
          <a:cxnLst/>
          <a:rect l="0" t="0" r="0" b="0"/>
          <a:pathLst>
            <a:path>
              <a:moveTo>
                <a:pt x="0" y="0"/>
              </a:moveTo>
              <a:lnTo>
                <a:pt x="0" y="159915"/>
              </a:lnTo>
              <a:lnTo>
                <a:pt x="1842839" y="159915"/>
              </a:lnTo>
              <a:lnTo>
                <a:pt x="1842839" y="319831"/>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8592B3-F5E9-469D-B08A-9F190500BE3B}">
      <dsp:nvSpPr>
        <dsp:cNvPr id="0" name=""/>
        <dsp:cNvSpPr/>
      </dsp:nvSpPr>
      <dsp:spPr>
        <a:xfrm>
          <a:off x="5130075" y="1844377"/>
          <a:ext cx="91440" cy="319831"/>
        </a:xfrm>
        <a:custGeom>
          <a:avLst/>
          <a:gdLst/>
          <a:ahLst/>
          <a:cxnLst/>
          <a:rect l="0" t="0" r="0" b="0"/>
          <a:pathLst>
            <a:path>
              <a:moveTo>
                <a:pt x="45720" y="0"/>
              </a:moveTo>
              <a:lnTo>
                <a:pt x="45720" y="319831"/>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A2F9970-18D1-4B1C-A311-84E17CC2315A}">
      <dsp:nvSpPr>
        <dsp:cNvPr id="0" name=""/>
        <dsp:cNvSpPr/>
      </dsp:nvSpPr>
      <dsp:spPr>
        <a:xfrm>
          <a:off x="2723753" y="2925712"/>
          <a:ext cx="228451" cy="1781919"/>
        </a:xfrm>
        <a:custGeom>
          <a:avLst/>
          <a:gdLst/>
          <a:ahLst/>
          <a:cxnLst/>
          <a:rect l="0" t="0" r="0" b="0"/>
          <a:pathLst>
            <a:path>
              <a:moveTo>
                <a:pt x="0" y="0"/>
              </a:moveTo>
              <a:lnTo>
                <a:pt x="0" y="1781919"/>
              </a:lnTo>
              <a:lnTo>
                <a:pt x="228451" y="1781919"/>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1C838C4-441D-4283-AB7D-557627075958}">
      <dsp:nvSpPr>
        <dsp:cNvPr id="0" name=""/>
        <dsp:cNvSpPr/>
      </dsp:nvSpPr>
      <dsp:spPr>
        <a:xfrm>
          <a:off x="2723753" y="2925712"/>
          <a:ext cx="228451" cy="700583"/>
        </a:xfrm>
        <a:custGeom>
          <a:avLst/>
          <a:gdLst/>
          <a:ahLst/>
          <a:cxnLst/>
          <a:rect l="0" t="0" r="0" b="0"/>
          <a:pathLst>
            <a:path>
              <a:moveTo>
                <a:pt x="0" y="0"/>
              </a:moveTo>
              <a:lnTo>
                <a:pt x="0" y="700583"/>
              </a:lnTo>
              <a:lnTo>
                <a:pt x="228451" y="700583"/>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D0EDAC-1F5A-4292-9F65-A563041427A7}">
      <dsp:nvSpPr>
        <dsp:cNvPr id="0" name=""/>
        <dsp:cNvSpPr/>
      </dsp:nvSpPr>
      <dsp:spPr>
        <a:xfrm>
          <a:off x="3332956" y="1844377"/>
          <a:ext cx="1842839" cy="319831"/>
        </a:xfrm>
        <a:custGeom>
          <a:avLst/>
          <a:gdLst/>
          <a:ahLst/>
          <a:cxnLst/>
          <a:rect l="0" t="0" r="0" b="0"/>
          <a:pathLst>
            <a:path>
              <a:moveTo>
                <a:pt x="1842839" y="0"/>
              </a:moveTo>
              <a:lnTo>
                <a:pt x="1842839" y="159915"/>
              </a:lnTo>
              <a:lnTo>
                <a:pt x="0" y="159915"/>
              </a:lnTo>
              <a:lnTo>
                <a:pt x="0" y="319831"/>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5F8E9D-AE08-4656-BCAB-C434949DC5D2}">
      <dsp:nvSpPr>
        <dsp:cNvPr id="0" name=""/>
        <dsp:cNvSpPr/>
      </dsp:nvSpPr>
      <dsp:spPr>
        <a:xfrm>
          <a:off x="3142580" y="763041"/>
          <a:ext cx="2033215" cy="319831"/>
        </a:xfrm>
        <a:custGeom>
          <a:avLst/>
          <a:gdLst/>
          <a:ahLst/>
          <a:cxnLst/>
          <a:rect l="0" t="0" r="0" b="0"/>
          <a:pathLst>
            <a:path>
              <a:moveTo>
                <a:pt x="0" y="0"/>
              </a:moveTo>
              <a:lnTo>
                <a:pt x="0" y="159915"/>
              </a:lnTo>
              <a:lnTo>
                <a:pt x="2033215" y="159915"/>
              </a:lnTo>
              <a:lnTo>
                <a:pt x="2033215" y="319831"/>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11A9BB-1CDB-4A01-A1D1-D267922A13B7}">
      <dsp:nvSpPr>
        <dsp:cNvPr id="0" name=""/>
        <dsp:cNvSpPr/>
      </dsp:nvSpPr>
      <dsp:spPr>
        <a:xfrm>
          <a:off x="500161" y="1844377"/>
          <a:ext cx="228451" cy="2863254"/>
        </a:xfrm>
        <a:custGeom>
          <a:avLst/>
          <a:gdLst/>
          <a:ahLst/>
          <a:cxnLst/>
          <a:rect l="0" t="0" r="0" b="0"/>
          <a:pathLst>
            <a:path>
              <a:moveTo>
                <a:pt x="0" y="0"/>
              </a:moveTo>
              <a:lnTo>
                <a:pt x="0" y="2863254"/>
              </a:lnTo>
              <a:lnTo>
                <a:pt x="228451" y="2863254"/>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B30621-D042-48EA-81A2-8B6F9CC7540D}">
      <dsp:nvSpPr>
        <dsp:cNvPr id="0" name=""/>
        <dsp:cNvSpPr/>
      </dsp:nvSpPr>
      <dsp:spPr>
        <a:xfrm>
          <a:off x="500161" y="1844377"/>
          <a:ext cx="228451" cy="1781919"/>
        </a:xfrm>
        <a:custGeom>
          <a:avLst/>
          <a:gdLst/>
          <a:ahLst/>
          <a:cxnLst/>
          <a:rect l="0" t="0" r="0" b="0"/>
          <a:pathLst>
            <a:path>
              <a:moveTo>
                <a:pt x="0" y="0"/>
              </a:moveTo>
              <a:lnTo>
                <a:pt x="0" y="1781919"/>
              </a:lnTo>
              <a:lnTo>
                <a:pt x="228451" y="1781919"/>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0560EC-FB77-4D7C-B1CE-916A83DC39B4}">
      <dsp:nvSpPr>
        <dsp:cNvPr id="0" name=""/>
        <dsp:cNvSpPr/>
      </dsp:nvSpPr>
      <dsp:spPr>
        <a:xfrm>
          <a:off x="500161" y="1844377"/>
          <a:ext cx="228451" cy="700583"/>
        </a:xfrm>
        <a:custGeom>
          <a:avLst/>
          <a:gdLst/>
          <a:ahLst/>
          <a:cxnLst/>
          <a:rect l="0" t="0" r="0" b="0"/>
          <a:pathLst>
            <a:path>
              <a:moveTo>
                <a:pt x="0" y="0"/>
              </a:moveTo>
              <a:lnTo>
                <a:pt x="0" y="700583"/>
              </a:lnTo>
              <a:lnTo>
                <a:pt x="228451" y="70058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0A3607-C5B6-46CD-B8CA-27CD33038E28}">
      <dsp:nvSpPr>
        <dsp:cNvPr id="0" name=""/>
        <dsp:cNvSpPr/>
      </dsp:nvSpPr>
      <dsp:spPr>
        <a:xfrm>
          <a:off x="1109364" y="763041"/>
          <a:ext cx="2033215" cy="319831"/>
        </a:xfrm>
        <a:custGeom>
          <a:avLst/>
          <a:gdLst/>
          <a:ahLst/>
          <a:cxnLst/>
          <a:rect l="0" t="0" r="0" b="0"/>
          <a:pathLst>
            <a:path>
              <a:moveTo>
                <a:pt x="2033215" y="0"/>
              </a:moveTo>
              <a:lnTo>
                <a:pt x="2033215" y="159915"/>
              </a:lnTo>
              <a:lnTo>
                <a:pt x="0" y="159915"/>
              </a:lnTo>
              <a:lnTo>
                <a:pt x="0" y="319831"/>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26C8F98-CF50-4BF6-AF0B-81FCB9206FE7}">
      <dsp:nvSpPr>
        <dsp:cNvPr id="0" name=""/>
        <dsp:cNvSpPr/>
      </dsp:nvSpPr>
      <dsp:spPr>
        <a:xfrm>
          <a:off x="2381076" y="1537"/>
          <a:ext cx="1523007" cy="761503"/>
        </a:xfrm>
        <a:prstGeom prst="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a:solidFill>
                <a:schemeClr val="bg1"/>
              </a:solidFill>
              <a:effectLst>
                <a:outerShdw blurRad="38100" dist="38100" dir="2700000" algn="tl">
                  <a:srgbClr val="000000">
                    <a:alpha val="43137"/>
                  </a:srgbClr>
                </a:outerShdw>
              </a:effectLst>
            </a:rPr>
            <a:t>انواع العينات</a:t>
          </a:r>
          <a:endParaRPr lang="en-US" sz="1600" kern="1200" dirty="0">
            <a:solidFill>
              <a:schemeClr val="bg1"/>
            </a:solidFill>
            <a:effectLst>
              <a:outerShdw blurRad="38100" dist="38100" dir="2700000" algn="tl">
                <a:srgbClr val="000000">
                  <a:alpha val="43137"/>
                </a:srgbClr>
              </a:outerShdw>
            </a:effectLst>
          </a:endParaRPr>
        </a:p>
      </dsp:txBody>
      <dsp:txXfrm>
        <a:off x="2381076" y="1537"/>
        <a:ext cx="1523007" cy="761503"/>
      </dsp:txXfrm>
    </dsp:sp>
    <dsp:sp modelId="{A55570B3-5772-4C19-855B-884DB47F86FF}">
      <dsp:nvSpPr>
        <dsp:cNvPr id="0" name=""/>
        <dsp:cNvSpPr/>
      </dsp:nvSpPr>
      <dsp:spPr>
        <a:xfrm>
          <a:off x="347860" y="1082873"/>
          <a:ext cx="1523007" cy="761503"/>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a:solidFill>
                <a:schemeClr val="bg1"/>
              </a:solidFill>
              <a:effectLst>
                <a:outerShdw blurRad="38100" dist="38100" dir="2700000" algn="tl">
                  <a:srgbClr val="000000">
                    <a:alpha val="43137"/>
                  </a:srgbClr>
                </a:outerShdw>
              </a:effectLst>
            </a:rPr>
            <a:t>الغير احتمالية</a:t>
          </a:r>
          <a:endParaRPr lang="en-US" sz="1600" kern="1200" dirty="0">
            <a:solidFill>
              <a:schemeClr val="bg1"/>
            </a:solidFill>
            <a:effectLst>
              <a:outerShdw blurRad="38100" dist="38100" dir="2700000" algn="tl">
                <a:srgbClr val="000000">
                  <a:alpha val="43137"/>
                </a:srgbClr>
              </a:outerShdw>
            </a:effectLst>
          </a:endParaRPr>
        </a:p>
      </dsp:txBody>
      <dsp:txXfrm>
        <a:off x="347860" y="1082873"/>
        <a:ext cx="1523007" cy="761503"/>
      </dsp:txXfrm>
    </dsp:sp>
    <dsp:sp modelId="{F30984BB-0A57-4587-B6C2-3341AD3C0AE4}">
      <dsp:nvSpPr>
        <dsp:cNvPr id="0" name=""/>
        <dsp:cNvSpPr/>
      </dsp:nvSpPr>
      <dsp:spPr>
        <a:xfrm>
          <a:off x="728612" y="2164209"/>
          <a:ext cx="1523007" cy="761503"/>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a:solidFill>
                <a:schemeClr val="bg1"/>
              </a:solidFill>
              <a:effectLst>
                <a:outerShdw blurRad="38100" dist="38100" dir="2700000" algn="tl">
                  <a:srgbClr val="000000">
                    <a:alpha val="43137"/>
                  </a:srgbClr>
                </a:outerShdw>
              </a:effectLst>
            </a:rPr>
            <a:t>العينة الميسرة</a:t>
          </a:r>
          <a:endParaRPr lang="en-US" sz="1600" kern="1200" dirty="0">
            <a:solidFill>
              <a:schemeClr val="bg1"/>
            </a:solidFill>
            <a:effectLst>
              <a:outerShdw blurRad="38100" dist="38100" dir="2700000" algn="tl">
                <a:srgbClr val="000000">
                  <a:alpha val="43137"/>
                </a:srgbClr>
              </a:outerShdw>
            </a:effectLst>
          </a:endParaRPr>
        </a:p>
      </dsp:txBody>
      <dsp:txXfrm>
        <a:off x="728612" y="2164209"/>
        <a:ext cx="1523007" cy="761503"/>
      </dsp:txXfrm>
    </dsp:sp>
    <dsp:sp modelId="{F7BB1EDF-C352-4C3A-88CC-7DC7ACEAF861}">
      <dsp:nvSpPr>
        <dsp:cNvPr id="0" name=""/>
        <dsp:cNvSpPr/>
      </dsp:nvSpPr>
      <dsp:spPr>
        <a:xfrm>
          <a:off x="728612" y="3245544"/>
          <a:ext cx="1523007" cy="761503"/>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a:solidFill>
                <a:schemeClr val="bg1"/>
              </a:solidFill>
              <a:effectLst>
                <a:outerShdw blurRad="38100" dist="38100" dir="2700000" algn="tl">
                  <a:srgbClr val="000000">
                    <a:alpha val="43137"/>
                  </a:srgbClr>
                </a:outerShdw>
              </a:effectLst>
            </a:rPr>
            <a:t>العينة الحصصية</a:t>
          </a:r>
          <a:endParaRPr lang="en-US" sz="1600" kern="1200" dirty="0">
            <a:solidFill>
              <a:schemeClr val="bg1"/>
            </a:solidFill>
            <a:effectLst>
              <a:outerShdw blurRad="38100" dist="38100" dir="2700000" algn="tl">
                <a:srgbClr val="000000">
                  <a:alpha val="43137"/>
                </a:srgbClr>
              </a:outerShdw>
            </a:effectLst>
          </a:endParaRPr>
        </a:p>
      </dsp:txBody>
      <dsp:txXfrm>
        <a:off x="728612" y="3245544"/>
        <a:ext cx="1523007" cy="761503"/>
      </dsp:txXfrm>
    </dsp:sp>
    <dsp:sp modelId="{23F35284-583B-4E97-B8CF-010E50E0C541}">
      <dsp:nvSpPr>
        <dsp:cNvPr id="0" name=""/>
        <dsp:cNvSpPr/>
      </dsp:nvSpPr>
      <dsp:spPr>
        <a:xfrm>
          <a:off x="728612" y="4326880"/>
          <a:ext cx="1523007" cy="761503"/>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a:solidFill>
                <a:schemeClr val="bg1"/>
              </a:solidFill>
              <a:effectLst>
                <a:outerShdw blurRad="38100" dist="38100" dir="2700000" algn="tl">
                  <a:srgbClr val="000000">
                    <a:alpha val="43137"/>
                  </a:srgbClr>
                </a:outerShdw>
              </a:effectLst>
            </a:rPr>
            <a:t>العينة التحكمية</a:t>
          </a:r>
          <a:endParaRPr lang="en-US" sz="1600" kern="1200" dirty="0">
            <a:solidFill>
              <a:schemeClr val="bg1"/>
            </a:solidFill>
            <a:effectLst>
              <a:outerShdw blurRad="38100" dist="38100" dir="2700000" algn="tl">
                <a:srgbClr val="000000">
                  <a:alpha val="43137"/>
                </a:srgbClr>
              </a:outerShdw>
            </a:effectLst>
          </a:endParaRPr>
        </a:p>
      </dsp:txBody>
      <dsp:txXfrm>
        <a:off x="728612" y="4326880"/>
        <a:ext cx="1523007" cy="761503"/>
      </dsp:txXfrm>
    </dsp:sp>
    <dsp:sp modelId="{3BD85502-227E-4AD1-B75C-6F680778448E}">
      <dsp:nvSpPr>
        <dsp:cNvPr id="0" name=""/>
        <dsp:cNvSpPr/>
      </dsp:nvSpPr>
      <dsp:spPr>
        <a:xfrm>
          <a:off x="4414291" y="1082873"/>
          <a:ext cx="1523007" cy="761503"/>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a:solidFill>
                <a:schemeClr val="bg1"/>
              </a:solidFill>
              <a:effectLst>
                <a:outerShdw blurRad="38100" dist="38100" dir="2700000" algn="tl">
                  <a:srgbClr val="000000">
                    <a:alpha val="43137"/>
                  </a:srgbClr>
                </a:outerShdw>
              </a:effectLst>
            </a:rPr>
            <a:t>الاحتمالية</a:t>
          </a:r>
          <a:endParaRPr lang="en-US" sz="1600" kern="1200" dirty="0">
            <a:solidFill>
              <a:schemeClr val="bg1"/>
            </a:solidFill>
            <a:effectLst>
              <a:outerShdw blurRad="38100" dist="38100" dir="2700000" algn="tl">
                <a:srgbClr val="000000">
                  <a:alpha val="43137"/>
                </a:srgbClr>
              </a:outerShdw>
            </a:effectLst>
          </a:endParaRPr>
        </a:p>
      </dsp:txBody>
      <dsp:txXfrm>
        <a:off x="4414291" y="1082873"/>
        <a:ext cx="1523007" cy="761503"/>
      </dsp:txXfrm>
    </dsp:sp>
    <dsp:sp modelId="{5752DDF0-9A3E-4061-8341-6B6824AEC3B6}">
      <dsp:nvSpPr>
        <dsp:cNvPr id="0" name=""/>
        <dsp:cNvSpPr/>
      </dsp:nvSpPr>
      <dsp:spPr>
        <a:xfrm>
          <a:off x="2571452" y="2164209"/>
          <a:ext cx="1523007" cy="761503"/>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a:solidFill>
                <a:schemeClr val="bg1"/>
              </a:solidFill>
              <a:effectLst>
                <a:outerShdw blurRad="38100" dist="38100" dir="2700000" algn="tl">
                  <a:srgbClr val="000000">
                    <a:alpha val="43137"/>
                  </a:srgbClr>
                </a:outerShdw>
              </a:effectLst>
            </a:rPr>
            <a:t>العينة العشوائية البسيطة</a:t>
          </a:r>
          <a:endParaRPr lang="en-US" sz="1600" kern="1200" dirty="0">
            <a:solidFill>
              <a:schemeClr val="bg1"/>
            </a:solidFill>
            <a:effectLst>
              <a:outerShdw blurRad="38100" dist="38100" dir="2700000" algn="tl">
                <a:srgbClr val="000000">
                  <a:alpha val="43137"/>
                </a:srgbClr>
              </a:outerShdw>
            </a:effectLst>
          </a:endParaRPr>
        </a:p>
      </dsp:txBody>
      <dsp:txXfrm>
        <a:off x="2571452" y="2164209"/>
        <a:ext cx="1523007" cy="761503"/>
      </dsp:txXfrm>
    </dsp:sp>
    <dsp:sp modelId="{7902FF7E-E08F-4617-B5B8-46C7C8F94198}">
      <dsp:nvSpPr>
        <dsp:cNvPr id="0" name=""/>
        <dsp:cNvSpPr/>
      </dsp:nvSpPr>
      <dsp:spPr>
        <a:xfrm>
          <a:off x="2952204" y="3245544"/>
          <a:ext cx="1523007" cy="761503"/>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a:solidFill>
                <a:schemeClr val="bg1"/>
              </a:solidFill>
              <a:effectLst>
                <a:outerShdw blurRad="38100" dist="38100" dir="2700000" algn="tl">
                  <a:srgbClr val="000000">
                    <a:alpha val="43137"/>
                  </a:srgbClr>
                </a:outerShdw>
              </a:effectLst>
            </a:rPr>
            <a:t>قصاصات الورق</a:t>
          </a:r>
          <a:endParaRPr lang="en-US" sz="1600" kern="1200" dirty="0">
            <a:solidFill>
              <a:schemeClr val="bg1"/>
            </a:solidFill>
            <a:effectLst>
              <a:outerShdw blurRad="38100" dist="38100" dir="2700000" algn="tl">
                <a:srgbClr val="000000">
                  <a:alpha val="43137"/>
                </a:srgbClr>
              </a:outerShdw>
            </a:effectLst>
          </a:endParaRPr>
        </a:p>
      </dsp:txBody>
      <dsp:txXfrm>
        <a:off x="2952204" y="3245544"/>
        <a:ext cx="1523007" cy="761503"/>
      </dsp:txXfrm>
    </dsp:sp>
    <dsp:sp modelId="{A8599B3E-F503-465C-AF6B-ECC4B2BDB981}">
      <dsp:nvSpPr>
        <dsp:cNvPr id="0" name=""/>
        <dsp:cNvSpPr/>
      </dsp:nvSpPr>
      <dsp:spPr>
        <a:xfrm>
          <a:off x="2952204" y="4326880"/>
          <a:ext cx="1523007" cy="761503"/>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a:solidFill>
                <a:schemeClr val="bg1"/>
              </a:solidFill>
              <a:effectLst>
                <a:outerShdw blurRad="38100" dist="38100" dir="2700000" algn="tl">
                  <a:srgbClr val="000000">
                    <a:alpha val="43137"/>
                  </a:srgbClr>
                </a:outerShdw>
              </a:effectLst>
            </a:rPr>
            <a:t>جداول الارقام العشوائية</a:t>
          </a:r>
          <a:endParaRPr lang="en-US" sz="1600" kern="1200" dirty="0">
            <a:solidFill>
              <a:schemeClr val="bg1"/>
            </a:solidFill>
            <a:effectLst>
              <a:outerShdw blurRad="38100" dist="38100" dir="2700000" algn="tl">
                <a:srgbClr val="000000">
                  <a:alpha val="43137"/>
                </a:srgbClr>
              </a:outerShdw>
            </a:effectLst>
          </a:endParaRPr>
        </a:p>
      </dsp:txBody>
      <dsp:txXfrm>
        <a:off x="2952204" y="4326880"/>
        <a:ext cx="1523007" cy="761503"/>
      </dsp:txXfrm>
    </dsp:sp>
    <dsp:sp modelId="{CE4506D8-673D-42FA-9144-963080F7E9D4}">
      <dsp:nvSpPr>
        <dsp:cNvPr id="0" name=""/>
        <dsp:cNvSpPr/>
      </dsp:nvSpPr>
      <dsp:spPr>
        <a:xfrm>
          <a:off x="4414291" y="2164209"/>
          <a:ext cx="1523007" cy="761503"/>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a:solidFill>
                <a:schemeClr val="bg1"/>
              </a:solidFill>
              <a:effectLst>
                <a:outerShdw blurRad="38100" dist="38100" dir="2700000" algn="tl">
                  <a:srgbClr val="000000">
                    <a:alpha val="43137"/>
                  </a:srgbClr>
                </a:outerShdw>
              </a:effectLst>
            </a:rPr>
            <a:t>العينة الطبقية</a:t>
          </a:r>
          <a:endParaRPr lang="en-US" sz="1600" kern="1200" dirty="0">
            <a:solidFill>
              <a:schemeClr val="bg1"/>
            </a:solidFill>
            <a:effectLst>
              <a:outerShdw blurRad="38100" dist="38100" dir="2700000" algn="tl">
                <a:srgbClr val="000000">
                  <a:alpha val="43137"/>
                </a:srgbClr>
              </a:outerShdw>
            </a:effectLst>
          </a:endParaRPr>
        </a:p>
      </dsp:txBody>
      <dsp:txXfrm>
        <a:off x="4414291" y="2164209"/>
        <a:ext cx="1523007" cy="761503"/>
      </dsp:txXfrm>
    </dsp:sp>
    <dsp:sp modelId="{456970BB-398F-44C1-8CF7-2031E6DD00F7}">
      <dsp:nvSpPr>
        <dsp:cNvPr id="0" name=""/>
        <dsp:cNvSpPr/>
      </dsp:nvSpPr>
      <dsp:spPr>
        <a:xfrm>
          <a:off x="6257131" y="2164209"/>
          <a:ext cx="1523007" cy="761503"/>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ar-SA" sz="1600" kern="1200" dirty="0">
              <a:solidFill>
                <a:schemeClr val="bg1"/>
              </a:solidFill>
              <a:effectLst>
                <a:outerShdw blurRad="38100" dist="38100" dir="2700000" algn="tl">
                  <a:srgbClr val="000000">
                    <a:alpha val="43137"/>
                  </a:srgbClr>
                </a:outerShdw>
              </a:effectLst>
            </a:rPr>
            <a:t>لعينة المنتظمة</a:t>
          </a:r>
          <a:endParaRPr lang="en-US" sz="1600" kern="1200" dirty="0">
            <a:solidFill>
              <a:schemeClr val="bg1"/>
            </a:solidFill>
            <a:effectLst>
              <a:outerShdw blurRad="38100" dist="38100" dir="2700000" algn="tl">
                <a:srgbClr val="000000">
                  <a:alpha val="43137"/>
                </a:srgbClr>
              </a:outerShdw>
            </a:effectLst>
          </a:endParaRPr>
        </a:p>
      </dsp:txBody>
      <dsp:txXfrm>
        <a:off x="6257131" y="2164209"/>
        <a:ext cx="1523007" cy="76150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ar-SA" smtClean="0"/>
              <a:t>الفصل الاول:ا أنواع لعينة و طرق المعاينة</a:t>
            </a: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BE26C0F-B44C-41FE-A304-1EF14F0A1DF4}" type="datetimeFigureOut">
              <a:rPr lang="fr-FR" smtClean="0"/>
              <a:t>20/04/2021</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2CD35D3-088C-45B1-93CF-11CF7252EE14}" type="slidenum">
              <a:rPr lang="fr-FR" smtClean="0"/>
              <a:t>‹N°›</a:t>
            </a:fld>
            <a:endParaRPr lang="fr-FR"/>
          </a:p>
        </p:txBody>
      </p:sp>
    </p:spTree>
    <p:extLst>
      <p:ext uri="{BB962C8B-B14F-4D97-AF65-F5344CB8AC3E}">
        <p14:creationId xmlns:p14="http://schemas.microsoft.com/office/powerpoint/2010/main" val="975761852"/>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ar-SA" smtClean="0"/>
              <a:t>الفصل الاول:ا أنواع لعينة و طرق المعاينة</a:t>
            </a: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B03465-F828-428D-803C-A4663C893EB0}" type="datetimeFigureOut">
              <a:rPr lang="fr-FR" smtClean="0"/>
              <a:t>20/04/2021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96ABFD-6167-4739-88E0-B509AC7A457C}" type="slidenum">
              <a:rPr lang="fr-FR" smtClean="0"/>
              <a:t>‹N°›</a:t>
            </a:fld>
            <a:endParaRPr lang="fr-FR"/>
          </a:p>
        </p:txBody>
      </p:sp>
    </p:spTree>
    <p:extLst>
      <p:ext uri="{BB962C8B-B14F-4D97-AF65-F5344CB8AC3E}">
        <p14:creationId xmlns:p14="http://schemas.microsoft.com/office/powerpoint/2010/main" val="2304787107"/>
      </p:ext>
    </p:extLst>
  </p:cSld>
  <p:clrMap bg1="lt1" tx1="dk1" bg2="lt2" tx2="dk2" accent1="accent1" accent2="accent2" accent3="accent3" accent4="accent4" accent5="accent5" accent6="accent6" hlink="hlink" folHlink="folHlink"/>
  <p:hf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e l'en-tête 3"/>
          <p:cNvSpPr>
            <a:spLocks noGrp="1"/>
          </p:cNvSpPr>
          <p:nvPr>
            <p:ph type="hdr" sz="quarter" idx="10"/>
          </p:nvPr>
        </p:nvSpPr>
        <p:spPr/>
        <p:txBody>
          <a:bodyPr/>
          <a:lstStyle/>
          <a:p>
            <a:r>
              <a:rPr lang="ar-SA" smtClean="0"/>
              <a:t>الفصل الاول:ا أنواع لعينة و طرق المعاينة</a:t>
            </a:r>
            <a:endParaRPr lang="fr-FR"/>
          </a:p>
        </p:txBody>
      </p:sp>
      <p:sp>
        <p:nvSpPr>
          <p:cNvPr id="5" name="Espace réservé du numéro de diapositive 4"/>
          <p:cNvSpPr>
            <a:spLocks noGrp="1"/>
          </p:cNvSpPr>
          <p:nvPr>
            <p:ph type="sldNum" sz="quarter" idx="11"/>
          </p:nvPr>
        </p:nvSpPr>
        <p:spPr/>
        <p:txBody>
          <a:bodyPr/>
          <a:lstStyle/>
          <a:p>
            <a:fld id="{5B96ABFD-6167-4739-88E0-B509AC7A457C}" type="slidenum">
              <a:rPr lang="fr-FR" smtClean="0"/>
              <a:t>2</a:t>
            </a:fld>
            <a:endParaRPr lang="fr-FR"/>
          </a:p>
        </p:txBody>
      </p:sp>
      <p:sp>
        <p:nvSpPr>
          <p:cNvPr id="6" name="Espace réservé de la date 5"/>
          <p:cNvSpPr>
            <a:spLocks noGrp="1"/>
          </p:cNvSpPr>
          <p:nvPr>
            <p:ph type="dt" idx="12"/>
          </p:nvPr>
        </p:nvSpPr>
        <p:spPr/>
        <p:txBody>
          <a:bodyPr/>
          <a:lstStyle/>
          <a:p>
            <a:fld id="{D43817A3-0139-4FEB-9381-6A1500F35DA4}" type="datetime1">
              <a:rPr lang="fr-FR" smtClean="0"/>
              <a:t>20/04/2021</a:t>
            </a:fld>
            <a:endParaRPr lang="fr-FR"/>
          </a:p>
        </p:txBody>
      </p:sp>
    </p:spTree>
    <p:extLst>
      <p:ext uri="{BB962C8B-B14F-4D97-AF65-F5344CB8AC3E}">
        <p14:creationId xmlns:p14="http://schemas.microsoft.com/office/powerpoint/2010/main" val="3416267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B96ABFD-6167-4739-88E0-B509AC7A457C}" type="slidenum">
              <a:rPr lang="fr-FR" smtClean="0"/>
              <a:t>3</a:t>
            </a:fld>
            <a:endParaRPr lang="fr-FR"/>
          </a:p>
        </p:txBody>
      </p:sp>
      <p:sp>
        <p:nvSpPr>
          <p:cNvPr id="5" name="Espace réservé de l'en-tête 4"/>
          <p:cNvSpPr>
            <a:spLocks noGrp="1"/>
          </p:cNvSpPr>
          <p:nvPr>
            <p:ph type="hdr" sz="quarter" idx="11"/>
          </p:nvPr>
        </p:nvSpPr>
        <p:spPr/>
        <p:txBody>
          <a:bodyPr/>
          <a:lstStyle/>
          <a:p>
            <a:r>
              <a:rPr lang="ar-SA" smtClean="0"/>
              <a:t>الفصل الاول:ا أنواع لعينة و طرق المعاينة</a:t>
            </a:r>
            <a:endParaRPr lang="fr-FR"/>
          </a:p>
        </p:txBody>
      </p:sp>
      <p:sp>
        <p:nvSpPr>
          <p:cNvPr id="6" name="Espace réservé de la date 5"/>
          <p:cNvSpPr>
            <a:spLocks noGrp="1"/>
          </p:cNvSpPr>
          <p:nvPr>
            <p:ph type="dt" idx="12"/>
          </p:nvPr>
        </p:nvSpPr>
        <p:spPr/>
        <p:txBody>
          <a:bodyPr/>
          <a:lstStyle/>
          <a:p>
            <a:fld id="{C6C8EC44-4BCB-480E-80D0-00D7AE5C4574}" type="datetime1">
              <a:rPr lang="fr-FR" smtClean="0"/>
              <a:t>20/04/2021</a:t>
            </a:fld>
            <a:endParaRPr lang="fr-FR"/>
          </a:p>
        </p:txBody>
      </p:sp>
    </p:spTree>
    <p:extLst>
      <p:ext uri="{BB962C8B-B14F-4D97-AF65-F5344CB8AC3E}">
        <p14:creationId xmlns:p14="http://schemas.microsoft.com/office/powerpoint/2010/main" val="1943386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p:txBody>
          <a:bodyPr/>
          <a:lstStyle/>
          <a:p>
            <a:fld id="{123D634A-AA4E-40DF-8FC0-9549A2542D44}" type="datetime1">
              <a:rPr lang="fr-FR" smtClean="0"/>
              <a:t>20/04/2021</a:t>
            </a:fld>
            <a:endParaRPr lang="fr-FR"/>
          </a:p>
        </p:txBody>
      </p:sp>
      <p:sp>
        <p:nvSpPr>
          <p:cNvPr id="17" name="Espace réservé du pied de page 16"/>
          <p:cNvSpPr>
            <a:spLocks noGrp="1"/>
          </p:cNvSpPr>
          <p:nvPr>
            <p:ph type="ftr" sz="quarter" idx="11"/>
          </p:nvPr>
        </p:nvSpPr>
        <p:spPr/>
        <p:txBody>
          <a:bodyPr/>
          <a:lstStyle/>
          <a:p>
            <a:r>
              <a:rPr lang="fr-FR" smtClean="0"/>
              <a:t>chapitre 01 MEIFF UMC1 DR:Aouaidjia Nawel</a:t>
            </a:r>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9D915BDB-1F7C-41D5-92D2-3A7ABF51606D}" type="slidenum">
              <a:rPr lang="fr-FR" smtClean="0"/>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Modifiez le style du titre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2968FBC-99C7-4668-9842-F66C3C04290A}" type="datetime1">
              <a:rPr lang="fr-FR" smtClean="0"/>
              <a:t>20/04/2021</a:t>
            </a:fld>
            <a:endParaRPr lang="fr-FR"/>
          </a:p>
        </p:txBody>
      </p:sp>
      <p:sp>
        <p:nvSpPr>
          <p:cNvPr id="5" name="Espace réservé du pied de page 4"/>
          <p:cNvSpPr>
            <a:spLocks noGrp="1"/>
          </p:cNvSpPr>
          <p:nvPr>
            <p:ph type="ftr" sz="quarter" idx="11"/>
          </p:nvPr>
        </p:nvSpPr>
        <p:spPr/>
        <p:txBody>
          <a:bodyPr/>
          <a:lstStyle/>
          <a:p>
            <a:r>
              <a:rPr lang="fr-FR" smtClean="0"/>
              <a:t>chapitre 01 MEIFF UMC1 DR:Aouaidjia Nawel</a:t>
            </a:r>
            <a:endParaRPr lang="fr-FR"/>
          </a:p>
        </p:txBody>
      </p:sp>
      <p:sp>
        <p:nvSpPr>
          <p:cNvPr id="6" name="Espace réservé du numéro de diapositive 5"/>
          <p:cNvSpPr>
            <a:spLocks noGrp="1"/>
          </p:cNvSpPr>
          <p:nvPr>
            <p:ph type="sldNum" sz="quarter" idx="12"/>
          </p:nvPr>
        </p:nvSpPr>
        <p:spPr/>
        <p:txBody>
          <a:bodyPr/>
          <a:lstStyle/>
          <a:p>
            <a:fld id="{9D915BDB-1F7C-41D5-92D2-3A7ABF51606D}"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B948D7C-343E-4641-B1B4-70FF311D8DF6}" type="datetime1">
              <a:rPr lang="fr-FR" smtClean="0"/>
              <a:t>20/04/2021</a:t>
            </a:fld>
            <a:endParaRPr lang="fr-FR"/>
          </a:p>
        </p:txBody>
      </p:sp>
      <p:sp>
        <p:nvSpPr>
          <p:cNvPr id="5" name="Espace réservé du pied de page 4"/>
          <p:cNvSpPr>
            <a:spLocks noGrp="1"/>
          </p:cNvSpPr>
          <p:nvPr>
            <p:ph type="ftr" sz="quarter" idx="11"/>
          </p:nvPr>
        </p:nvSpPr>
        <p:spPr/>
        <p:txBody>
          <a:bodyPr/>
          <a:lstStyle/>
          <a:p>
            <a:r>
              <a:rPr lang="fr-FR" smtClean="0"/>
              <a:t>chapitre 01 MEIFF UMC1 DR:Aouaidjia Nawel</a:t>
            </a:r>
            <a:endParaRPr lang="fr-FR"/>
          </a:p>
        </p:txBody>
      </p:sp>
      <p:sp>
        <p:nvSpPr>
          <p:cNvPr id="6" name="Espace réservé du numéro de diapositive 5"/>
          <p:cNvSpPr>
            <a:spLocks noGrp="1"/>
          </p:cNvSpPr>
          <p:nvPr>
            <p:ph type="sldNum" sz="quarter" idx="12"/>
          </p:nvPr>
        </p:nvSpPr>
        <p:spPr/>
        <p:txBody>
          <a:bodyPr/>
          <a:lstStyle/>
          <a:p>
            <a:fld id="{9D915BDB-1F7C-41D5-92D2-3A7ABF51606D}"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4" name="Espace réservé de la date 3"/>
          <p:cNvSpPr>
            <a:spLocks noGrp="1"/>
          </p:cNvSpPr>
          <p:nvPr>
            <p:ph type="dt" sz="half" idx="10"/>
          </p:nvPr>
        </p:nvSpPr>
        <p:spPr/>
        <p:txBody>
          <a:bodyPr/>
          <a:lstStyle/>
          <a:p>
            <a:fld id="{2A6BA488-8BA1-474E-B60F-7084E4B8D94E}" type="datetime1">
              <a:rPr lang="fr-FR" smtClean="0"/>
              <a:t>20/04/2021</a:t>
            </a:fld>
            <a:endParaRPr lang="fr-FR"/>
          </a:p>
        </p:txBody>
      </p:sp>
      <p:sp>
        <p:nvSpPr>
          <p:cNvPr id="5" name="Espace réservé du pied de page 4"/>
          <p:cNvSpPr>
            <a:spLocks noGrp="1"/>
          </p:cNvSpPr>
          <p:nvPr>
            <p:ph type="ftr" sz="quarter" idx="11"/>
          </p:nvPr>
        </p:nvSpPr>
        <p:spPr/>
        <p:txBody>
          <a:bodyPr/>
          <a:lstStyle/>
          <a:p>
            <a:r>
              <a:rPr lang="fr-FR" smtClean="0"/>
              <a:t>chapitre 01 MEIFF UMC1 DR:Aouaidjia Nawel</a:t>
            </a:r>
            <a:endParaRPr lang="fr-FR"/>
          </a:p>
        </p:txBody>
      </p:sp>
      <p:sp>
        <p:nvSpPr>
          <p:cNvPr id="6" name="Espace réservé du numéro de diapositive 5"/>
          <p:cNvSpPr>
            <a:spLocks noGrp="1"/>
          </p:cNvSpPr>
          <p:nvPr>
            <p:ph type="sldNum" sz="quarter" idx="12"/>
          </p:nvPr>
        </p:nvSpPr>
        <p:spPr/>
        <p:txBody>
          <a:bodyPr/>
          <a:lstStyle/>
          <a:p>
            <a:fld id="{9D915BDB-1F7C-41D5-92D2-3A7ABF51606D}" type="slidenum">
              <a:rPr lang="fr-FR" smtClean="0"/>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1F2FFE34-6E10-48A9-A57E-12148C7F2BC5}" type="datetime1">
              <a:rPr lang="fr-FR" smtClean="0"/>
              <a:t>20/04/2021</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r>
              <a:rPr lang="fr-FR" smtClean="0"/>
              <a:t>chapitre 01 MEIFF UMC1 DR:Aouaidjia Nawel</a:t>
            </a:r>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9D915BDB-1F7C-41D5-92D2-3A7ABF51606D}"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1FAFE241-0852-4673-B0F3-D40AFBC08DC2}" type="datetime1">
              <a:rPr lang="fr-FR" smtClean="0"/>
              <a:t>20/04/2021</a:t>
            </a:fld>
            <a:endParaRPr lang="fr-FR"/>
          </a:p>
        </p:txBody>
      </p:sp>
      <p:sp>
        <p:nvSpPr>
          <p:cNvPr id="6" name="Espace réservé du pied de page 5"/>
          <p:cNvSpPr>
            <a:spLocks noGrp="1"/>
          </p:cNvSpPr>
          <p:nvPr>
            <p:ph type="ftr" sz="quarter" idx="11"/>
          </p:nvPr>
        </p:nvSpPr>
        <p:spPr/>
        <p:txBody>
          <a:bodyPr/>
          <a:lstStyle/>
          <a:p>
            <a:r>
              <a:rPr lang="fr-FR" smtClean="0"/>
              <a:t>chapitre 01 MEIFF UMC1 DR:Aouaidjia Nawel</a:t>
            </a:r>
            <a:endParaRPr lang="fr-FR"/>
          </a:p>
        </p:txBody>
      </p:sp>
      <p:sp>
        <p:nvSpPr>
          <p:cNvPr id="7" name="Espace réservé du numéro de diapositive 6"/>
          <p:cNvSpPr>
            <a:spLocks noGrp="1"/>
          </p:cNvSpPr>
          <p:nvPr>
            <p:ph type="sldNum" sz="quarter" idx="12"/>
          </p:nvPr>
        </p:nvSpPr>
        <p:spPr/>
        <p:txBody>
          <a:bodyPr/>
          <a:lstStyle/>
          <a:p>
            <a:fld id="{9D915BDB-1F7C-41D5-92D2-3A7ABF51606D}" type="slidenum">
              <a:rPr lang="fr-FR" smtClean="0"/>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7" name="Espace réservé de la date 6"/>
          <p:cNvSpPr>
            <a:spLocks noGrp="1"/>
          </p:cNvSpPr>
          <p:nvPr>
            <p:ph type="dt" sz="half" idx="10"/>
          </p:nvPr>
        </p:nvSpPr>
        <p:spPr/>
        <p:txBody>
          <a:bodyPr/>
          <a:lstStyle/>
          <a:p>
            <a:fld id="{CE8BB780-C982-42A2-ADFD-A850C95DF686}" type="datetime1">
              <a:rPr lang="fr-FR" smtClean="0"/>
              <a:t>20/04/2021</a:t>
            </a:fld>
            <a:endParaRPr lang="fr-FR"/>
          </a:p>
        </p:txBody>
      </p:sp>
      <p:sp>
        <p:nvSpPr>
          <p:cNvPr id="8" name="Espace réservé du pied de page 7"/>
          <p:cNvSpPr>
            <a:spLocks noGrp="1"/>
          </p:cNvSpPr>
          <p:nvPr>
            <p:ph type="ftr" sz="quarter" idx="11"/>
          </p:nvPr>
        </p:nvSpPr>
        <p:spPr/>
        <p:txBody>
          <a:bodyPr/>
          <a:lstStyle/>
          <a:p>
            <a:r>
              <a:rPr lang="fr-FR" smtClean="0"/>
              <a:t>chapitre 01 MEIFF UMC1 DR:Aouaidjia Nawel</a:t>
            </a:r>
            <a:endParaRPr lang="fr-FR"/>
          </a:p>
        </p:txBody>
      </p:sp>
      <p:sp>
        <p:nvSpPr>
          <p:cNvPr id="9" name="Espace réservé du numéro de diapositive 8"/>
          <p:cNvSpPr>
            <a:spLocks noGrp="1"/>
          </p:cNvSpPr>
          <p:nvPr>
            <p:ph type="sldNum" sz="quarter" idx="12"/>
          </p:nvPr>
        </p:nvSpPr>
        <p:spPr/>
        <p:txBody>
          <a:bodyPr/>
          <a:lstStyle/>
          <a:p>
            <a:fld id="{9D915BDB-1F7C-41D5-92D2-3A7ABF51606D}" type="slidenum">
              <a:rPr lang="fr-FR" smtClean="0"/>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8C68B571-C0DF-48FE-954C-34BDE8ADAFCE}" type="datetime1">
              <a:rPr lang="fr-FR" smtClean="0"/>
              <a:t>20/04/2021</a:t>
            </a:fld>
            <a:endParaRPr lang="fr-FR"/>
          </a:p>
        </p:txBody>
      </p:sp>
      <p:sp>
        <p:nvSpPr>
          <p:cNvPr id="4" name="Espace réservé du pied de page 3"/>
          <p:cNvSpPr>
            <a:spLocks noGrp="1"/>
          </p:cNvSpPr>
          <p:nvPr>
            <p:ph type="ftr" sz="quarter" idx="11"/>
          </p:nvPr>
        </p:nvSpPr>
        <p:spPr/>
        <p:txBody>
          <a:bodyPr/>
          <a:lstStyle/>
          <a:p>
            <a:r>
              <a:rPr lang="fr-FR" smtClean="0"/>
              <a:t>chapitre 01 MEIFF UMC1 DR:Aouaidjia Nawel</a:t>
            </a:r>
            <a:endParaRPr lang="fr-FR"/>
          </a:p>
        </p:txBody>
      </p:sp>
      <p:sp>
        <p:nvSpPr>
          <p:cNvPr id="5" name="Espace réservé du numéro de diapositive 4"/>
          <p:cNvSpPr>
            <a:spLocks noGrp="1"/>
          </p:cNvSpPr>
          <p:nvPr>
            <p:ph type="sldNum" sz="quarter" idx="12"/>
          </p:nvPr>
        </p:nvSpPr>
        <p:spPr/>
        <p:txBody>
          <a:bodyPr/>
          <a:lstStyle/>
          <a:p>
            <a:fld id="{9D915BDB-1F7C-41D5-92D2-3A7ABF51606D}"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B8E6B86-4B52-4286-8E25-34DAFC7BA692}" type="datetime1">
              <a:rPr lang="fr-FR" smtClean="0"/>
              <a:t>20/04/2021</a:t>
            </a:fld>
            <a:endParaRPr lang="fr-FR"/>
          </a:p>
        </p:txBody>
      </p:sp>
      <p:sp>
        <p:nvSpPr>
          <p:cNvPr id="3" name="Espace réservé du pied de page 2"/>
          <p:cNvSpPr>
            <a:spLocks noGrp="1"/>
          </p:cNvSpPr>
          <p:nvPr>
            <p:ph type="ftr" sz="quarter" idx="11"/>
          </p:nvPr>
        </p:nvSpPr>
        <p:spPr/>
        <p:txBody>
          <a:bodyPr/>
          <a:lstStyle/>
          <a:p>
            <a:r>
              <a:rPr lang="fr-FR" smtClean="0"/>
              <a:t>chapitre 01 MEIFF UMC1 DR:Aouaidjia Nawel</a:t>
            </a:r>
            <a:endParaRPr lang="fr-FR"/>
          </a:p>
        </p:txBody>
      </p:sp>
      <p:sp>
        <p:nvSpPr>
          <p:cNvPr id="4" name="Espace réservé du numéro de diapositive 3"/>
          <p:cNvSpPr>
            <a:spLocks noGrp="1"/>
          </p:cNvSpPr>
          <p:nvPr>
            <p:ph type="sldNum" sz="quarter" idx="12"/>
          </p:nvPr>
        </p:nvSpPr>
        <p:spPr/>
        <p:txBody>
          <a:bodyPr/>
          <a:lstStyle/>
          <a:p>
            <a:fld id="{9D915BDB-1F7C-41D5-92D2-3A7ABF51606D}"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2999F86D-40FD-4600-9E86-55779255254F}" type="datetime1">
              <a:rPr lang="fr-FR" smtClean="0"/>
              <a:t>20/04/2021</a:t>
            </a:fld>
            <a:endParaRPr lang="fr-FR"/>
          </a:p>
        </p:txBody>
      </p:sp>
      <p:sp>
        <p:nvSpPr>
          <p:cNvPr id="6" name="Espace réservé du pied de page 5"/>
          <p:cNvSpPr>
            <a:spLocks noGrp="1"/>
          </p:cNvSpPr>
          <p:nvPr>
            <p:ph type="ftr" sz="quarter" idx="11"/>
          </p:nvPr>
        </p:nvSpPr>
        <p:spPr/>
        <p:txBody>
          <a:bodyPr/>
          <a:lstStyle/>
          <a:p>
            <a:r>
              <a:rPr lang="fr-FR" smtClean="0"/>
              <a:t>chapitre 01 MEIFF UMC1 DR:Aouaidjia Nawel</a:t>
            </a:r>
            <a:endParaRPr lang="fr-FR"/>
          </a:p>
        </p:txBody>
      </p:sp>
      <p:sp>
        <p:nvSpPr>
          <p:cNvPr id="7" name="Espace réservé du numéro de diapositive 6"/>
          <p:cNvSpPr>
            <a:spLocks noGrp="1"/>
          </p:cNvSpPr>
          <p:nvPr>
            <p:ph type="sldNum" sz="quarter" idx="12"/>
          </p:nvPr>
        </p:nvSpPr>
        <p:spPr/>
        <p:txBody>
          <a:bodyPr/>
          <a:lstStyle/>
          <a:p>
            <a:fld id="{9D915BDB-1F7C-41D5-92D2-3A7ABF51606D}" type="slidenum">
              <a:rPr lang="fr-FR" smtClean="0"/>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Modifiez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5826FBA4-646F-44A9-8DD2-541473740541}" type="datetime1">
              <a:rPr lang="fr-FR" smtClean="0"/>
              <a:t>20/04/2021</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r>
              <a:rPr lang="fr-FR" smtClean="0"/>
              <a:t>chapitre 01 MEIFF UMC1 DR:Aouaidjia Nawel</a:t>
            </a:r>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9D915BDB-1F7C-41D5-92D2-3A7ABF51606D}" type="slidenum">
              <a:rPr lang="fr-FR" smtClean="0"/>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24C8699-BA62-440E-92D8-AC16896FE423}" type="datetime1">
              <a:rPr lang="fr-FR" smtClean="0"/>
              <a:t>20/04/2021</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fr-FR" smtClean="0"/>
              <a:t>chapitre 01 MEIFF UMC1 DR:Aouaidjia Nawel</a:t>
            </a:r>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D915BDB-1F7C-41D5-92D2-3A7ABF51606D}"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normAutofit/>
          </a:bodyPr>
          <a:lstStyle/>
          <a:p>
            <a:r>
              <a:rPr lang="fr-FR" b="1" dirty="0" smtClean="0"/>
              <a:t>M</a:t>
            </a:r>
            <a:r>
              <a:rPr lang="fr-FR" dirty="0" smtClean="0"/>
              <a:t>éthodes d’</a:t>
            </a:r>
            <a:r>
              <a:rPr lang="fr-FR" b="1" dirty="0" smtClean="0"/>
              <a:t>é</a:t>
            </a:r>
            <a:r>
              <a:rPr lang="fr-FR" dirty="0" smtClean="0"/>
              <a:t>tude et d’</a:t>
            </a:r>
            <a:r>
              <a:rPr lang="fr-FR" b="1" dirty="0" smtClean="0"/>
              <a:t>i</a:t>
            </a:r>
            <a:r>
              <a:rPr lang="fr-FR" dirty="0" smtClean="0"/>
              <a:t>nventaire de la </a:t>
            </a:r>
            <a:r>
              <a:rPr lang="fr-FR" b="1" dirty="0" smtClean="0"/>
              <a:t>f</a:t>
            </a:r>
            <a:r>
              <a:rPr lang="fr-FR" dirty="0" smtClean="0"/>
              <a:t>lore et de la </a:t>
            </a:r>
            <a:r>
              <a:rPr lang="fr-FR" b="1" dirty="0" smtClean="0"/>
              <a:t>f</a:t>
            </a:r>
            <a:r>
              <a:rPr lang="fr-FR" dirty="0" smtClean="0"/>
              <a:t>aune</a:t>
            </a:r>
          </a:p>
          <a:p>
            <a:endParaRPr lang="fr-FR" dirty="0"/>
          </a:p>
        </p:txBody>
      </p:sp>
      <p:sp>
        <p:nvSpPr>
          <p:cNvPr id="4" name="Espace réservé du pied de page 3"/>
          <p:cNvSpPr>
            <a:spLocks noGrp="1"/>
          </p:cNvSpPr>
          <p:nvPr>
            <p:ph type="ftr" sz="quarter" idx="11"/>
          </p:nvPr>
        </p:nvSpPr>
        <p:spPr/>
        <p:txBody>
          <a:bodyPr>
            <a:normAutofit fontScale="92500" lnSpcReduction="10000"/>
          </a:bodyPr>
          <a:lstStyle/>
          <a:p>
            <a:r>
              <a:rPr lang="fr-FR" dirty="0" smtClean="0"/>
              <a:t>chapitre 01 MEIFF UMC1 </a:t>
            </a:r>
          </a:p>
          <a:p>
            <a:r>
              <a:rPr lang="fr-FR" dirty="0" err="1" smtClean="0"/>
              <a:t>DR:Aouaidjia</a:t>
            </a:r>
            <a:r>
              <a:rPr lang="fr-FR" dirty="0" smtClean="0"/>
              <a:t> </a:t>
            </a:r>
            <a:r>
              <a:rPr lang="fr-FR" dirty="0" err="1" smtClean="0"/>
              <a:t>Nawel</a:t>
            </a:r>
            <a:endParaRPr lang="fr-FR" dirty="0"/>
          </a:p>
        </p:txBody>
      </p:sp>
      <p:sp>
        <p:nvSpPr>
          <p:cNvPr id="5" name="Espace réservé du numéro de diapositive 4"/>
          <p:cNvSpPr>
            <a:spLocks noGrp="1"/>
          </p:cNvSpPr>
          <p:nvPr>
            <p:ph type="sldNum" sz="quarter" idx="12"/>
          </p:nvPr>
        </p:nvSpPr>
        <p:spPr/>
        <p:txBody>
          <a:bodyPr/>
          <a:lstStyle/>
          <a:p>
            <a:fld id="{9D915BDB-1F7C-41D5-92D2-3A7ABF51606D}" type="slidenum">
              <a:rPr lang="fr-FR" smtClean="0"/>
              <a:t>1</a:t>
            </a:fld>
            <a:endParaRPr lang="fr-FR"/>
          </a:p>
        </p:txBody>
      </p:sp>
      <p:sp>
        <p:nvSpPr>
          <p:cNvPr id="2" name="Titre 1"/>
          <p:cNvSpPr>
            <a:spLocks noGrp="1"/>
          </p:cNvSpPr>
          <p:nvPr>
            <p:ph type="ctrTitle"/>
          </p:nvPr>
        </p:nvSpPr>
        <p:spPr/>
        <p:txBody>
          <a:bodyPr>
            <a:normAutofit/>
          </a:bodyPr>
          <a:lstStyle/>
          <a:p>
            <a:r>
              <a:rPr lang="ar-SA" dirty="0" smtClean="0"/>
              <a:t>طرق دراسة و جرد الفونا و </a:t>
            </a:r>
            <a:r>
              <a:rPr lang="ar-SA" dirty="0" err="1" smtClean="0"/>
              <a:t>الفلورا</a:t>
            </a:r>
            <a:endParaRPr lang="fr-FR" dirty="0"/>
          </a:p>
        </p:txBody>
      </p:sp>
    </p:spTree>
    <p:extLst>
      <p:ext uri="{BB962C8B-B14F-4D97-AF65-F5344CB8AC3E}">
        <p14:creationId xmlns:p14="http://schemas.microsoft.com/office/powerpoint/2010/main" val="23164629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SA" b="1" dirty="0" smtClean="0"/>
              <a:t>لماذا تستخدم العينات ؟ </a:t>
            </a:r>
            <a:endParaRPr lang="fr-FR" dirty="0"/>
          </a:p>
        </p:txBody>
      </p:sp>
      <p:sp>
        <p:nvSpPr>
          <p:cNvPr id="5" name="Espace réservé du pied de page 4"/>
          <p:cNvSpPr>
            <a:spLocks noGrp="1"/>
          </p:cNvSpPr>
          <p:nvPr>
            <p:ph type="ftr" sz="quarter" idx="11"/>
          </p:nvPr>
        </p:nvSpPr>
        <p:spPr/>
        <p:txBody>
          <a:bodyPr/>
          <a:lstStyle/>
          <a:p>
            <a:r>
              <a:rPr lang="fr-FR" smtClean="0"/>
              <a:t>chapitre 01 MEIFF UMC1 DR:Aouaidjia Nawel</a:t>
            </a:r>
            <a:endParaRPr lang="fr-FR"/>
          </a:p>
        </p:txBody>
      </p:sp>
      <p:sp>
        <p:nvSpPr>
          <p:cNvPr id="6" name="Espace réservé du numéro de diapositive 5"/>
          <p:cNvSpPr>
            <a:spLocks noGrp="1"/>
          </p:cNvSpPr>
          <p:nvPr>
            <p:ph type="sldNum" sz="quarter" idx="12"/>
          </p:nvPr>
        </p:nvSpPr>
        <p:spPr/>
        <p:txBody>
          <a:bodyPr/>
          <a:lstStyle/>
          <a:p>
            <a:fld id="{9D915BDB-1F7C-41D5-92D2-3A7ABF51606D}" type="slidenum">
              <a:rPr lang="fr-FR" smtClean="0"/>
              <a:t>10</a:t>
            </a:fld>
            <a:endParaRPr lang="fr-FR"/>
          </a:p>
        </p:txBody>
      </p:sp>
      <p:sp>
        <p:nvSpPr>
          <p:cNvPr id="4" name="Espace réservé du contenu 3"/>
          <p:cNvSpPr>
            <a:spLocks noGrp="1"/>
          </p:cNvSpPr>
          <p:nvPr>
            <p:ph sz="quarter" idx="1"/>
          </p:nvPr>
        </p:nvSpPr>
        <p:spPr/>
        <p:txBody>
          <a:bodyPr>
            <a:normAutofit/>
          </a:bodyPr>
          <a:lstStyle/>
          <a:p>
            <a:pPr marL="0" indent="0" algn="r" rtl="1">
              <a:buNone/>
            </a:pPr>
            <a:r>
              <a:rPr lang="ar-SA" b="1" dirty="0" smtClean="0">
                <a:solidFill>
                  <a:srgbClr val="FF0000"/>
                </a:solidFill>
              </a:rPr>
              <a:t>1- تجانس </a:t>
            </a:r>
            <a:r>
              <a:rPr lang="ar-SA" b="1" dirty="0">
                <a:solidFill>
                  <a:srgbClr val="FF0000"/>
                </a:solidFill>
              </a:rPr>
              <a:t>مفردات مجتمع البحث الأصلي</a:t>
            </a:r>
            <a:r>
              <a:rPr lang="ar-SA" dirty="0" smtClean="0"/>
              <a:t>:</a:t>
            </a:r>
          </a:p>
          <a:p>
            <a:pPr marL="0" indent="0" algn="r" rtl="1">
              <a:buNone/>
            </a:pPr>
            <a:r>
              <a:rPr lang="ar-SA" dirty="0" smtClean="0"/>
              <a:t> </a:t>
            </a:r>
            <a:r>
              <a:rPr lang="ar-SA" dirty="0"/>
              <a:t>فهناك بعض أنواع الأبحاث التي يكون فيها عناصر </a:t>
            </a:r>
            <a:r>
              <a:rPr lang="ar-SA" dirty="0" smtClean="0"/>
              <a:t>مجتمع الدراسة </a:t>
            </a:r>
            <a:r>
              <a:rPr lang="ar-SA" dirty="0"/>
              <a:t>الأصلي متجانسة بشكل كبير، حيث أن نفس النتائج يتم الحصول عليها سواء تمت </a:t>
            </a:r>
            <a:r>
              <a:rPr lang="ar-SA" dirty="0" smtClean="0"/>
              <a:t>الدراسة على </a:t>
            </a:r>
            <a:r>
              <a:rPr lang="ar-SA" dirty="0"/>
              <a:t>جزء من المجتمع الأصلي أم كامل مفردات المجتمع. </a:t>
            </a:r>
            <a:endParaRPr lang="ar-SA" dirty="0" smtClean="0"/>
          </a:p>
          <a:p>
            <a:pPr marL="0" indent="0" algn="r" rtl="1">
              <a:buNone/>
            </a:pPr>
            <a:r>
              <a:rPr lang="ar-SA" dirty="0" smtClean="0"/>
              <a:t>مثال </a:t>
            </a:r>
            <a:r>
              <a:rPr lang="ar-SA" dirty="0"/>
              <a:t>على ذلك فحص دم المريض </a:t>
            </a:r>
            <a:r>
              <a:rPr lang="ar-SA" dirty="0" smtClean="0"/>
              <a:t>للتحقق</a:t>
            </a:r>
            <a:endParaRPr lang="ar-SA" dirty="0"/>
          </a:p>
          <a:p>
            <a:pPr marL="0" indent="0" algn="r" rtl="1">
              <a:buNone/>
            </a:pPr>
            <a:r>
              <a:rPr lang="ar-SA" dirty="0"/>
              <a:t>من اختبارات معينة، فسواء اجري الفحص على عينة من الدم أم الدم بالكامل فالنتيجة واحدة. </a:t>
            </a:r>
            <a:r>
              <a:rPr lang="ar-SA" dirty="0" smtClean="0"/>
              <a:t>ففي مثل </a:t>
            </a:r>
            <a:r>
              <a:rPr lang="ar-SA" dirty="0"/>
              <a:t>هذه الحالة لا ضرورة لإجراء دراسة على كامل مفردات المجتمع الأصلي</a:t>
            </a:r>
            <a:endParaRPr lang="fr-FR" dirty="0"/>
          </a:p>
        </p:txBody>
      </p:sp>
    </p:spTree>
    <p:extLst>
      <p:ext uri="{BB962C8B-B14F-4D97-AF65-F5344CB8AC3E}">
        <p14:creationId xmlns:p14="http://schemas.microsoft.com/office/powerpoint/2010/main" val="12847790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SA" b="1" dirty="0"/>
              <a:t>لماذا تستخدم العينات ؟ </a:t>
            </a:r>
            <a:endParaRPr lang="fr-FR" dirty="0"/>
          </a:p>
        </p:txBody>
      </p:sp>
      <p:sp>
        <p:nvSpPr>
          <p:cNvPr id="3" name="Espace réservé du pied de page 2"/>
          <p:cNvSpPr>
            <a:spLocks noGrp="1"/>
          </p:cNvSpPr>
          <p:nvPr>
            <p:ph type="ftr" sz="quarter" idx="11"/>
          </p:nvPr>
        </p:nvSpPr>
        <p:spPr/>
        <p:txBody>
          <a:bodyPr/>
          <a:lstStyle/>
          <a:p>
            <a:r>
              <a:rPr lang="fr-FR" smtClean="0"/>
              <a:t>chapitre 01 MEIFF UMC1 DR:Aouaidjia Nawel</a:t>
            </a:r>
            <a:endParaRPr lang="fr-FR"/>
          </a:p>
        </p:txBody>
      </p:sp>
      <p:sp>
        <p:nvSpPr>
          <p:cNvPr id="4" name="Espace réservé du numéro de diapositive 3"/>
          <p:cNvSpPr>
            <a:spLocks noGrp="1"/>
          </p:cNvSpPr>
          <p:nvPr>
            <p:ph type="sldNum" sz="quarter" idx="12"/>
          </p:nvPr>
        </p:nvSpPr>
        <p:spPr/>
        <p:txBody>
          <a:bodyPr/>
          <a:lstStyle/>
          <a:p>
            <a:fld id="{9D915BDB-1F7C-41D5-92D2-3A7ABF51606D}" type="slidenum">
              <a:rPr lang="fr-FR" smtClean="0"/>
              <a:t>11</a:t>
            </a:fld>
            <a:endParaRPr lang="fr-FR"/>
          </a:p>
        </p:txBody>
      </p:sp>
      <p:sp>
        <p:nvSpPr>
          <p:cNvPr id="5" name="Espace réservé du contenu 4"/>
          <p:cNvSpPr>
            <a:spLocks noGrp="1"/>
          </p:cNvSpPr>
          <p:nvPr>
            <p:ph sz="quarter" idx="1"/>
          </p:nvPr>
        </p:nvSpPr>
        <p:spPr/>
        <p:txBody>
          <a:bodyPr/>
          <a:lstStyle/>
          <a:p>
            <a:pPr marL="0" indent="0" algn="r" rtl="1">
              <a:buNone/>
            </a:pPr>
            <a:r>
              <a:rPr lang="ar-SA" b="1" dirty="0">
                <a:solidFill>
                  <a:srgbClr val="FF0000"/>
                </a:solidFill>
              </a:rPr>
              <a:t>2- ارتفاع التكلفة والوقت والجهد: </a:t>
            </a:r>
          </a:p>
          <a:p>
            <a:pPr marL="0" indent="0" algn="r" rtl="1">
              <a:buNone/>
            </a:pPr>
            <a:r>
              <a:rPr lang="ar-SA" dirty="0"/>
              <a:t>إذا كان مجتمع الدراسة كبير ومتباعد جغرافيا يجعل من الصعب على الباحث القيام بدراسة مجتمع البحث الأصلي بالكامل لما يتطلب ذلك من وقت وجهد وتكلفة مرتفعة . فلو كان موضوع البحث هو دراسة نوع نباتي معين في داخل وخارج الجزائر، فان إجراء الدراسة في جميع الدول يتطلب تكلفة عالية لتجميع البيانات وتحليلها كذلك يتطلب جهد ووقت طويل لتجميع البيانات وتحليلها. زد على ذلك فان الانتشار الجغرافي للنوع في جميع بقاع الأرض تقريبا قد يجعل استخدام أسلوب الحصر الشامل شبة مستحيل</a:t>
            </a:r>
            <a:endParaRPr lang="fr-FR" dirty="0"/>
          </a:p>
        </p:txBody>
      </p:sp>
    </p:spTree>
    <p:extLst>
      <p:ext uri="{BB962C8B-B14F-4D97-AF65-F5344CB8AC3E}">
        <p14:creationId xmlns:p14="http://schemas.microsoft.com/office/powerpoint/2010/main" val="2380020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SA" b="1" dirty="0" smtClean="0"/>
              <a:t>لماذا تستخدم العينات ؟ </a:t>
            </a:r>
            <a:endParaRPr lang="fr-FR" dirty="0"/>
          </a:p>
        </p:txBody>
      </p:sp>
      <p:sp>
        <p:nvSpPr>
          <p:cNvPr id="5" name="Espace réservé du pied de page 4"/>
          <p:cNvSpPr>
            <a:spLocks noGrp="1"/>
          </p:cNvSpPr>
          <p:nvPr>
            <p:ph type="ftr" sz="quarter" idx="11"/>
          </p:nvPr>
        </p:nvSpPr>
        <p:spPr/>
        <p:txBody>
          <a:bodyPr/>
          <a:lstStyle/>
          <a:p>
            <a:r>
              <a:rPr lang="fr-FR" smtClean="0"/>
              <a:t>chapitre 01 MEIFF UMC1 DR:Aouaidjia Nawel</a:t>
            </a:r>
            <a:endParaRPr lang="fr-FR"/>
          </a:p>
        </p:txBody>
      </p:sp>
      <p:sp>
        <p:nvSpPr>
          <p:cNvPr id="6" name="Espace réservé du numéro de diapositive 5"/>
          <p:cNvSpPr>
            <a:spLocks noGrp="1"/>
          </p:cNvSpPr>
          <p:nvPr>
            <p:ph type="sldNum" sz="quarter" idx="12"/>
          </p:nvPr>
        </p:nvSpPr>
        <p:spPr/>
        <p:txBody>
          <a:bodyPr/>
          <a:lstStyle/>
          <a:p>
            <a:fld id="{9D915BDB-1F7C-41D5-92D2-3A7ABF51606D}" type="slidenum">
              <a:rPr lang="fr-FR" smtClean="0"/>
              <a:t>12</a:t>
            </a:fld>
            <a:endParaRPr lang="fr-FR"/>
          </a:p>
        </p:txBody>
      </p:sp>
      <p:sp>
        <p:nvSpPr>
          <p:cNvPr id="4" name="Espace réservé du contenu 3"/>
          <p:cNvSpPr>
            <a:spLocks noGrp="1"/>
          </p:cNvSpPr>
          <p:nvPr>
            <p:ph sz="quarter" idx="1"/>
          </p:nvPr>
        </p:nvSpPr>
        <p:spPr/>
        <p:txBody>
          <a:bodyPr>
            <a:normAutofit/>
          </a:bodyPr>
          <a:lstStyle/>
          <a:p>
            <a:pPr marL="0" indent="0" algn="r" rtl="1">
              <a:buNone/>
            </a:pPr>
            <a:r>
              <a:rPr lang="ar-SA" b="1" dirty="0" smtClean="0">
                <a:solidFill>
                  <a:srgbClr val="FF0000"/>
                </a:solidFill>
              </a:rPr>
              <a:t>3- ضعف </a:t>
            </a:r>
            <a:r>
              <a:rPr lang="ar-SA" b="1" dirty="0">
                <a:solidFill>
                  <a:srgbClr val="FF0000"/>
                </a:solidFill>
              </a:rPr>
              <a:t>الرقابة والإشراف</a:t>
            </a:r>
            <a:r>
              <a:rPr lang="ar-SA" b="1" dirty="0" smtClean="0">
                <a:solidFill>
                  <a:srgbClr val="FF0000"/>
                </a:solidFill>
              </a:rPr>
              <a:t>:</a:t>
            </a:r>
          </a:p>
          <a:p>
            <a:pPr marL="0" indent="0" algn="r" rtl="1">
              <a:buNone/>
            </a:pPr>
            <a:r>
              <a:rPr lang="ar-SA" dirty="0" smtClean="0"/>
              <a:t> </a:t>
            </a:r>
            <a:r>
              <a:rPr lang="ar-SA" dirty="0"/>
              <a:t>عندما يكون مجتمع الدراسة كبير فان ذلك قد يدفع الباحث إلى </a:t>
            </a:r>
            <a:r>
              <a:rPr lang="ar-SA" dirty="0" smtClean="0"/>
              <a:t>استخدام </a:t>
            </a:r>
            <a:endParaRPr lang="ar-SA" dirty="0"/>
          </a:p>
          <a:p>
            <a:pPr marL="0" indent="0" algn="r" rtl="1">
              <a:buNone/>
            </a:pPr>
            <a:r>
              <a:rPr lang="ar-SA" dirty="0"/>
              <a:t>مساعدين في جمع البيانات وتحليلها. ولكن إمكانيات الباحث في الضبط والرقابة قد تضعف </a:t>
            </a:r>
            <a:r>
              <a:rPr lang="ar-SA" dirty="0" smtClean="0"/>
              <a:t>مع ازدياد </a:t>
            </a:r>
            <a:r>
              <a:rPr lang="ar-SA" dirty="0"/>
              <a:t>حجم البيانات والجهد المطلوب لجمعها وتحليلها، وعلى الرغم </a:t>
            </a:r>
            <a:r>
              <a:rPr lang="ar-SA" dirty="0" smtClean="0"/>
              <a:t>من أن </a:t>
            </a:r>
            <a:r>
              <a:rPr lang="ar-SA" dirty="0"/>
              <a:t>تدريب المساعدين في </a:t>
            </a:r>
            <a:r>
              <a:rPr lang="ar-SA" dirty="0" smtClean="0"/>
              <a:t>جمع البيانات </a:t>
            </a:r>
            <a:r>
              <a:rPr lang="ar-SA" dirty="0"/>
              <a:t>قد يخفف من حدة المشكلة ولكن لا يقضي عليها كليا</a:t>
            </a:r>
            <a:endParaRPr lang="fr-FR" dirty="0"/>
          </a:p>
        </p:txBody>
      </p:sp>
    </p:spTree>
    <p:extLst>
      <p:ext uri="{BB962C8B-B14F-4D97-AF65-F5344CB8AC3E}">
        <p14:creationId xmlns:p14="http://schemas.microsoft.com/office/powerpoint/2010/main" val="17979472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SA" b="1" dirty="0"/>
              <a:t>لماذا تستخدم العينات ؟ </a:t>
            </a:r>
            <a:endParaRPr lang="fr-FR" dirty="0"/>
          </a:p>
        </p:txBody>
      </p:sp>
      <p:sp>
        <p:nvSpPr>
          <p:cNvPr id="3" name="Espace réservé du pied de page 2"/>
          <p:cNvSpPr>
            <a:spLocks noGrp="1"/>
          </p:cNvSpPr>
          <p:nvPr>
            <p:ph type="ftr" sz="quarter" idx="11"/>
          </p:nvPr>
        </p:nvSpPr>
        <p:spPr/>
        <p:txBody>
          <a:bodyPr/>
          <a:lstStyle/>
          <a:p>
            <a:r>
              <a:rPr lang="fr-FR" smtClean="0"/>
              <a:t>chapitre 01 MEIFF UMC1 DR:Aouaidjia Nawel</a:t>
            </a:r>
            <a:endParaRPr lang="fr-FR"/>
          </a:p>
        </p:txBody>
      </p:sp>
      <p:sp>
        <p:nvSpPr>
          <p:cNvPr id="4" name="Espace réservé du numéro de diapositive 3"/>
          <p:cNvSpPr>
            <a:spLocks noGrp="1"/>
          </p:cNvSpPr>
          <p:nvPr>
            <p:ph type="sldNum" sz="quarter" idx="12"/>
          </p:nvPr>
        </p:nvSpPr>
        <p:spPr/>
        <p:txBody>
          <a:bodyPr/>
          <a:lstStyle/>
          <a:p>
            <a:fld id="{9D915BDB-1F7C-41D5-92D2-3A7ABF51606D}" type="slidenum">
              <a:rPr lang="fr-FR" smtClean="0"/>
              <a:t>13</a:t>
            </a:fld>
            <a:endParaRPr lang="fr-FR"/>
          </a:p>
        </p:txBody>
      </p:sp>
      <p:sp>
        <p:nvSpPr>
          <p:cNvPr id="5" name="Espace réservé du contenu 4"/>
          <p:cNvSpPr>
            <a:spLocks noGrp="1"/>
          </p:cNvSpPr>
          <p:nvPr>
            <p:ph sz="quarter" idx="1"/>
          </p:nvPr>
        </p:nvSpPr>
        <p:spPr/>
        <p:txBody>
          <a:bodyPr/>
          <a:lstStyle/>
          <a:p>
            <a:pPr marL="0" indent="0" algn="r" rtl="1">
              <a:buNone/>
            </a:pPr>
            <a:r>
              <a:rPr lang="ar-SA" b="1" dirty="0">
                <a:solidFill>
                  <a:srgbClr val="FF0000"/>
                </a:solidFill>
              </a:rPr>
              <a:t>4-عدم إمكانية حصر كامل مفردات مجتمع البحث الأصلي:</a:t>
            </a:r>
            <a:r>
              <a:rPr lang="ar-SA" dirty="0"/>
              <a:t> </a:t>
            </a:r>
          </a:p>
          <a:p>
            <a:pPr marL="0" indent="0" algn="r" rtl="1">
              <a:buNone/>
            </a:pPr>
            <a:r>
              <a:rPr lang="ar-SA" dirty="0"/>
              <a:t>هناك العديد من الدراسات التي يصعب</a:t>
            </a:r>
          </a:p>
          <a:p>
            <a:pPr marL="0" indent="0" algn="r" rtl="1">
              <a:buNone/>
            </a:pPr>
            <a:r>
              <a:rPr lang="ar-SA" dirty="0"/>
              <a:t>فيها حصر كامل مفردات مجتمع الدراسة، وهذا يحتم على الباحث استخدام العينات في دراسة الظاهرة موضع البحث. </a:t>
            </a:r>
          </a:p>
          <a:p>
            <a:pPr marL="0" indent="0" algn="r" rtl="1">
              <a:buNone/>
            </a:pPr>
            <a:r>
              <a:rPr lang="ar-SA" dirty="0"/>
              <a:t>مثال على ذلك الدراسة الاحصائية للمصابين  الحاملين فيروس كورونا، حيث من الصعب حصرهم في المجتمع، وكذلك ليس من السهل الحصول على كامل المعلومات من الجهات المختصة لأن المعلومات قد تكون سرية لا يمكن البوح بها .</a:t>
            </a:r>
            <a:endParaRPr lang="fr-FR" dirty="0"/>
          </a:p>
        </p:txBody>
      </p:sp>
    </p:spTree>
    <p:extLst>
      <p:ext uri="{BB962C8B-B14F-4D97-AF65-F5344CB8AC3E}">
        <p14:creationId xmlns:p14="http://schemas.microsoft.com/office/powerpoint/2010/main" val="2028887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rtl="1"/>
            <a:r>
              <a:rPr lang="ar-SA" b="1" dirty="0" smtClean="0"/>
              <a:t>لماذا تستخدم العينات ؟ </a:t>
            </a:r>
            <a:endParaRPr lang="fr-FR" dirty="0"/>
          </a:p>
        </p:txBody>
      </p:sp>
      <p:sp>
        <p:nvSpPr>
          <p:cNvPr id="8" name="Espace réservé du pied de page 7"/>
          <p:cNvSpPr>
            <a:spLocks noGrp="1"/>
          </p:cNvSpPr>
          <p:nvPr>
            <p:ph type="ftr" sz="quarter" idx="11"/>
          </p:nvPr>
        </p:nvSpPr>
        <p:spPr/>
        <p:txBody>
          <a:bodyPr/>
          <a:lstStyle/>
          <a:p>
            <a:r>
              <a:rPr lang="fr-FR" smtClean="0"/>
              <a:t>chapitre 01 MEIFF UMC1 DR:Aouaidjia Nawel</a:t>
            </a:r>
            <a:endParaRPr lang="fr-FR"/>
          </a:p>
        </p:txBody>
      </p:sp>
      <p:sp>
        <p:nvSpPr>
          <p:cNvPr id="9" name="Espace réservé du numéro de diapositive 8"/>
          <p:cNvSpPr>
            <a:spLocks noGrp="1"/>
          </p:cNvSpPr>
          <p:nvPr>
            <p:ph type="sldNum" sz="quarter" idx="12"/>
          </p:nvPr>
        </p:nvSpPr>
        <p:spPr/>
        <p:txBody>
          <a:bodyPr/>
          <a:lstStyle/>
          <a:p>
            <a:fld id="{9D915BDB-1F7C-41D5-92D2-3A7ABF51606D}" type="slidenum">
              <a:rPr lang="fr-FR" smtClean="0"/>
              <a:t>14</a:t>
            </a:fld>
            <a:endParaRPr lang="fr-FR"/>
          </a:p>
        </p:txBody>
      </p:sp>
      <p:sp>
        <p:nvSpPr>
          <p:cNvPr id="7" name="Espace réservé du contenu 6"/>
          <p:cNvSpPr>
            <a:spLocks noGrp="1"/>
          </p:cNvSpPr>
          <p:nvPr>
            <p:ph sz="quarter" idx="1"/>
          </p:nvPr>
        </p:nvSpPr>
        <p:spPr/>
        <p:txBody>
          <a:bodyPr>
            <a:normAutofit/>
          </a:bodyPr>
          <a:lstStyle/>
          <a:p>
            <a:pPr marL="0" indent="0" algn="ctr" rtl="1">
              <a:buNone/>
            </a:pPr>
            <a:r>
              <a:rPr lang="ar-SA" b="1" dirty="0" smtClean="0">
                <a:solidFill>
                  <a:srgbClr val="FF0000"/>
                </a:solidFill>
              </a:rPr>
              <a:t>5-عدم </a:t>
            </a:r>
            <a:r>
              <a:rPr lang="ar-SA" b="1" dirty="0">
                <a:solidFill>
                  <a:srgbClr val="FF0000"/>
                </a:solidFill>
              </a:rPr>
              <a:t>إمكانية إجراء الدراسة على كامل مفردات مجتمع البحث الأصلي</a:t>
            </a:r>
            <a:r>
              <a:rPr lang="ar-SA" dirty="0" smtClean="0"/>
              <a:t>:</a:t>
            </a:r>
          </a:p>
          <a:p>
            <a:pPr marL="0" indent="0" algn="ctr" rtl="1">
              <a:buNone/>
            </a:pPr>
            <a:r>
              <a:rPr lang="ar-SA" dirty="0" smtClean="0"/>
              <a:t> </a:t>
            </a:r>
            <a:r>
              <a:rPr lang="ar-SA" dirty="0"/>
              <a:t>مثال تقوم معظم </a:t>
            </a:r>
            <a:r>
              <a:rPr lang="ar-SA" dirty="0" smtClean="0"/>
              <a:t>الدول بإجراء </a:t>
            </a:r>
            <a:r>
              <a:rPr lang="ar-SA" dirty="0"/>
              <a:t>فحص على المنتجات المستوردة للتأكد من مطابقتها للمواصفات، فقد يكون من غير </a:t>
            </a:r>
            <a:r>
              <a:rPr lang="ar-SA" dirty="0" smtClean="0"/>
              <a:t>المجدي أن </a:t>
            </a:r>
            <a:r>
              <a:rPr lang="ar-SA" dirty="0"/>
              <a:t>يتم إجراء الفحص على كامل الوحدات المستوردة لأن الوحدات التي تفحص تصبح غير </a:t>
            </a:r>
            <a:r>
              <a:rPr lang="ar-SA" dirty="0" smtClean="0"/>
              <a:t>صالحة للاستعمال </a:t>
            </a:r>
            <a:r>
              <a:rPr lang="ar-SA" dirty="0"/>
              <a:t>أو الأكل وبالتالي لا يمكن بيعها لاحقا .</a:t>
            </a:r>
            <a:endParaRPr lang="fr-FR" dirty="0"/>
          </a:p>
        </p:txBody>
      </p:sp>
    </p:spTree>
    <p:extLst>
      <p:ext uri="{BB962C8B-B14F-4D97-AF65-F5344CB8AC3E}">
        <p14:creationId xmlns:p14="http://schemas.microsoft.com/office/powerpoint/2010/main" val="28579484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rtl="1"/>
            <a:r>
              <a:rPr lang="ar-SA" b="1" dirty="0" smtClean="0"/>
              <a:t>ثانيا : مراحل اختيار العينة</a:t>
            </a:r>
            <a:br>
              <a:rPr lang="ar-SA" b="1" dirty="0" smtClean="0"/>
            </a:br>
            <a:endParaRPr lang="fr-FR" dirty="0"/>
          </a:p>
        </p:txBody>
      </p:sp>
      <p:sp>
        <p:nvSpPr>
          <p:cNvPr id="7" name="Espace réservé du pied de page 6"/>
          <p:cNvSpPr>
            <a:spLocks noGrp="1"/>
          </p:cNvSpPr>
          <p:nvPr>
            <p:ph type="ftr" sz="quarter" idx="11"/>
          </p:nvPr>
        </p:nvSpPr>
        <p:spPr/>
        <p:txBody>
          <a:bodyPr/>
          <a:lstStyle/>
          <a:p>
            <a:r>
              <a:rPr lang="fr-FR" smtClean="0"/>
              <a:t>chapitre 01 MEIFF UMC1 DR:Aouaidjia Nawel</a:t>
            </a:r>
            <a:endParaRPr lang="fr-FR"/>
          </a:p>
        </p:txBody>
      </p:sp>
      <p:sp>
        <p:nvSpPr>
          <p:cNvPr id="8" name="Espace réservé du numéro de diapositive 7"/>
          <p:cNvSpPr>
            <a:spLocks noGrp="1"/>
          </p:cNvSpPr>
          <p:nvPr>
            <p:ph type="sldNum" sz="quarter" idx="12"/>
          </p:nvPr>
        </p:nvSpPr>
        <p:spPr/>
        <p:txBody>
          <a:bodyPr/>
          <a:lstStyle/>
          <a:p>
            <a:fld id="{9D915BDB-1F7C-41D5-92D2-3A7ABF51606D}" type="slidenum">
              <a:rPr lang="fr-FR" smtClean="0"/>
              <a:t>15</a:t>
            </a:fld>
            <a:endParaRPr lang="fr-FR"/>
          </a:p>
        </p:txBody>
      </p:sp>
      <p:sp>
        <p:nvSpPr>
          <p:cNvPr id="3" name="Espace réservé du contenu 2"/>
          <p:cNvSpPr>
            <a:spLocks noGrp="1"/>
          </p:cNvSpPr>
          <p:nvPr>
            <p:ph sz="quarter" idx="1"/>
          </p:nvPr>
        </p:nvSpPr>
        <p:spPr/>
        <p:txBody>
          <a:bodyPr>
            <a:normAutofit fontScale="92500" lnSpcReduction="10000"/>
          </a:bodyPr>
          <a:lstStyle/>
          <a:p>
            <a:pPr marL="0" indent="0" algn="r" rtl="1">
              <a:buNone/>
            </a:pPr>
            <a:r>
              <a:rPr lang="ar-SA" b="1" dirty="0" smtClean="0"/>
              <a:t>تمر </a:t>
            </a:r>
            <a:r>
              <a:rPr lang="ar-SA" b="1" dirty="0"/>
              <a:t>عملية اختيار العينة بأربع </a:t>
            </a:r>
            <a:r>
              <a:rPr lang="ar-SA" b="1" dirty="0" smtClean="0"/>
              <a:t>مراحل:</a:t>
            </a:r>
            <a:endParaRPr lang="ar-SA" b="1" dirty="0"/>
          </a:p>
          <a:p>
            <a:pPr marL="0" indent="0" algn="r" rtl="1">
              <a:buNone/>
            </a:pPr>
            <a:r>
              <a:rPr lang="ar-SA" b="1" dirty="0" smtClean="0">
                <a:solidFill>
                  <a:srgbClr val="FF0000"/>
                </a:solidFill>
              </a:rPr>
              <a:t>1- </a:t>
            </a:r>
            <a:r>
              <a:rPr lang="ar-SA" b="1" dirty="0">
                <a:solidFill>
                  <a:srgbClr val="FF0000"/>
                </a:solidFill>
              </a:rPr>
              <a:t>تحديد المجتمع الأصلي للدراسة: </a:t>
            </a:r>
            <a:r>
              <a:rPr lang="ar-SA" dirty="0"/>
              <a:t>يجب على الباحث أن يحدد منذ البداية هدف الدراسة </a:t>
            </a:r>
            <a:r>
              <a:rPr lang="ar-SA" dirty="0" smtClean="0"/>
              <a:t>ونوعها والأفراد </a:t>
            </a:r>
            <a:r>
              <a:rPr lang="ar-SA" dirty="0"/>
              <a:t>الذين تشملهم </a:t>
            </a:r>
            <a:r>
              <a:rPr lang="ar-SA" dirty="0" smtClean="0"/>
              <a:t>و الذين لا </a:t>
            </a:r>
            <a:r>
              <a:rPr lang="ar-SA" dirty="0"/>
              <a:t>تشملهم الدراسة. وهذا يساعد في تحديد مجتمع الدراسة الأصلي تحديدا </a:t>
            </a:r>
            <a:r>
              <a:rPr lang="ar-SA" dirty="0" smtClean="0"/>
              <a:t>دقيقا وواضحا</a:t>
            </a:r>
          </a:p>
          <a:p>
            <a:pPr marL="0" indent="0" algn="r" rtl="1">
              <a:buNone/>
            </a:pPr>
            <a:r>
              <a:rPr lang="ar-SA" b="1" dirty="0" smtClean="0">
                <a:solidFill>
                  <a:srgbClr val="FF0000"/>
                </a:solidFill>
              </a:rPr>
              <a:t>2 - إعداد </a:t>
            </a:r>
            <a:r>
              <a:rPr lang="ar-SA" b="1" dirty="0">
                <a:solidFill>
                  <a:srgbClr val="FF0000"/>
                </a:solidFill>
              </a:rPr>
              <a:t>قائمة بأفراد المجتمع الأصلي للدراسة</a:t>
            </a:r>
            <a:r>
              <a:rPr lang="ar-SA" dirty="0"/>
              <a:t>: وهذا يتم بعد تحديد المجتمع الأصلي للدراسة بدقة</a:t>
            </a:r>
            <a:r>
              <a:rPr lang="ar-SA" dirty="0" smtClean="0"/>
              <a:t>. </a:t>
            </a:r>
          </a:p>
          <a:p>
            <a:pPr marL="0" indent="0" algn="r" rtl="1">
              <a:buNone/>
            </a:pPr>
            <a:r>
              <a:rPr lang="ar-SA" b="1" dirty="0" smtClean="0">
                <a:solidFill>
                  <a:srgbClr val="FF0000"/>
                </a:solidFill>
              </a:rPr>
              <a:t>3- التعرف على خصائص المجتمع الأصلي للدراسة: </a:t>
            </a:r>
            <a:r>
              <a:rPr lang="ar-SA" dirty="0" smtClean="0"/>
              <a:t>فيجب على الباحث أن يتعرف على خصائص هذا المجتمع من حيث مدى التجانس والعدد. </a:t>
            </a:r>
            <a:endParaRPr lang="ar-SA" dirty="0"/>
          </a:p>
          <a:p>
            <a:pPr marL="0" indent="0" algn="r" rtl="1">
              <a:buNone/>
            </a:pPr>
            <a:r>
              <a:rPr lang="ar-SA" b="1" dirty="0" smtClean="0">
                <a:solidFill>
                  <a:srgbClr val="FF0000"/>
                </a:solidFill>
              </a:rPr>
              <a:t>3- اختيار </a:t>
            </a:r>
            <a:r>
              <a:rPr lang="ar-SA" b="1" dirty="0">
                <a:solidFill>
                  <a:srgbClr val="FF0000"/>
                </a:solidFill>
              </a:rPr>
              <a:t>عينة ممثلة: </a:t>
            </a:r>
            <a:r>
              <a:rPr lang="ar-SA" dirty="0"/>
              <a:t>بعد حصر جميع مفردات مجتمع الدراسة الأصلي، يتم اختيار عينة الدراسة . ويجب أن يتم التأكد من أن العينة تمثل مجتمع الدراسة تمثيلا صادقا حتى يمكن أن يتم تعميم </a:t>
            </a:r>
            <a:r>
              <a:rPr lang="ar-SA" dirty="0" smtClean="0"/>
              <a:t>النتائج على </a:t>
            </a:r>
            <a:r>
              <a:rPr lang="ar-SA" dirty="0"/>
              <a:t>المجتمع </a:t>
            </a:r>
            <a:r>
              <a:rPr lang="ar-SA" dirty="0" smtClean="0"/>
              <a:t>الأصلي إن </a:t>
            </a:r>
            <a:r>
              <a:rPr lang="ar-SA" dirty="0"/>
              <a:t>العينة السليمة هي العينة هي التي تمثل مجتمع الدراسة تمثيلا صادقا</a:t>
            </a:r>
            <a:endParaRPr lang="fr-FR" dirty="0"/>
          </a:p>
        </p:txBody>
      </p:sp>
    </p:spTree>
    <p:extLst>
      <p:ext uri="{BB962C8B-B14F-4D97-AF65-F5344CB8AC3E}">
        <p14:creationId xmlns:p14="http://schemas.microsoft.com/office/powerpoint/2010/main" val="30942345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rtl="1"/>
            <a:r>
              <a:rPr lang="ar-SA" b="1" dirty="0" smtClean="0"/>
              <a:t>ثالثا :أنواع العينات</a:t>
            </a:r>
            <a:br>
              <a:rPr lang="ar-SA" b="1" dirty="0" smtClean="0"/>
            </a:br>
            <a:endParaRPr lang="fr-FR" dirty="0"/>
          </a:p>
        </p:txBody>
      </p:sp>
      <p:sp>
        <p:nvSpPr>
          <p:cNvPr id="4" name="Espace réservé du pied de page 3"/>
          <p:cNvSpPr>
            <a:spLocks noGrp="1"/>
          </p:cNvSpPr>
          <p:nvPr>
            <p:ph type="ftr" sz="quarter" idx="11"/>
          </p:nvPr>
        </p:nvSpPr>
        <p:spPr/>
        <p:txBody>
          <a:bodyPr/>
          <a:lstStyle/>
          <a:p>
            <a:r>
              <a:rPr lang="fr-FR" smtClean="0"/>
              <a:t>chapitre 01 MEIFF UMC1 DR:Aouaidjia Nawel</a:t>
            </a:r>
            <a:endParaRPr lang="fr-FR"/>
          </a:p>
        </p:txBody>
      </p:sp>
      <p:sp>
        <p:nvSpPr>
          <p:cNvPr id="5" name="Espace réservé du numéro de diapositive 4"/>
          <p:cNvSpPr>
            <a:spLocks noGrp="1"/>
          </p:cNvSpPr>
          <p:nvPr>
            <p:ph type="sldNum" sz="quarter" idx="12"/>
          </p:nvPr>
        </p:nvSpPr>
        <p:spPr/>
        <p:txBody>
          <a:bodyPr/>
          <a:lstStyle/>
          <a:p>
            <a:fld id="{9D915BDB-1F7C-41D5-92D2-3A7ABF51606D}" type="slidenum">
              <a:rPr lang="fr-FR" smtClean="0"/>
              <a:t>16</a:t>
            </a:fld>
            <a:endParaRPr lang="fr-FR"/>
          </a:p>
        </p:txBody>
      </p:sp>
      <p:sp>
        <p:nvSpPr>
          <p:cNvPr id="3" name="Espace réservé du contenu 2"/>
          <p:cNvSpPr>
            <a:spLocks noGrp="1"/>
          </p:cNvSpPr>
          <p:nvPr>
            <p:ph sz="quarter" idx="1"/>
          </p:nvPr>
        </p:nvSpPr>
        <p:spPr/>
        <p:txBody>
          <a:bodyPr/>
          <a:lstStyle/>
          <a:p>
            <a:pPr algn="r" rtl="1"/>
            <a:r>
              <a:rPr lang="ar-SA" b="1" dirty="0" smtClean="0"/>
              <a:t>تنقسم العينات عادة إلى قسمين رئيسين وهما</a:t>
            </a:r>
          </a:p>
          <a:p>
            <a:pPr algn="r" rtl="1"/>
            <a:r>
              <a:rPr lang="ar-SA" b="1" dirty="0" smtClean="0"/>
              <a:t> </a:t>
            </a:r>
            <a:r>
              <a:rPr lang="ar-SA" dirty="0" smtClean="0"/>
              <a:t>المجموعة </a:t>
            </a:r>
            <a:r>
              <a:rPr lang="ar-SA" dirty="0"/>
              <a:t>الأولى: العينات الاحتمالية </a:t>
            </a:r>
            <a:r>
              <a:rPr lang="ar-SA" dirty="0" smtClean="0"/>
              <a:t>اي العشوائية </a:t>
            </a:r>
          </a:p>
          <a:p>
            <a:pPr algn="r" rtl="1"/>
            <a:r>
              <a:rPr lang="ar-SA" dirty="0" smtClean="0"/>
              <a:t>المجموعة </a:t>
            </a:r>
            <a:r>
              <a:rPr lang="ar-SA" dirty="0"/>
              <a:t>الثانية: العينات الغير </a:t>
            </a:r>
            <a:r>
              <a:rPr lang="ar-SA" dirty="0" smtClean="0"/>
              <a:t>احتمالية أي الغير عشوائية</a:t>
            </a:r>
          </a:p>
          <a:p>
            <a:pPr marL="0" indent="0" algn="r" rtl="1">
              <a:buNone/>
            </a:pPr>
            <a:endParaRPr lang="ar-SA" b="1" dirty="0" smtClean="0"/>
          </a:p>
          <a:p>
            <a:pPr marL="0" indent="0" algn="ctr" rtl="1">
              <a:buNone/>
            </a:pPr>
            <a:r>
              <a:rPr lang="ar-SA" b="1" dirty="0" smtClean="0"/>
              <a:t>وفيما يلي تفصيل لكل قسم منها</a:t>
            </a:r>
            <a:endParaRPr lang="ar-SA" dirty="0" smtClean="0"/>
          </a:p>
          <a:p>
            <a:pPr marL="0" indent="0" algn="r" rtl="1">
              <a:buNone/>
            </a:pPr>
            <a:endParaRPr lang="fr-FR" dirty="0"/>
          </a:p>
        </p:txBody>
      </p:sp>
    </p:spTree>
    <p:extLst>
      <p:ext uri="{BB962C8B-B14F-4D97-AF65-F5344CB8AC3E}">
        <p14:creationId xmlns:p14="http://schemas.microsoft.com/office/powerpoint/2010/main" val="5554708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algn="ctr" rtl="1"/>
            <a:r>
              <a:rPr lang="ar-JO" altLang="fr-FR" dirty="0" smtClean="0"/>
              <a:t>أنواع العينات</a:t>
            </a:r>
            <a:endParaRPr lang="en-AU" altLang="fr-FR" dirty="0" smtClean="0"/>
          </a:p>
        </p:txBody>
      </p:sp>
      <p:sp>
        <p:nvSpPr>
          <p:cNvPr id="2" name="Espace réservé du pied de page 1"/>
          <p:cNvSpPr>
            <a:spLocks noGrp="1"/>
          </p:cNvSpPr>
          <p:nvPr>
            <p:ph type="ftr" sz="quarter" idx="11"/>
          </p:nvPr>
        </p:nvSpPr>
        <p:spPr/>
        <p:txBody>
          <a:bodyPr/>
          <a:lstStyle/>
          <a:p>
            <a:r>
              <a:rPr lang="fr-FR" smtClean="0"/>
              <a:t>chapitre 01 MEIFF UMC1 DR:Aouaidjia Nawel</a:t>
            </a:r>
            <a:endParaRPr lang="fr-FR"/>
          </a:p>
        </p:txBody>
      </p:sp>
      <p:sp>
        <p:nvSpPr>
          <p:cNvPr id="3" name="Espace réservé du numéro de diapositive 2"/>
          <p:cNvSpPr>
            <a:spLocks noGrp="1"/>
          </p:cNvSpPr>
          <p:nvPr>
            <p:ph type="sldNum" sz="quarter" idx="12"/>
          </p:nvPr>
        </p:nvSpPr>
        <p:spPr/>
        <p:txBody>
          <a:bodyPr/>
          <a:lstStyle/>
          <a:p>
            <a:fld id="{9D915BDB-1F7C-41D5-92D2-3A7ABF51606D}" type="slidenum">
              <a:rPr lang="fr-FR" smtClean="0"/>
              <a:t>17</a:t>
            </a:fld>
            <a:endParaRPr lang="fr-FR"/>
          </a:p>
        </p:txBody>
      </p:sp>
      <p:sp>
        <p:nvSpPr>
          <p:cNvPr id="22531" name="Content Placeholder 2"/>
          <p:cNvSpPr>
            <a:spLocks noGrp="1"/>
          </p:cNvSpPr>
          <p:nvPr>
            <p:ph sz="quarter" idx="1"/>
          </p:nvPr>
        </p:nvSpPr>
        <p:spPr>
          <a:xfrm>
            <a:off x="533400" y="2336800"/>
            <a:ext cx="7999413" cy="3598863"/>
          </a:xfrm>
        </p:spPr>
        <p:txBody>
          <a:bodyPr>
            <a:normAutofit fontScale="92500" lnSpcReduction="10000"/>
          </a:bodyPr>
          <a:lstStyle/>
          <a:p>
            <a:pPr marL="0" indent="0" algn="r" rtl="1">
              <a:buFont typeface="Arial" charset="0"/>
              <a:buNone/>
            </a:pPr>
            <a:r>
              <a:rPr lang="ar-JO" altLang="fr-FR" dirty="0" smtClean="0"/>
              <a:t>تقسم العينة إلى نوعين:</a:t>
            </a:r>
          </a:p>
          <a:p>
            <a:pPr marL="0" indent="0" algn="r" rtl="1">
              <a:buFont typeface="Arial" charset="0"/>
              <a:buNone/>
            </a:pPr>
            <a:endParaRPr lang="ar-JO" altLang="fr-FR" b="1" dirty="0" smtClean="0">
              <a:solidFill>
                <a:srgbClr val="FF0000"/>
              </a:solidFill>
            </a:endParaRPr>
          </a:p>
          <a:p>
            <a:pPr marL="0" indent="0" algn="r" rtl="1">
              <a:buFont typeface="Arial" charset="0"/>
              <a:buNone/>
            </a:pPr>
            <a:r>
              <a:rPr lang="ar-JO" altLang="fr-FR" b="1" dirty="0" smtClean="0">
                <a:solidFill>
                  <a:srgbClr val="FF0000"/>
                </a:solidFill>
              </a:rPr>
              <a:t>	- العينات الاحتمالية: </a:t>
            </a:r>
            <a:r>
              <a:rPr lang="ar-JO" altLang="fr-FR" dirty="0" smtClean="0"/>
              <a:t>حيث يتم اختيار وحدات العينة بشكل عشوائي و تسمى العينة العشوائية. و يتم سحب العينة وفق طرق معينة. فلا يتدخل الباحث في اختيار العينة.</a:t>
            </a:r>
          </a:p>
          <a:p>
            <a:pPr marL="0" indent="0" algn="r" rtl="1">
              <a:buFont typeface="Arial" charset="0"/>
              <a:buNone/>
            </a:pPr>
            <a:endParaRPr lang="ar-JO" altLang="fr-FR" dirty="0" smtClean="0"/>
          </a:p>
          <a:p>
            <a:pPr marL="0" indent="0" algn="r" rtl="1">
              <a:buFont typeface="Arial" charset="0"/>
              <a:buNone/>
            </a:pPr>
            <a:r>
              <a:rPr lang="ar-JO" altLang="fr-FR" dirty="0" smtClean="0"/>
              <a:t>	</a:t>
            </a:r>
            <a:r>
              <a:rPr lang="ar-JO" altLang="fr-FR" b="1" dirty="0" smtClean="0">
                <a:solidFill>
                  <a:srgbClr val="FF0000"/>
                </a:solidFill>
              </a:rPr>
              <a:t>- العينات غير الاحتمالية:</a:t>
            </a:r>
            <a:r>
              <a:rPr lang="en-US" altLang="fr-FR" b="1" dirty="0" smtClean="0">
                <a:solidFill>
                  <a:srgbClr val="FF0000"/>
                </a:solidFill>
              </a:rPr>
              <a:t> </a:t>
            </a:r>
            <a:r>
              <a:rPr lang="ar-JO" altLang="fr-FR" dirty="0" smtClean="0"/>
              <a:t>و هي العينات التي لا يتم اختيارها حسب الطريقة العشوائية. و تعتمد على معرفة الباحث بطبيعة مجتمع الدراسة فيكون الاعتماد على الباحث في اختيار العينة. </a:t>
            </a:r>
            <a:endParaRPr lang="en-AU" altLang="fr-FR" dirty="0" smtClean="0"/>
          </a:p>
        </p:txBody>
      </p:sp>
    </p:spTree>
    <p:extLst>
      <p:ext uri="{BB962C8B-B14F-4D97-AF65-F5344CB8AC3E}">
        <p14:creationId xmlns:p14="http://schemas.microsoft.com/office/powerpoint/2010/main" val="29268742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fade">
                                      <p:cBhvr>
                                        <p:cTn id="7" dur="1000"/>
                                        <p:tgtEl>
                                          <p:spTgt spid="22531">
                                            <p:txEl>
                                              <p:pRg st="0" end="0"/>
                                            </p:txEl>
                                          </p:spTgt>
                                        </p:tgtEl>
                                      </p:cBhvr>
                                    </p:animEffect>
                                    <p:anim calcmode="lin" valueType="num">
                                      <p:cBhvr>
                                        <p:cTn id="8" dur="10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25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2531">
                                            <p:txEl>
                                              <p:pRg st="2" end="2"/>
                                            </p:txEl>
                                          </p:spTgt>
                                        </p:tgtEl>
                                        <p:attrNameLst>
                                          <p:attrName>style.visibility</p:attrName>
                                        </p:attrNameLst>
                                      </p:cBhvr>
                                      <p:to>
                                        <p:strVal val="visible"/>
                                      </p:to>
                                    </p:set>
                                    <p:animEffect transition="in" filter="fade">
                                      <p:cBhvr>
                                        <p:cTn id="14" dur="1000"/>
                                        <p:tgtEl>
                                          <p:spTgt spid="22531">
                                            <p:txEl>
                                              <p:pRg st="2" end="2"/>
                                            </p:txEl>
                                          </p:spTgt>
                                        </p:tgtEl>
                                      </p:cBhvr>
                                    </p:animEffect>
                                    <p:anim calcmode="lin" valueType="num">
                                      <p:cBhvr>
                                        <p:cTn id="15" dur="10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253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2531">
                                            <p:txEl>
                                              <p:pRg st="4" end="4"/>
                                            </p:txEl>
                                          </p:spTgt>
                                        </p:tgtEl>
                                        <p:attrNameLst>
                                          <p:attrName>style.visibility</p:attrName>
                                        </p:attrNameLst>
                                      </p:cBhvr>
                                      <p:to>
                                        <p:strVal val="visible"/>
                                      </p:to>
                                    </p:set>
                                    <p:animEffect transition="in" filter="fade">
                                      <p:cBhvr>
                                        <p:cTn id="21" dur="1000"/>
                                        <p:tgtEl>
                                          <p:spTgt spid="22531">
                                            <p:txEl>
                                              <p:pRg st="4" end="4"/>
                                            </p:txEl>
                                          </p:spTgt>
                                        </p:tgtEl>
                                      </p:cBhvr>
                                    </p:animEffect>
                                    <p:anim calcmode="lin" valueType="num">
                                      <p:cBhvr>
                                        <p:cTn id="22" dur="10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253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8"/>
          <p:cNvSpPr>
            <a:spLocks noGrp="1" noChangeArrowheads="1"/>
          </p:cNvSpPr>
          <p:nvPr>
            <p:ph type="title"/>
          </p:nvPr>
        </p:nvSpPr>
        <p:spPr bwMode="auto">
          <a:xfrm>
            <a:off x="3399243" y="492195"/>
            <a:ext cx="2345514" cy="707886"/>
          </a:xfrm>
          <a:prstGeom prst="rect">
            <a:avLst/>
          </a:prstGeom>
          <a:noFill/>
          <a:ln w="9525">
            <a:noFill/>
            <a:miter lim="800000"/>
            <a:headEnd/>
            <a:tailEnd/>
          </a:ln>
        </p:spPr>
        <p:txBody>
          <a:bodyPr wrap="none">
            <a:spAutoFit/>
          </a:bodyPr>
          <a:lstStyle/>
          <a:p>
            <a:pPr rtl="1"/>
            <a:r>
              <a:rPr lang="ar-SA" sz="4000" b="1" dirty="0">
                <a:solidFill>
                  <a:srgbClr val="FF0000"/>
                </a:solidFill>
              </a:rPr>
              <a:t>أقسام </a:t>
            </a:r>
            <a:r>
              <a:rPr lang="ar-SA" sz="4000" b="1" dirty="0" smtClean="0">
                <a:solidFill>
                  <a:srgbClr val="FF0000"/>
                </a:solidFill>
              </a:rPr>
              <a:t>العينات</a:t>
            </a:r>
            <a:endParaRPr lang="ar-SA" sz="4000" b="1" dirty="0">
              <a:solidFill>
                <a:srgbClr val="FF0000"/>
              </a:solidFill>
            </a:endParaRPr>
          </a:p>
        </p:txBody>
      </p:sp>
      <p:sp>
        <p:nvSpPr>
          <p:cNvPr id="4" name="Espace réservé du pied de page 3"/>
          <p:cNvSpPr>
            <a:spLocks noGrp="1"/>
          </p:cNvSpPr>
          <p:nvPr>
            <p:ph type="ftr" sz="quarter" idx="11"/>
          </p:nvPr>
        </p:nvSpPr>
        <p:spPr/>
        <p:txBody>
          <a:bodyPr/>
          <a:lstStyle/>
          <a:p>
            <a:r>
              <a:rPr lang="fr-FR" smtClean="0"/>
              <a:t>chapitre 01 MEIFF UMC1 DR:Aouaidjia Nawel</a:t>
            </a:r>
            <a:endParaRPr lang="fr-FR"/>
          </a:p>
        </p:txBody>
      </p:sp>
      <p:sp>
        <p:nvSpPr>
          <p:cNvPr id="6" name="Espace réservé du numéro de diapositive 5"/>
          <p:cNvSpPr>
            <a:spLocks noGrp="1"/>
          </p:cNvSpPr>
          <p:nvPr>
            <p:ph type="sldNum" sz="quarter" idx="12"/>
          </p:nvPr>
        </p:nvSpPr>
        <p:spPr/>
        <p:txBody>
          <a:bodyPr/>
          <a:lstStyle/>
          <a:p>
            <a:fld id="{9D915BDB-1F7C-41D5-92D2-3A7ABF51606D}" type="slidenum">
              <a:rPr lang="fr-FR" smtClean="0"/>
              <a:t>18</a:t>
            </a:fld>
            <a:endParaRPr lang="fr-FR"/>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tretch>
            <a:fillRect/>
          </a:stretch>
        </p:blipFill>
        <p:spPr bwMode="auto">
          <a:xfrm>
            <a:off x="914400" y="1940793"/>
            <a:ext cx="7772400" cy="3586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75542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algn="ctr" rtl="1"/>
            <a:r>
              <a:rPr lang="ar-SA" altLang="fr-FR" b="1" dirty="0" smtClean="0"/>
              <a:t>النوع الاول:</a:t>
            </a:r>
            <a:r>
              <a:rPr lang="ar-JO" altLang="fr-FR" b="1" dirty="0" smtClean="0"/>
              <a:t>العينات الاحتمالية</a:t>
            </a:r>
            <a:endParaRPr lang="en-AU" altLang="fr-FR" b="1" dirty="0" smtClean="0"/>
          </a:p>
        </p:txBody>
      </p:sp>
      <p:sp>
        <p:nvSpPr>
          <p:cNvPr id="2" name="Espace réservé du pied de page 1"/>
          <p:cNvSpPr>
            <a:spLocks noGrp="1"/>
          </p:cNvSpPr>
          <p:nvPr>
            <p:ph type="ftr" sz="quarter" idx="11"/>
          </p:nvPr>
        </p:nvSpPr>
        <p:spPr/>
        <p:txBody>
          <a:bodyPr/>
          <a:lstStyle/>
          <a:p>
            <a:r>
              <a:rPr lang="fr-FR" smtClean="0"/>
              <a:t>chapitre 01 MEIFF UMC1 DR:Aouaidjia Nawel</a:t>
            </a:r>
            <a:endParaRPr lang="fr-FR"/>
          </a:p>
        </p:txBody>
      </p:sp>
      <p:sp>
        <p:nvSpPr>
          <p:cNvPr id="4" name="Espace réservé du numéro de diapositive 3"/>
          <p:cNvSpPr>
            <a:spLocks noGrp="1"/>
          </p:cNvSpPr>
          <p:nvPr>
            <p:ph type="sldNum" sz="quarter" idx="12"/>
          </p:nvPr>
        </p:nvSpPr>
        <p:spPr/>
        <p:txBody>
          <a:bodyPr/>
          <a:lstStyle/>
          <a:p>
            <a:fld id="{9D915BDB-1F7C-41D5-92D2-3A7ABF51606D}" type="slidenum">
              <a:rPr lang="fr-FR" smtClean="0"/>
              <a:t>19</a:t>
            </a:fld>
            <a:endParaRPr lang="fr-FR"/>
          </a:p>
        </p:txBody>
      </p:sp>
      <p:sp>
        <p:nvSpPr>
          <p:cNvPr id="3" name="Content Placeholder 2"/>
          <p:cNvSpPr>
            <a:spLocks noGrp="1"/>
          </p:cNvSpPr>
          <p:nvPr>
            <p:ph sz="quarter" idx="1"/>
          </p:nvPr>
        </p:nvSpPr>
        <p:spPr>
          <a:xfrm>
            <a:off x="531813" y="2349500"/>
            <a:ext cx="8286750" cy="3598863"/>
          </a:xfrm>
        </p:spPr>
        <p:txBody>
          <a:bodyPr>
            <a:normAutofit/>
          </a:bodyPr>
          <a:lstStyle/>
          <a:p>
            <a:pPr marL="0" indent="0" algn="r" rtl="1">
              <a:buFont typeface="Arial" charset="0"/>
              <a:buNone/>
            </a:pPr>
            <a:r>
              <a:rPr lang="ar-JO" altLang="fr-FR" sz="2800" dirty="0" smtClean="0"/>
              <a:t>1- العينة العشوائية البسيطة: </a:t>
            </a:r>
            <a:r>
              <a:rPr lang="ar-JO" altLang="fr-FR" sz="2800" dirty="0" err="1" smtClean="0"/>
              <a:t>تعتمدعلى</a:t>
            </a:r>
            <a:r>
              <a:rPr lang="ar-JO" altLang="fr-FR" sz="2800" dirty="0" smtClean="0"/>
              <a:t> نظرية الاحتمالات في اختيار وحداتها</a:t>
            </a:r>
          </a:p>
          <a:p>
            <a:pPr marL="0" indent="0" algn="r" rtl="1">
              <a:buFont typeface="Arial" charset="0"/>
              <a:buNone/>
            </a:pPr>
            <a:r>
              <a:rPr lang="ar-JO" altLang="fr-FR" sz="2800" dirty="0" smtClean="0"/>
              <a:t>حجم العينة يكون مسؤولا عن دقة تقدير معالم المجتمع</a:t>
            </a:r>
          </a:p>
          <a:p>
            <a:pPr marL="0" indent="0" algn="r" rtl="1">
              <a:buFont typeface="Arial" charset="0"/>
              <a:buNone/>
            </a:pPr>
            <a:r>
              <a:rPr lang="ar-JO" altLang="fr-FR" sz="2800" b="1" dirty="0" smtClean="0"/>
              <a:t>حجم </a:t>
            </a:r>
            <a:r>
              <a:rPr lang="ar-JO" altLang="fr-FR" sz="2800" b="1" dirty="0" err="1" smtClean="0"/>
              <a:t>العنية</a:t>
            </a:r>
            <a:r>
              <a:rPr lang="ar-JO" altLang="fr-FR" sz="2800" b="1" dirty="0" smtClean="0"/>
              <a:t>: </a:t>
            </a:r>
          </a:p>
          <a:p>
            <a:pPr marL="0" indent="0" algn="r" rtl="1">
              <a:buFont typeface="Arial" charset="0"/>
              <a:buNone/>
            </a:pPr>
            <a:r>
              <a:rPr lang="ar-JO" altLang="fr-FR" sz="2800" dirty="0" smtClean="0"/>
              <a:t>يعتمد على نوع مجتمع الدراسة إذا كان متجانسا أم لا. </a:t>
            </a:r>
          </a:p>
          <a:p>
            <a:pPr marL="0" indent="0" algn="r" rtl="1">
              <a:buFont typeface="Arial" charset="0"/>
              <a:buNone/>
            </a:pPr>
            <a:r>
              <a:rPr lang="ar-JO" altLang="fr-FR" sz="2800" dirty="0" smtClean="0"/>
              <a:t>	- إذا كان المجتمع متجانسا يمكن الاكتفاء بعينة صغيرة</a:t>
            </a:r>
          </a:p>
          <a:p>
            <a:pPr marL="0" indent="0" algn="r" rtl="1">
              <a:buFont typeface="Arial" charset="0"/>
              <a:buNone/>
            </a:pPr>
            <a:r>
              <a:rPr lang="ar-JO" altLang="fr-FR" sz="2800" dirty="0" smtClean="0"/>
              <a:t>	</a:t>
            </a:r>
          </a:p>
        </p:txBody>
      </p:sp>
    </p:spTree>
    <p:extLst>
      <p:ext uri="{BB962C8B-B14F-4D97-AF65-F5344CB8AC3E}">
        <p14:creationId xmlns:p14="http://schemas.microsoft.com/office/powerpoint/2010/main" val="31140770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ctr"/>
            <a:r>
              <a:rPr lang="ar-SA" dirty="0" smtClean="0"/>
              <a:t>الهدف الرئيسي للفصل</a:t>
            </a:r>
            <a:endParaRPr lang="fr-FR" dirty="0"/>
          </a:p>
        </p:txBody>
      </p:sp>
      <p:sp>
        <p:nvSpPr>
          <p:cNvPr id="2" name="Espace réservé du pied de page 1"/>
          <p:cNvSpPr>
            <a:spLocks noGrp="1"/>
          </p:cNvSpPr>
          <p:nvPr>
            <p:ph type="ftr" sz="quarter" idx="11"/>
          </p:nvPr>
        </p:nvSpPr>
        <p:spPr/>
        <p:txBody>
          <a:bodyPr/>
          <a:lstStyle/>
          <a:p>
            <a:r>
              <a:rPr lang="fr-FR" smtClean="0"/>
              <a:t>chapitre 01 MEIFF UMC1 DR:Aouaidjia Nawel</a:t>
            </a:r>
            <a:endParaRPr lang="fr-FR"/>
          </a:p>
        </p:txBody>
      </p:sp>
      <p:sp>
        <p:nvSpPr>
          <p:cNvPr id="3" name="Espace réservé du numéro de diapositive 2"/>
          <p:cNvSpPr>
            <a:spLocks noGrp="1"/>
          </p:cNvSpPr>
          <p:nvPr>
            <p:ph type="sldNum" sz="quarter" idx="12"/>
          </p:nvPr>
        </p:nvSpPr>
        <p:spPr/>
        <p:txBody>
          <a:bodyPr/>
          <a:lstStyle/>
          <a:p>
            <a:fld id="{9D915BDB-1F7C-41D5-92D2-3A7ABF51606D}" type="slidenum">
              <a:rPr lang="fr-FR" smtClean="0"/>
              <a:t>2</a:t>
            </a:fld>
            <a:endParaRPr lang="fr-FR"/>
          </a:p>
        </p:txBody>
      </p:sp>
      <p:sp>
        <p:nvSpPr>
          <p:cNvPr id="5" name="Espace réservé du contenu 4"/>
          <p:cNvSpPr>
            <a:spLocks noGrp="1"/>
          </p:cNvSpPr>
          <p:nvPr>
            <p:ph sz="quarter" idx="1"/>
          </p:nvPr>
        </p:nvSpPr>
        <p:spPr/>
        <p:txBody>
          <a:bodyPr>
            <a:normAutofit/>
          </a:bodyPr>
          <a:lstStyle/>
          <a:p>
            <a:pPr marL="0" indent="0" algn="r" rtl="1">
              <a:buNone/>
            </a:pPr>
            <a:r>
              <a:rPr lang="ar-SA" dirty="0" smtClean="0"/>
              <a:t>يهدف هذا الفصل إلى:</a:t>
            </a:r>
          </a:p>
          <a:p>
            <a:pPr marL="0" indent="0" algn="r" rtl="1">
              <a:buNone/>
            </a:pPr>
            <a:r>
              <a:rPr lang="ar-SA" dirty="0" smtClean="0"/>
              <a:t> التعرف على أسلوب العينات وأنواعها الرئيسة وأساليب اللجوء إليها ودلك من خلال مناقشة  بعض المفاهيم الأساسية حول موضوع العينات ومدى تمثيلها لمجتمع الدراسة</a:t>
            </a:r>
          </a:p>
        </p:txBody>
      </p:sp>
    </p:spTree>
    <p:extLst>
      <p:ext uri="{BB962C8B-B14F-4D97-AF65-F5344CB8AC3E}">
        <p14:creationId xmlns:p14="http://schemas.microsoft.com/office/powerpoint/2010/main" val="18738579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algn="ctr"/>
            <a:r>
              <a:rPr lang="ar-SA" altLang="fr-FR" b="1" dirty="0"/>
              <a:t>النوع الاول:</a:t>
            </a:r>
            <a:r>
              <a:rPr lang="ar-JO" altLang="fr-FR" b="1" dirty="0"/>
              <a:t>العينات الاحتمالية</a:t>
            </a:r>
            <a:endParaRPr lang="en-AU" altLang="fr-FR" dirty="0" smtClean="0"/>
          </a:p>
        </p:txBody>
      </p:sp>
      <p:sp>
        <p:nvSpPr>
          <p:cNvPr id="2" name="Espace réservé du pied de page 1"/>
          <p:cNvSpPr>
            <a:spLocks noGrp="1"/>
          </p:cNvSpPr>
          <p:nvPr>
            <p:ph type="ftr" sz="quarter" idx="11"/>
          </p:nvPr>
        </p:nvSpPr>
        <p:spPr/>
        <p:txBody>
          <a:bodyPr/>
          <a:lstStyle/>
          <a:p>
            <a:r>
              <a:rPr lang="fr-FR" smtClean="0"/>
              <a:t>chapitre 01 MEIFF UMC1 DR:Aouaidjia Nawel</a:t>
            </a:r>
            <a:endParaRPr lang="fr-FR"/>
          </a:p>
        </p:txBody>
      </p:sp>
      <p:sp>
        <p:nvSpPr>
          <p:cNvPr id="4" name="Espace réservé du numéro de diapositive 3"/>
          <p:cNvSpPr>
            <a:spLocks noGrp="1"/>
          </p:cNvSpPr>
          <p:nvPr>
            <p:ph type="sldNum" sz="quarter" idx="12"/>
          </p:nvPr>
        </p:nvSpPr>
        <p:spPr/>
        <p:txBody>
          <a:bodyPr/>
          <a:lstStyle/>
          <a:p>
            <a:fld id="{9D915BDB-1F7C-41D5-92D2-3A7ABF51606D}" type="slidenum">
              <a:rPr lang="fr-FR" smtClean="0"/>
              <a:t>20</a:t>
            </a:fld>
            <a:endParaRPr lang="fr-FR"/>
          </a:p>
        </p:txBody>
      </p:sp>
      <p:sp>
        <p:nvSpPr>
          <p:cNvPr id="3" name="Content Placeholder 2"/>
          <p:cNvSpPr>
            <a:spLocks noGrp="1"/>
          </p:cNvSpPr>
          <p:nvPr>
            <p:ph sz="quarter" idx="1"/>
          </p:nvPr>
        </p:nvSpPr>
        <p:spPr>
          <a:xfrm>
            <a:off x="531813" y="2349500"/>
            <a:ext cx="8286750" cy="3598863"/>
          </a:xfrm>
        </p:spPr>
        <p:txBody>
          <a:bodyPr>
            <a:normAutofit/>
          </a:bodyPr>
          <a:lstStyle/>
          <a:p>
            <a:pPr marL="0" indent="0" algn="r" rtl="1">
              <a:buFont typeface="Arial" charset="0"/>
              <a:buNone/>
            </a:pPr>
            <a:r>
              <a:rPr lang="ar-JO" altLang="fr-FR" sz="2800" smtClean="0"/>
              <a:t>2- العينة العشوائية المنتظمة: و هي خاصة بالمجتمعات الكبيرة جدا. و ذلك لاختصار الوقت و تقليل النفقات و الجهد. </a:t>
            </a:r>
          </a:p>
          <a:p>
            <a:pPr marL="0" indent="0" algn="r" rtl="1">
              <a:buFont typeface="Arial" charset="0"/>
              <a:buNone/>
            </a:pPr>
            <a:r>
              <a:rPr lang="ar-JO" altLang="fr-FR" sz="2800" smtClean="0"/>
              <a:t>	- يتم اختيار رقم بشكل عشوائي من الأرقام 1-10 و بعدها يضرب هذا الرقم بـ 10 .... حتى نصل إلى الرقم المطلوب. </a:t>
            </a:r>
          </a:p>
          <a:p>
            <a:pPr marL="0" indent="0" algn="r" rtl="1">
              <a:buFont typeface="Arial" charset="0"/>
              <a:buNone/>
            </a:pPr>
            <a:endParaRPr lang="ar-JO" altLang="fr-FR" sz="2800" smtClean="0"/>
          </a:p>
          <a:p>
            <a:pPr marL="0" indent="0" algn="r" rtl="1">
              <a:buFont typeface="Arial" charset="0"/>
              <a:buNone/>
            </a:pPr>
            <a:r>
              <a:rPr lang="ar-JO" altLang="fr-FR" sz="2800" smtClean="0"/>
              <a:t>مثلا: اذا اخترنا الرقم 5 عشوائيا نختار بعده 15، 25، 35 ...</a:t>
            </a:r>
          </a:p>
        </p:txBody>
      </p:sp>
    </p:spTree>
    <p:extLst>
      <p:ext uri="{BB962C8B-B14F-4D97-AF65-F5344CB8AC3E}">
        <p14:creationId xmlns:p14="http://schemas.microsoft.com/office/powerpoint/2010/main" val="23610683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algn="ctr" rtl="1"/>
            <a:r>
              <a:rPr lang="ar-SA" altLang="fr-FR" b="1" dirty="0"/>
              <a:t>النوع الاول:</a:t>
            </a:r>
            <a:r>
              <a:rPr lang="ar-JO" altLang="fr-FR" b="1" dirty="0"/>
              <a:t>العينات الاحتمالية</a:t>
            </a:r>
            <a:endParaRPr lang="en-AU" altLang="fr-FR" dirty="0" smtClean="0"/>
          </a:p>
        </p:txBody>
      </p:sp>
      <p:sp>
        <p:nvSpPr>
          <p:cNvPr id="2" name="Espace réservé du pied de page 1"/>
          <p:cNvSpPr>
            <a:spLocks noGrp="1"/>
          </p:cNvSpPr>
          <p:nvPr>
            <p:ph type="ftr" sz="quarter" idx="11"/>
          </p:nvPr>
        </p:nvSpPr>
        <p:spPr/>
        <p:txBody>
          <a:bodyPr/>
          <a:lstStyle/>
          <a:p>
            <a:r>
              <a:rPr lang="fr-FR" smtClean="0"/>
              <a:t>chapitre 01 MEIFF UMC1 DR:Aouaidjia Nawel</a:t>
            </a:r>
            <a:endParaRPr lang="fr-FR"/>
          </a:p>
        </p:txBody>
      </p:sp>
      <p:sp>
        <p:nvSpPr>
          <p:cNvPr id="4" name="Espace réservé du numéro de diapositive 3"/>
          <p:cNvSpPr>
            <a:spLocks noGrp="1"/>
          </p:cNvSpPr>
          <p:nvPr>
            <p:ph type="sldNum" sz="quarter" idx="12"/>
          </p:nvPr>
        </p:nvSpPr>
        <p:spPr/>
        <p:txBody>
          <a:bodyPr/>
          <a:lstStyle/>
          <a:p>
            <a:fld id="{9D915BDB-1F7C-41D5-92D2-3A7ABF51606D}" type="slidenum">
              <a:rPr lang="fr-FR" smtClean="0"/>
              <a:t>21</a:t>
            </a:fld>
            <a:endParaRPr lang="fr-FR"/>
          </a:p>
        </p:txBody>
      </p:sp>
      <p:sp>
        <p:nvSpPr>
          <p:cNvPr id="3" name="Content Placeholder 2"/>
          <p:cNvSpPr>
            <a:spLocks noGrp="1"/>
          </p:cNvSpPr>
          <p:nvPr>
            <p:ph sz="quarter" idx="1"/>
          </p:nvPr>
        </p:nvSpPr>
        <p:spPr>
          <a:xfrm>
            <a:off x="531813" y="2349500"/>
            <a:ext cx="8286750" cy="3598863"/>
          </a:xfrm>
        </p:spPr>
        <p:txBody>
          <a:bodyPr>
            <a:normAutofit lnSpcReduction="10000"/>
          </a:bodyPr>
          <a:lstStyle/>
          <a:p>
            <a:pPr marL="0" indent="0" algn="r" rtl="1">
              <a:buFont typeface="Arial" charset="0"/>
              <a:buNone/>
            </a:pPr>
            <a:r>
              <a:rPr lang="ar-JO" altLang="fr-FR" sz="2800" smtClean="0"/>
              <a:t>3- العينة الطبقية العشوائية: و تعمل على تقسيم المجتمع إلى طبقات مختلفة من حيث الخاصية التي نريد قياسها. </a:t>
            </a:r>
          </a:p>
          <a:p>
            <a:pPr marL="0" indent="0" algn="r" rtl="1">
              <a:buFont typeface="Arial" charset="0"/>
              <a:buNone/>
            </a:pPr>
            <a:r>
              <a:rPr lang="ar-JO" altLang="fr-FR" sz="2800" smtClean="0"/>
              <a:t>	- الغرض من التقسيم هو الوصول إلى تجانس الوحدات داخل الطبقة  الواحدة أكثر ما يمكن و لتقليل التباين داخل كل طبقة أقل ما يمكن</a:t>
            </a:r>
          </a:p>
          <a:p>
            <a:pPr marL="0" indent="0" algn="r" rtl="1">
              <a:buFont typeface="Arial" charset="0"/>
              <a:buNone/>
            </a:pPr>
            <a:endParaRPr lang="ar-JO" altLang="fr-FR" sz="2800" smtClean="0"/>
          </a:p>
          <a:p>
            <a:pPr marL="0" indent="0" algn="r" rtl="1">
              <a:buFont typeface="Arial" charset="0"/>
              <a:buNone/>
            </a:pPr>
            <a:r>
              <a:rPr lang="ar-JO" altLang="fr-FR" sz="2800" smtClean="0"/>
              <a:t>	- يمكن تقسيم المجتمع إلى طبقات باستخدام أسس مثل جغرافيا (مدن، قرى، أحياء...) و تسمى كل واحدة منها طبقة. أيضا تقسيم الصناعات إلى غذائية و كيماوية و كهربائية ....</a:t>
            </a:r>
          </a:p>
        </p:txBody>
      </p:sp>
    </p:spTree>
    <p:extLst>
      <p:ext uri="{BB962C8B-B14F-4D97-AF65-F5344CB8AC3E}">
        <p14:creationId xmlns:p14="http://schemas.microsoft.com/office/powerpoint/2010/main" val="22815140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algn="ctr" rtl="1"/>
            <a:r>
              <a:rPr lang="ar-SA" altLang="fr-FR" b="1" dirty="0"/>
              <a:t>النوع الاول:</a:t>
            </a:r>
            <a:r>
              <a:rPr lang="ar-JO" altLang="fr-FR" b="1" dirty="0"/>
              <a:t>العينات الاحتمالية</a:t>
            </a:r>
            <a:endParaRPr lang="en-AU" altLang="fr-FR" dirty="0" smtClean="0"/>
          </a:p>
        </p:txBody>
      </p:sp>
      <p:sp>
        <p:nvSpPr>
          <p:cNvPr id="2" name="Espace réservé du pied de page 1"/>
          <p:cNvSpPr>
            <a:spLocks noGrp="1"/>
          </p:cNvSpPr>
          <p:nvPr>
            <p:ph type="ftr" sz="quarter" idx="11"/>
          </p:nvPr>
        </p:nvSpPr>
        <p:spPr/>
        <p:txBody>
          <a:bodyPr/>
          <a:lstStyle/>
          <a:p>
            <a:r>
              <a:rPr lang="fr-FR" smtClean="0"/>
              <a:t>chapitre 01 MEIFF UMC1 DR:Aouaidjia Nawel</a:t>
            </a:r>
            <a:endParaRPr lang="fr-FR"/>
          </a:p>
        </p:txBody>
      </p:sp>
      <p:sp>
        <p:nvSpPr>
          <p:cNvPr id="4" name="Espace réservé du numéro de diapositive 3"/>
          <p:cNvSpPr>
            <a:spLocks noGrp="1"/>
          </p:cNvSpPr>
          <p:nvPr>
            <p:ph type="sldNum" sz="quarter" idx="12"/>
          </p:nvPr>
        </p:nvSpPr>
        <p:spPr/>
        <p:txBody>
          <a:bodyPr/>
          <a:lstStyle/>
          <a:p>
            <a:fld id="{9D915BDB-1F7C-41D5-92D2-3A7ABF51606D}" type="slidenum">
              <a:rPr lang="fr-FR" smtClean="0"/>
              <a:t>22</a:t>
            </a:fld>
            <a:endParaRPr lang="fr-FR"/>
          </a:p>
        </p:txBody>
      </p:sp>
      <p:sp>
        <p:nvSpPr>
          <p:cNvPr id="3" name="Content Placeholder 2"/>
          <p:cNvSpPr>
            <a:spLocks noGrp="1"/>
          </p:cNvSpPr>
          <p:nvPr>
            <p:ph sz="quarter" idx="1"/>
          </p:nvPr>
        </p:nvSpPr>
        <p:spPr>
          <a:xfrm>
            <a:off x="531813" y="2349500"/>
            <a:ext cx="8286750" cy="3598863"/>
          </a:xfrm>
        </p:spPr>
        <p:txBody>
          <a:bodyPr>
            <a:normAutofit/>
          </a:bodyPr>
          <a:lstStyle/>
          <a:p>
            <a:pPr marL="0" indent="0" algn="r" rtl="1">
              <a:buFont typeface="Arial" charset="0"/>
              <a:buNone/>
            </a:pPr>
            <a:r>
              <a:rPr lang="ar-JO" altLang="fr-FR" sz="2800" smtClean="0"/>
              <a:t>4- العينة العنقودية: تكون فيها المجتمعات مقسمة إلى تجمعات طبيعية واضحة في المجتمع.</a:t>
            </a:r>
          </a:p>
          <a:p>
            <a:pPr marL="0" indent="0" algn="r" rtl="1">
              <a:buFont typeface="Arial" charset="0"/>
              <a:buNone/>
            </a:pPr>
            <a:endParaRPr lang="ar-JO" altLang="fr-FR" sz="2800" smtClean="0"/>
          </a:p>
          <a:p>
            <a:pPr marL="0" indent="0" algn="r" rtl="1">
              <a:buFont typeface="Arial" charset="0"/>
              <a:buNone/>
            </a:pPr>
            <a:r>
              <a:rPr lang="ar-JO" altLang="fr-FR" sz="2800" smtClean="0"/>
              <a:t>	- كأن يقوم الباحث باختيار منطقة في مدينة معينة ثم يختار عددا من الأحياء السكنية ثم يختار مجموعة من العمارات السكنية ثم اختيار عدد من العمارات داخلها ثم اختيار عدد من الشقق السكنية من تلك العمارات لتوزيع استبانة حول الدخل السنوي</a:t>
            </a:r>
          </a:p>
        </p:txBody>
      </p:sp>
    </p:spTree>
    <p:extLst>
      <p:ext uri="{BB962C8B-B14F-4D97-AF65-F5344CB8AC3E}">
        <p14:creationId xmlns:p14="http://schemas.microsoft.com/office/powerpoint/2010/main" val="11219047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normAutofit/>
          </a:bodyPr>
          <a:lstStyle/>
          <a:p>
            <a:pPr algn="ctr" rtl="1"/>
            <a:r>
              <a:rPr lang="ar-SA" altLang="fr-FR" b="1" dirty="0" smtClean="0"/>
              <a:t>النوع الثاني:</a:t>
            </a:r>
            <a:r>
              <a:rPr lang="ar-JO" altLang="fr-FR" b="1" dirty="0"/>
              <a:t>العينات </a:t>
            </a:r>
            <a:r>
              <a:rPr lang="ar-JO" altLang="fr-FR" b="1" dirty="0" err="1"/>
              <a:t>غير</a:t>
            </a:r>
            <a:r>
              <a:rPr lang="ar-JO" altLang="fr-FR" b="1" dirty="0" err="1" smtClean="0"/>
              <a:t>الاحتمالية</a:t>
            </a:r>
            <a:r>
              <a:rPr lang="ar-SA" altLang="fr-FR" b="1" dirty="0" smtClean="0"/>
              <a:t> </a:t>
            </a:r>
            <a:endParaRPr lang="en-AU" altLang="fr-FR" b="1" dirty="0" smtClean="0"/>
          </a:p>
        </p:txBody>
      </p:sp>
      <p:sp>
        <p:nvSpPr>
          <p:cNvPr id="2" name="Espace réservé du pied de page 1"/>
          <p:cNvSpPr>
            <a:spLocks noGrp="1"/>
          </p:cNvSpPr>
          <p:nvPr>
            <p:ph type="ftr" sz="quarter" idx="11"/>
          </p:nvPr>
        </p:nvSpPr>
        <p:spPr/>
        <p:txBody>
          <a:bodyPr/>
          <a:lstStyle/>
          <a:p>
            <a:r>
              <a:rPr lang="fr-FR" smtClean="0"/>
              <a:t>chapitre 01 MEIFF UMC1 DR:Aouaidjia Nawel</a:t>
            </a:r>
            <a:endParaRPr lang="fr-FR"/>
          </a:p>
        </p:txBody>
      </p:sp>
      <p:sp>
        <p:nvSpPr>
          <p:cNvPr id="4" name="Espace réservé du numéro de diapositive 3"/>
          <p:cNvSpPr>
            <a:spLocks noGrp="1"/>
          </p:cNvSpPr>
          <p:nvPr>
            <p:ph type="sldNum" sz="quarter" idx="12"/>
          </p:nvPr>
        </p:nvSpPr>
        <p:spPr/>
        <p:txBody>
          <a:bodyPr/>
          <a:lstStyle/>
          <a:p>
            <a:fld id="{9D915BDB-1F7C-41D5-92D2-3A7ABF51606D}" type="slidenum">
              <a:rPr lang="fr-FR" smtClean="0"/>
              <a:t>23</a:t>
            </a:fld>
            <a:endParaRPr lang="fr-FR"/>
          </a:p>
        </p:txBody>
      </p:sp>
      <p:sp>
        <p:nvSpPr>
          <p:cNvPr id="3" name="Content Placeholder 2"/>
          <p:cNvSpPr>
            <a:spLocks noGrp="1"/>
          </p:cNvSpPr>
          <p:nvPr>
            <p:ph sz="quarter" idx="1"/>
          </p:nvPr>
        </p:nvSpPr>
        <p:spPr>
          <a:xfrm>
            <a:off x="533400" y="2336800"/>
            <a:ext cx="8286750" cy="3598863"/>
          </a:xfrm>
        </p:spPr>
        <p:txBody>
          <a:bodyPr/>
          <a:lstStyle/>
          <a:p>
            <a:pPr marL="0" indent="0" algn="r" rtl="1">
              <a:buFont typeface="Arial" charset="0"/>
              <a:buNone/>
            </a:pPr>
            <a:r>
              <a:rPr lang="ar-JO" altLang="fr-FR" sz="2800" dirty="0" smtClean="0"/>
              <a:t>لا يتم اختيار العينات غير الاحتمالية بالطريقة العشوائية و يعود السبب إلى معرفة الباحث بطبيعة المجتمع الذي يدرسه و لذلك يكون الاعتماد على الباحث </a:t>
            </a:r>
            <a:r>
              <a:rPr lang="ar-JO" altLang="fr-FR" sz="2800" dirty="0" err="1" smtClean="0"/>
              <a:t>لاحتيار</a:t>
            </a:r>
            <a:r>
              <a:rPr lang="ar-JO" altLang="fr-FR" sz="2800" dirty="0" smtClean="0"/>
              <a:t> الوحدات المدروسة</a:t>
            </a:r>
            <a:endParaRPr lang="en-AU" altLang="fr-FR" sz="2800" dirty="0" smtClean="0"/>
          </a:p>
        </p:txBody>
      </p:sp>
    </p:spTree>
    <p:extLst>
      <p:ext uri="{BB962C8B-B14F-4D97-AF65-F5344CB8AC3E}">
        <p14:creationId xmlns:p14="http://schemas.microsoft.com/office/powerpoint/2010/main" val="9859426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algn="ctr" rtl="1"/>
            <a:r>
              <a:rPr lang="ar-JO" altLang="fr-FR" dirty="0" smtClean="0"/>
              <a:t>أنواع العينات غير الاحتمالية</a:t>
            </a:r>
            <a:endParaRPr lang="en-AU" altLang="fr-FR" dirty="0" smtClean="0"/>
          </a:p>
        </p:txBody>
      </p:sp>
      <p:sp>
        <p:nvSpPr>
          <p:cNvPr id="2" name="Espace réservé du pied de page 1"/>
          <p:cNvSpPr>
            <a:spLocks noGrp="1"/>
          </p:cNvSpPr>
          <p:nvPr>
            <p:ph type="ftr" sz="quarter" idx="11"/>
          </p:nvPr>
        </p:nvSpPr>
        <p:spPr/>
        <p:txBody>
          <a:bodyPr/>
          <a:lstStyle/>
          <a:p>
            <a:r>
              <a:rPr lang="fr-FR" smtClean="0"/>
              <a:t>chapitre 01 MEIFF UMC1 DR:Aouaidjia Nawel</a:t>
            </a:r>
            <a:endParaRPr lang="fr-FR"/>
          </a:p>
        </p:txBody>
      </p:sp>
      <p:sp>
        <p:nvSpPr>
          <p:cNvPr id="4" name="Espace réservé du numéro de diapositive 3"/>
          <p:cNvSpPr>
            <a:spLocks noGrp="1"/>
          </p:cNvSpPr>
          <p:nvPr>
            <p:ph type="sldNum" sz="quarter" idx="12"/>
          </p:nvPr>
        </p:nvSpPr>
        <p:spPr/>
        <p:txBody>
          <a:bodyPr/>
          <a:lstStyle/>
          <a:p>
            <a:fld id="{9D915BDB-1F7C-41D5-92D2-3A7ABF51606D}" type="slidenum">
              <a:rPr lang="fr-FR" smtClean="0"/>
              <a:t>24</a:t>
            </a:fld>
            <a:endParaRPr lang="fr-FR"/>
          </a:p>
        </p:txBody>
      </p:sp>
      <p:sp>
        <p:nvSpPr>
          <p:cNvPr id="3" name="Content Placeholder 2"/>
          <p:cNvSpPr>
            <a:spLocks noGrp="1"/>
          </p:cNvSpPr>
          <p:nvPr>
            <p:ph sz="quarter" idx="1"/>
          </p:nvPr>
        </p:nvSpPr>
        <p:spPr>
          <a:xfrm>
            <a:off x="533400" y="2336800"/>
            <a:ext cx="8286750" cy="3598863"/>
          </a:xfrm>
        </p:spPr>
        <p:txBody>
          <a:bodyPr>
            <a:normAutofit/>
          </a:bodyPr>
          <a:lstStyle/>
          <a:p>
            <a:pPr marL="0" indent="0" algn="r" rtl="1">
              <a:buFont typeface="Arial" charset="0"/>
              <a:buNone/>
            </a:pPr>
            <a:r>
              <a:rPr lang="ar-JO" altLang="fr-FR" sz="2800" smtClean="0"/>
              <a:t>1- العينة الحصصية: يعتمد على تحديد الوحدات المطلوب دراستها و اختيارها بشكل مباشر و لذلك لا يستطيع الباحث تعميم نتائج الدراسة على المجتمع المسحوب منه العينة و لكن النتائج تعطي مؤشراع على الخاصية المدروسة. </a:t>
            </a:r>
          </a:p>
          <a:p>
            <a:pPr marL="0" indent="0" algn="r" rtl="1">
              <a:buFont typeface="Arial" charset="0"/>
              <a:buNone/>
            </a:pPr>
            <a:endParaRPr lang="ar-JO" altLang="fr-FR" sz="2800" smtClean="0"/>
          </a:p>
          <a:p>
            <a:pPr marL="0" indent="0" algn="r" rtl="1">
              <a:buFont typeface="Arial" charset="0"/>
              <a:buNone/>
            </a:pPr>
            <a:r>
              <a:rPr lang="ar-JO" altLang="fr-FR" sz="2800" smtClean="0"/>
              <a:t>2- العينة القصدية: عندما يكون وجود وحدات معينة من مجتمع الدراسة ضروريا لها و لذلك لا بد من وقوع هذه الوحدات في العينة. </a:t>
            </a:r>
            <a:endParaRPr lang="en-AU" altLang="fr-FR" sz="2800" smtClean="0"/>
          </a:p>
        </p:txBody>
      </p:sp>
    </p:spTree>
    <p:extLst>
      <p:ext uri="{BB962C8B-B14F-4D97-AF65-F5344CB8AC3E}">
        <p14:creationId xmlns:p14="http://schemas.microsoft.com/office/powerpoint/2010/main" val="4050078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algn="ctr" rtl="1"/>
            <a:r>
              <a:rPr lang="ar-JO" altLang="fr-FR" dirty="0" smtClean="0"/>
              <a:t>أنواع العينات غير الاحتمالية</a:t>
            </a:r>
            <a:endParaRPr lang="en-AU" altLang="fr-FR" dirty="0" smtClean="0"/>
          </a:p>
        </p:txBody>
      </p:sp>
      <p:sp>
        <p:nvSpPr>
          <p:cNvPr id="2" name="Espace réservé du pied de page 1"/>
          <p:cNvSpPr>
            <a:spLocks noGrp="1"/>
          </p:cNvSpPr>
          <p:nvPr>
            <p:ph type="ftr" sz="quarter" idx="11"/>
          </p:nvPr>
        </p:nvSpPr>
        <p:spPr/>
        <p:txBody>
          <a:bodyPr/>
          <a:lstStyle/>
          <a:p>
            <a:r>
              <a:rPr lang="fr-FR" smtClean="0"/>
              <a:t>chapitre 01 MEIFF UMC1 DR:Aouaidjia Nawel</a:t>
            </a:r>
            <a:endParaRPr lang="fr-FR"/>
          </a:p>
        </p:txBody>
      </p:sp>
      <p:sp>
        <p:nvSpPr>
          <p:cNvPr id="4" name="Espace réservé du numéro de diapositive 3"/>
          <p:cNvSpPr>
            <a:spLocks noGrp="1"/>
          </p:cNvSpPr>
          <p:nvPr>
            <p:ph type="sldNum" sz="quarter" idx="12"/>
          </p:nvPr>
        </p:nvSpPr>
        <p:spPr/>
        <p:txBody>
          <a:bodyPr/>
          <a:lstStyle/>
          <a:p>
            <a:fld id="{9D915BDB-1F7C-41D5-92D2-3A7ABF51606D}" type="slidenum">
              <a:rPr lang="fr-FR" smtClean="0"/>
              <a:t>25</a:t>
            </a:fld>
            <a:endParaRPr lang="fr-FR"/>
          </a:p>
        </p:txBody>
      </p:sp>
      <p:sp>
        <p:nvSpPr>
          <p:cNvPr id="3" name="Content Placeholder 2"/>
          <p:cNvSpPr>
            <a:spLocks noGrp="1"/>
          </p:cNvSpPr>
          <p:nvPr>
            <p:ph sz="quarter" idx="1"/>
          </p:nvPr>
        </p:nvSpPr>
        <p:spPr>
          <a:xfrm>
            <a:off x="533400" y="2336800"/>
            <a:ext cx="8286750" cy="3598863"/>
          </a:xfrm>
        </p:spPr>
        <p:txBody>
          <a:bodyPr>
            <a:normAutofit fontScale="92500"/>
          </a:bodyPr>
          <a:lstStyle/>
          <a:p>
            <a:pPr marL="0" indent="0" algn="r" rtl="1">
              <a:buFont typeface="Arial" charset="0"/>
              <a:buNone/>
            </a:pPr>
            <a:r>
              <a:rPr lang="ar-JO" altLang="fr-FR" sz="2800" smtClean="0"/>
              <a:t>3- عينة الصدفة: يأخذ الباحث ما هو متوفر لديه من مجتمع الدراسة كعينة. </a:t>
            </a:r>
            <a:br>
              <a:rPr lang="ar-JO" altLang="fr-FR" sz="2800" smtClean="0"/>
            </a:br>
            <a:endParaRPr lang="ar-JO" altLang="fr-FR" sz="2800" smtClean="0"/>
          </a:p>
          <a:p>
            <a:pPr marL="0" indent="0" algn="r" rtl="1">
              <a:buFont typeface="Arial" charset="0"/>
              <a:buNone/>
            </a:pPr>
            <a:r>
              <a:rPr lang="ar-JO" altLang="fr-FR" sz="2800" smtClean="0"/>
              <a:t>4- العينة الهادفة: و هو تشبه القصدية و تعتمد على اختيار العينة التي تخدم البحث و تكون اعتمادا على الحكم الشخصي للباحث.</a:t>
            </a:r>
          </a:p>
          <a:p>
            <a:pPr marL="0" indent="0" algn="r" rtl="1">
              <a:buFont typeface="Arial" charset="0"/>
              <a:buNone/>
            </a:pPr>
            <a:endParaRPr lang="ar-JO" altLang="fr-FR" sz="2800" smtClean="0"/>
          </a:p>
          <a:p>
            <a:pPr marL="0" indent="0" algn="r" rtl="1">
              <a:buFont typeface="Arial" charset="0"/>
              <a:buNone/>
            </a:pPr>
            <a:r>
              <a:rPr lang="ar-JO" altLang="fr-FR" sz="2800" smtClean="0"/>
              <a:t>5- عينة كرة الثلج: قد لا يكون واضحا لدى الباحث الاشخاص الذين يجب جمع المعلومات منهم. فقد يختار الباحث فردا معينا و يستعين به لاختيار الشخص الاخر و هكذا. </a:t>
            </a:r>
            <a:endParaRPr lang="en-AU" altLang="fr-FR" sz="2800" smtClean="0"/>
          </a:p>
        </p:txBody>
      </p:sp>
    </p:spTree>
    <p:extLst>
      <p:ext uri="{BB962C8B-B14F-4D97-AF65-F5344CB8AC3E}">
        <p14:creationId xmlns:p14="http://schemas.microsoft.com/office/powerpoint/2010/main" val="26506040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ar-SA" dirty="0" smtClean="0"/>
              <a:t>الملخص</a:t>
            </a:r>
            <a:endParaRPr lang="fr-FR" dirty="0"/>
          </a:p>
        </p:txBody>
      </p:sp>
      <p:sp>
        <p:nvSpPr>
          <p:cNvPr id="5" name="Espace réservé du texte 4"/>
          <p:cNvSpPr>
            <a:spLocks noGrp="1"/>
          </p:cNvSpPr>
          <p:nvPr>
            <p:ph type="body" idx="1"/>
          </p:nvPr>
        </p:nvSpPr>
        <p:spPr/>
        <p:txBody>
          <a:bodyPr/>
          <a:lstStyle/>
          <a:p>
            <a:endParaRPr lang="fr-FR" dirty="0"/>
          </a:p>
        </p:txBody>
      </p:sp>
      <p:sp>
        <p:nvSpPr>
          <p:cNvPr id="2" name="Espace réservé du pied de page 1"/>
          <p:cNvSpPr>
            <a:spLocks noGrp="1"/>
          </p:cNvSpPr>
          <p:nvPr>
            <p:ph type="ftr" sz="quarter" idx="11"/>
          </p:nvPr>
        </p:nvSpPr>
        <p:spPr/>
        <p:txBody>
          <a:bodyPr/>
          <a:lstStyle/>
          <a:p>
            <a:r>
              <a:rPr lang="fr-FR" smtClean="0"/>
              <a:t>chapitre 01 MEIFF UMC1 DR:Aouaidjia Nawel</a:t>
            </a:r>
            <a:endParaRPr lang="fr-FR"/>
          </a:p>
        </p:txBody>
      </p:sp>
      <p:sp>
        <p:nvSpPr>
          <p:cNvPr id="3" name="Espace réservé du numéro de diapositive 2"/>
          <p:cNvSpPr>
            <a:spLocks noGrp="1"/>
          </p:cNvSpPr>
          <p:nvPr>
            <p:ph type="sldNum" sz="quarter" idx="12"/>
          </p:nvPr>
        </p:nvSpPr>
        <p:spPr/>
        <p:txBody>
          <a:bodyPr/>
          <a:lstStyle/>
          <a:p>
            <a:fld id="{9D915BDB-1F7C-41D5-92D2-3A7ABF51606D}" type="slidenum">
              <a:rPr lang="fr-FR" smtClean="0"/>
              <a:t>26</a:t>
            </a:fld>
            <a:endParaRPr lang="fr-FR"/>
          </a:p>
        </p:txBody>
      </p:sp>
    </p:spTree>
    <p:extLst>
      <p:ext uri="{BB962C8B-B14F-4D97-AF65-F5344CB8AC3E}">
        <p14:creationId xmlns:p14="http://schemas.microsoft.com/office/powerpoint/2010/main" val="31219011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algn="ctr" rtl="1"/>
            <a:r>
              <a:rPr lang="ar-SY" b="1" dirty="0" smtClean="0">
                <a:solidFill>
                  <a:srgbClr val="FF0000"/>
                </a:solidFill>
                <a:cs typeface="Arial" pitchFamily="34" charset="0"/>
              </a:rPr>
              <a:t> </a:t>
            </a:r>
            <a:r>
              <a:rPr lang="ar-SA" b="1" dirty="0" smtClean="0">
                <a:solidFill>
                  <a:srgbClr val="FF0000"/>
                </a:solidFill>
                <a:cs typeface="Arial" pitchFamily="34" charset="0"/>
              </a:rPr>
              <a:t>أ - العينات الاحتمالية:</a:t>
            </a:r>
            <a:endParaRPr lang="ar-SY" b="1" dirty="0" smtClean="0">
              <a:solidFill>
                <a:srgbClr val="FF0000"/>
              </a:solidFill>
              <a:cs typeface="Arial" pitchFamily="34" charset="0"/>
            </a:endParaRPr>
          </a:p>
        </p:txBody>
      </p:sp>
      <p:sp>
        <p:nvSpPr>
          <p:cNvPr id="4" name="Espace réservé du pied de page 3"/>
          <p:cNvSpPr>
            <a:spLocks noGrp="1"/>
          </p:cNvSpPr>
          <p:nvPr>
            <p:ph type="ftr" sz="quarter" idx="11"/>
          </p:nvPr>
        </p:nvSpPr>
        <p:spPr/>
        <p:txBody>
          <a:bodyPr/>
          <a:lstStyle/>
          <a:p>
            <a:r>
              <a:rPr lang="fr-FR" smtClean="0"/>
              <a:t>chapitre 01 MEIFF UMC1 DR:Aouaidjia Nawel</a:t>
            </a:r>
            <a:endParaRPr lang="fr-FR"/>
          </a:p>
        </p:txBody>
      </p:sp>
      <p:sp>
        <p:nvSpPr>
          <p:cNvPr id="3" name="Slide Number Placeholder 2"/>
          <p:cNvSpPr>
            <a:spLocks noGrp="1"/>
          </p:cNvSpPr>
          <p:nvPr>
            <p:ph type="sldNum" sz="quarter" idx="12"/>
          </p:nvPr>
        </p:nvSpPr>
        <p:spPr/>
        <p:txBody>
          <a:bodyPr/>
          <a:lstStyle/>
          <a:p>
            <a:pPr>
              <a:defRPr/>
            </a:pPr>
            <a:fld id="{7B8EA862-7DD5-4A06-BDE1-DB7EC5FAA60C}" type="slidenum">
              <a:rPr lang="ar-SA" smtClean="0"/>
              <a:pPr>
                <a:defRPr/>
              </a:pPr>
              <a:t>27</a:t>
            </a:fld>
            <a:endParaRPr lang="en-US" dirty="0"/>
          </a:p>
        </p:txBody>
      </p:sp>
      <p:graphicFrame>
        <p:nvGraphicFramePr>
          <p:cNvPr id="2" name="Content Placeholder 1"/>
          <p:cNvGraphicFramePr>
            <a:graphicFrameLocks noGrp="1"/>
          </p:cNvGraphicFramePr>
          <p:nvPr>
            <p:ph sz="quarter" idx="1"/>
          </p:nvPr>
        </p:nvGraphicFramePr>
        <p:xfrm>
          <a:off x="633046" y="1722438"/>
          <a:ext cx="7877908" cy="4389120"/>
        </p:xfrm>
        <a:graphic>
          <a:graphicData uri="http://schemas.openxmlformats.org/drawingml/2006/table">
            <a:tbl>
              <a:tblPr rtl="1" firstRow="1" firstCol="1" bandRow="1">
                <a:tableStyleId>{5C22544A-7EE6-4342-B048-85BDC9FD1C3A}</a:tableStyleId>
              </a:tblPr>
              <a:tblGrid>
                <a:gridCol w="1922201"/>
                <a:gridCol w="5955707"/>
              </a:tblGrid>
              <a:tr h="792480">
                <a:tc>
                  <a:txBody>
                    <a:bodyPr/>
                    <a:lstStyle/>
                    <a:p>
                      <a:pPr marL="0" lvl="0" indent="0" algn="r" rtl="1">
                        <a:lnSpc>
                          <a:spcPct val="150000"/>
                        </a:lnSpc>
                        <a:spcAft>
                          <a:spcPts val="0"/>
                        </a:spcAft>
                        <a:buFont typeface="+mj-lt"/>
                        <a:buNone/>
                      </a:pPr>
                      <a:r>
                        <a:rPr lang="ar-SA" sz="2400" dirty="0">
                          <a:effectLst/>
                        </a:rPr>
                        <a:t>العينة العشوائية </a:t>
                      </a:r>
                      <a:endParaRPr lang="en-GB" sz="2400" dirty="0">
                        <a:effectLst/>
                        <a:latin typeface="Calibri"/>
                        <a:ea typeface="Calibri"/>
                        <a:cs typeface="Arial"/>
                      </a:endParaRPr>
                    </a:p>
                  </a:txBody>
                  <a:tcPr marL="63305" marR="63305" marT="0" marB="0"/>
                </a:tc>
                <a:tc>
                  <a:txBody>
                    <a:bodyPr/>
                    <a:lstStyle/>
                    <a:p>
                      <a:pPr algn="r" rtl="1">
                        <a:lnSpc>
                          <a:spcPct val="150000"/>
                        </a:lnSpc>
                        <a:spcAft>
                          <a:spcPts val="0"/>
                        </a:spcAft>
                      </a:pPr>
                      <a:r>
                        <a:rPr lang="ar-SA" sz="2400" dirty="0">
                          <a:effectLst/>
                        </a:rPr>
                        <a:t>جميع عناصر المجتمع لها نفس الفرصة في الظهور في </a:t>
                      </a:r>
                      <a:r>
                        <a:rPr lang="ar-SA" sz="2400" dirty="0" smtClean="0">
                          <a:effectLst/>
                        </a:rPr>
                        <a:t>العينة</a:t>
                      </a:r>
                      <a:endParaRPr lang="en-GB" sz="2400" dirty="0">
                        <a:effectLst/>
                      </a:endParaRPr>
                    </a:p>
                  </a:txBody>
                  <a:tcPr marL="63305" marR="63305" marT="0" marB="0"/>
                </a:tc>
              </a:tr>
              <a:tr h="485775">
                <a:tc>
                  <a:txBody>
                    <a:bodyPr/>
                    <a:lstStyle/>
                    <a:p>
                      <a:pPr marL="0" lvl="0" indent="0" algn="r" rtl="1">
                        <a:lnSpc>
                          <a:spcPct val="150000"/>
                        </a:lnSpc>
                        <a:spcAft>
                          <a:spcPts val="0"/>
                        </a:spcAft>
                        <a:buFont typeface="+mj-lt"/>
                        <a:buNone/>
                      </a:pPr>
                      <a:r>
                        <a:rPr lang="ar-SA" sz="2400" dirty="0">
                          <a:effectLst/>
                        </a:rPr>
                        <a:t>العينة الطبقية</a:t>
                      </a:r>
                      <a:endParaRPr lang="en-GB" sz="2400" dirty="0">
                        <a:effectLst/>
                        <a:latin typeface="Calibri"/>
                        <a:ea typeface="Calibri"/>
                        <a:cs typeface="Arial"/>
                      </a:endParaRPr>
                    </a:p>
                  </a:txBody>
                  <a:tcPr marL="63305" marR="63305" marT="0" marB="0"/>
                </a:tc>
                <a:tc>
                  <a:txBody>
                    <a:bodyPr/>
                    <a:lstStyle/>
                    <a:p>
                      <a:pPr algn="just" rtl="1">
                        <a:lnSpc>
                          <a:spcPct val="150000"/>
                        </a:lnSpc>
                        <a:spcAft>
                          <a:spcPts val="0"/>
                        </a:spcAft>
                      </a:pPr>
                      <a:r>
                        <a:rPr lang="ar-SA" sz="2400" dirty="0">
                          <a:effectLst/>
                        </a:rPr>
                        <a:t>يقسم المجتمع إلى طبقتين على الأقل ثم نختار العينة من كل </a:t>
                      </a:r>
                      <a:r>
                        <a:rPr lang="ar-SA" sz="2400" dirty="0" smtClean="0">
                          <a:effectLst/>
                        </a:rPr>
                        <a:t>منهما</a:t>
                      </a:r>
                      <a:endParaRPr lang="en-GB" sz="2400" dirty="0">
                        <a:effectLst/>
                        <a:latin typeface="Calibri"/>
                        <a:ea typeface="Calibri"/>
                        <a:cs typeface="Arial"/>
                      </a:endParaRPr>
                    </a:p>
                  </a:txBody>
                  <a:tcPr marL="63305" marR="63305" marT="0" marB="0"/>
                </a:tc>
              </a:tr>
              <a:tr h="971550">
                <a:tc>
                  <a:txBody>
                    <a:bodyPr/>
                    <a:lstStyle/>
                    <a:p>
                      <a:pPr marL="0" lvl="0" indent="0" algn="r" rtl="1">
                        <a:lnSpc>
                          <a:spcPct val="150000"/>
                        </a:lnSpc>
                        <a:spcAft>
                          <a:spcPts val="0"/>
                        </a:spcAft>
                        <a:buFont typeface="+mj-lt"/>
                        <a:buNone/>
                      </a:pPr>
                      <a:r>
                        <a:rPr lang="ar-SA" sz="2400" dirty="0">
                          <a:effectLst/>
                        </a:rPr>
                        <a:t>العينة المنتظمة</a:t>
                      </a:r>
                      <a:endParaRPr lang="en-GB" sz="2400" dirty="0">
                        <a:effectLst/>
                        <a:latin typeface="Calibri"/>
                        <a:ea typeface="Calibri"/>
                        <a:cs typeface="Arial"/>
                      </a:endParaRPr>
                    </a:p>
                  </a:txBody>
                  <a:tcPr marL="63305" marR="63305" marT="0" marB="0"/>
                </a:tc>
                <a:tc>
                  <a:txBody>
                    <a:bodyPr/>
                    <a:lstStyle/>
                    <a:p>
                      <a:pPr algn="just" rtl="1">
                        <a:lnSpc>
                          <a:spcPct val="150000"/>
                        </a:lnSpc>
                        <a:spcAft>
                          <a:spcPts val="0"/>
                        </a:spcAft>
                      </a:pPr>
                      <a:r>
                        <a:rPr lang="ar-SA" sz="2400" dirty="0">
                          <a:effectLst/>
                        </a:rPr>
                        <a:t>نختار نقطة بداية من المجتمع ثم نختار العنصر الموجود على بعد ثابت من هذه </a:t>
                      </a:r>
                      <a:r>
                        <a:rPr lang="ar-SA" sz="2400" dirty="0" smtClean="0">
                          <a:effectLst/>
                        </a:rPr>
                        <a:t>النقطة</a:t>
                      </a:r>
                      <a:endParaRPr lang="en-GB" sz="2400" dirty="0">
                        <a:effectLst/>
                        <a:latin typeface="Calibri"/>
                        <a:ea typeface="Calibri"/>
                        <a:cs typeface="Arial"/>
                      </a:endParaRPr>
                    </a:p>
                  </a:txBody>
                  <a:tcPr marL="63305" marR="63305" marT="0" marB="0"/>
                </a:tc>
              </a:tr>
              <a:tr h="971550">
                <a:tc>
                  <a:txBody>
                    <a:bodyPr/>
                    <a:lstStyle/>
                    <a:p>
                      <a:pPr marL="0" lvl="0" indent="0" algn="r" rtl="1">
                        <a:lnSpc>
                          <a:spcPct val="150000"/>
                        </a:lnSpc>
                        <a:spcAft>
                          <a:spcPts val="0"/>
                        </a:spcAft>
                        <a:buFont typeface="+mj-lt"/>
                        <a:buNone/>
                      </a:pPr>
                      <a:r>
                        <a:rPr lang="ar-SA" sz="2400" dirty="0">
                          <a:effectLst/>
                        </a:rPr>
                        <a:t>العينة العنقودية</a:t>
                      </a:r>
                      <a:endParaRPr lang="en-GB" sz="2400" dirty="0">
                        <a:effectLst/>
                        <a:latin typeface="Calibri"/>
                        <a:ea typeface="Calibri"/>
                        <a:cs typeface="Arial"/>
                      </a:endParaRPr>
                    </a:p>
                  </a:txBody>
                  <a:tcPr marL="63305" marR="63305" marT="0" marB="0"/>
                </a:tc>
                <a:tc>
                  <a:txBody>
                    <a:bodyPr/>
                    <a:lstStyle/>
                    <a:p>
                      <a:pPr algn="just" rtl="1">
                        <a:lnSpc>
                          <a:spcPct val="150000"/>
                        </a:lnSpc>
                        <a:spcAft>
                          <a:spcPts val="0"/>
                        </a:spcAft>
                      </a:pPr>
                      <a:r>
                        <a:rPr lang="ar-SA" sz="2400" dirty="0">
                          <a:effectLst/>
                        </a:rPr>
                        <a:t>يقسم المجتمع إلى مساحات أو أجزاء ثم نختار عشوائيا بعض هذه </a:t>
                      </a:r>
                      <a:r>
                        <a:rPr lang="ar-SA" sz="2400" dirty="0" smtClean="0">
                          <a:effectLst/>
                        </a:rPr>
                        <a:t>المساحات، </a:t>
                      </a:r>
                      <a:r>
                        <a:rPr lang="ar-SA" sz="2400" dirty="0">
                          <a:effectLst/>
                        </a:rPr>
                        <a:t>ثم نختار جميع عناصرها بالعينة.</a:t>
                      </a:r>
                      <a:endParaRPr lang="en-GB" sz="2400" dirty="0">
                        <a:effectLst/>
                        <a:latin typeface="Calibri"/>
                        <a:ea typeface="Calibri"/>
                        <a:cs typeface="Arial"/>
                      </a:endParaRPr>
                    </a:p>
                  </a:txBody>
                  <a:tcPr marL="63305" marR="63305" marT="0" marB="0"/>
                </a:tc>
              </a:tr>
            </a:tbl>
          </a:graphicData>
        </a:graphic>
      </p:graphicFrame>
    </p:spTree>
    <p:extLst>
      <p:ext uri="{BB962C8B-B14F-4D97-AF65-F5344CB8AC3E}">
        <p14:creationId xmlns:p14="http://schemas.microsoft.com/office/powerpoint/2010/main" val="17641522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algn="ctr" rtl="1"/>
            <a:r>
              <a:rPr lang="ar-SY" b="1" dirty="0" smtClean="0">
                <a:solidFill>
                  <a:srgbClr val="FF0000"/>
                </a:solidFill>
                <a:cs typeface="Arial" pitchFamily="34" charset="0"/>
              </a:rPr>
              <a:t> </a:t>
            </a:r>
            <a:r>
              <a:rPr lang="ar-SA" b="1" dirty="0" smtClean="0">
                <a:solidFill>
                  <a:srgbClr val="FF0000"/>
                </a:solidFill>
                <a:cs typeface="Arial" pitchFamily="34" charset="0"/>
              </a:rPr>
              <a:t>ب - العينات غير الاحتمالية:</a:t>
            </a:r>
            <a:endParaRPr lang="ar-SY" b="1" dirty="0" smtClean="0">
              <a:solidFill>
                <a:srgbClr val="FF0000"/>
              </a:solidFill>
              <a:cs typeface="Arial" pitchFamily="34" charset="0"/>
            </a:endParaRPr>
          </a:p>
        </p:txBody>
      </p:sp>
      <p:sp>
        <p:nvSpPr>
          <p:cNvPr id="3" name="Espace réservé du pied de page 2"/>
          <p:cNvSpPr>
            <a:spLocks noGrp="1"/>
          </p:cNvSpPr>
          <p:nvPr>
            <p:ph type="ftr" sz="quarter" idx="11"/>
          </p:nvPr>
        </p:nvSpPr>
        <p:spPr/>
        <p:txBody>
          <a:bodyPr/>
          <a:lstStyle/>
          <a:p>
            <a:r>
              <a:rPr lang="fr-FR" smtClean="0"/>
              <a:t>chapitre 01 MEIFF UMC1 DR:Aouaidjia Nawel</a:t>
            </a:r>
            <a:endParaRPr lang="fr-FR"/>
          </a:p>
        </p:txBody>
      </p:sp>
      <p:sp>
        <p:nvSpPr>
          <p:cNvPr id="2" name="Slide Number Placeholder 1"/>
          <p:cNvSpPr>
            <a:spLocks noGrp="1"/>
          </p:cNvSpPr>
          <p:nvPr>
            <p:ph type="sldNum" sz="quarter" idx="12"/>
          </p:nvPr>
        </p:nvSpPr>
        <p:spPr/>
        <p:txBody>
          <a:bodyPr/>
          <a:lstStyle/>
          <a:p>
            <a:pPr>
              <a:defRPr/>
            </a:pPr>
            <a:fld id="{7B8EA862-7DD5-4A06-BDE1-DB7EC5FAA60C}" type="slidenum">
              <a:rPr lang="ar-SA" smtClean="0"/>
              <a:pPr>
                <a:defRPr/>
              </a:pPr>
              <a:t>28</a:t>
            </a:fld>
            <a:endParaRPr lang="en-US" dirty="0"/>
          </a:p>
        </p:txBody>
      </p:sp>
      <p:graphicFrame>
        <p:nvGraphicFramePr>
          <p:cNvPr id="4" name="Table 3"/>
          <p:cNvGraphicFramePr>
            <a:graphicFrameLocks noGrp="1"/>
          </p:cNvGraphicFramePr>
          <p:nvPr/>
        </p:nvGraphicFramePr>
        <p:xfrm>
          <a:off x="562708" y="2438400"/>
          <a:ext cx="7807569" cy="2743200"/>
        </p:xfrm>
        <a:graphic>
          <a:graphicData uri="http://schemas.openxmlformats.org/drawingml/2006/table">
            <a:tbl>
              <a:tblPr rtl="1" firstRow="1" firstCol="1" bandRow="1">
                <a:tableStyleId>{5C22544A-7EE6-4342-B048-85BDC9FD1C3A}</a:tableStyleId>
              </a:tblPr>
              <a:tblGrid>
                <a:gridCol w="2338466"/>
                <a:gridCol w="5469103"/>
              </a:tblGrid>
              <a:tr h="502920">
                <a:tc>
                  <a:txBody>
                    <a:bodyPr/>
                    <a:lstStyle/>
                    <a:p>
                      <a:pPr marL="0" lvl="0" indent="0" algn="just" rtl="1">
                        <a:lnSpc>
                          <a:spcPct val="150000"/>
                        </a:lnSpc>
                        <a:spcAft>
                          <a:spcPts val="0"/>
                        </a:spcAft>
                        <a:buFont typeface="+mj-lt"/>
                        <a:buNone/>
                      </a:pPr>
                      <a:r>
                        <a:rPr lang="ar-SA" sz="2400" dirty="0" smtClean="0">
                          <a:effectLst/>
                          <a:latin typeface="+mn-lt"/>
                          <a:ea typeface="+mn-ea"/>
                          <a:cs typeface="+mn-cs"/>
                        </a:rPr>
                        <a:t>عينة</a:t>
                      </a:r>
                      <a:r>
                        <a:rPr lang="ar-SA" sz="2400" baseline="0" dirty="0" smtClean="0">
                          <a:effectLst/>
                          <a:latin typeface="+mn-lt"/>
                          <a:ea typeface="+mn-ea"/>
                          <a:cs typeface="+mn-cs"/>
                        </a:rPr>
                        <a:t> الصدفة</a:t>
                      </a:r>
                      <a:endParaRPr lang="en-GB" sz="2400" dirty="0">
                        <a:effectLst/>
                        <a:latin typeface="Calibri"/>
                        <a:ea typeface="Calibri"/>
                        <a:cs typeface="Arial"/>
                      </a:endParaRPr>
                    </a:p>
                  </a:txBody>
                  <a:tcPr marL="63305" marR="63305" marT="0" marB="0"/>
                </a:tc>
                <a:tc>
                  <a:txBody>
                    <a:bodyPr/>
                    <a:lstStyle/>
                    <a:p>
                      <a:pPr algn="just" rtl="1">
                        <a:lnSpc>
                          <a:spcPct val="150000"/>
                        </a:lnSpc>
                        <a:spcAft>
                          <a:spcPts val="0"/>
                        </a:spcAft>
                      </a:pPr>
                      <a:r>
                        <a:rPr lang="ar-SA" sz="2400" dirty="0">
                          <a:effectLst/>
                        </a:rPr>
                        <a:t>يتم اختيارها عن طريق </a:t>
                      </a:r>
                      <a:r>
                        <a:rPr lang="ar-SA" sz="2400" dirty="0" smtClean="0">
                          <a:effectLst/>
                        </a:rPr>
                        <a:t>الصدفة</a:t>
                      </a:r>
                      <a:endParaRPr lang="en-GB" sz="2400" dirty="0">
                        <a:effectLst/>
                        <a:latin typeface="Calibri"/>
                        <a:ea typeface="Calibri"/>
                        <a:cs typeface="Arial"/>
                      </a:endParaRPr>
                    </a:p>
                  </a:txBody>
                  <a:tcPr marL="63305" marR="63305" marT="0" marB="0"/>
                </a:tc>
              </a:tr>
              <a:tr h="502920">
                <a:tc>
                  <a:txBody>
                    <a:bodyPr/>
                    <a:lstStyle/>
                    <a:p>
                      <a:pPr marL="0" lvl="0" indent="0" algn="just" rtl="1">
                        <a:lnSpc>
                          <a:spcPct val="150000"/>
                        </a:lnSpc>
                        <a:spcAft>
                          <a:spcPts val="0"/>
                        </a:spcAft>
                        <a:buFont typeface="+mj-lt"/>
                        <a:buNone/>
                      </a:pPr>
                      <a:r>
                        <a:rPr lang="ar-SA" sz="2400" dirty="0">
                          <a:effectLst/>
                        </a:rPr>
                        <a:t>العينة </a:t>
                      </a:r>
                      <a:r>
                        <a:rPr lang="ar-SA" sz="2400" dirty="0" smtClean="0">
                          <a:effectLst/>
                        </a:rPr>
                        <a:t>العمدية </a:t>
                      </a:r>
                      <a:r>
                        <a:rPr lang="ar-SA" sz="2400" dirty="0">
                          <a:effectLst/>
                        </a:rPr>
                        <a:t>(القصدية)</a:t>
                      </a:r>
                      <a:endParaRPr lang="en-GB" sz="2400" dirty="0">
                        <a:effectLst/>
                        <a:latin typeface="Calibri"/>
                        <a:ea typeface="Calibri"/>
                        <a:cs typeface="Arial"/>
                      </a:endParaRPr>
                    </a:p>
                  </a:txBody>
                  <a:tcPr marL="63305" marR="63305" marT="0" marB="0"/>
                </a:tc>
                <a:tc>
                  <a:txBody>
                    <a:bodyPr/>
                    <a:lstStyle/>
                    <a:p>
                      <a:pPr algn="just" rtl="1">
                        <a:lnSpc>
                          <a:spcPct val="150000"/>
                        </a:lnSpc>
                        <a:spcAft>
                          <a:spcPts val="0"/>
                        </a:spcAft>
                      </a:pPr>
                      <a:r>
                        <a:rPr lang="ar-SA" sz="2400" dirty="0">
                          <a:effectLst/>
                        </a:rPr>
                        <a:t>يتم اختيار أفراد العينة تحت شروط معينة لتحقيق الهدف من </a:t>
                      </a:r>
                      <a:r>
                        <a:rPr lang="ar-SA" sz="2400" dirty="0" smtClean="0">
                          <a:effectLst/>
                        </a:rPr>
                        <a:t>التجربة</a:t>
                      </a:r>
                      <a:endParaRPr lang="en-GB" sz="2400" dirty="0">
                        <a:effectLst/>
                        <a:latin typeface="Calibri"/>
                        <a:ea typeface="Calibri"/>
                        <a:cs typeface="Arial"/>
                      </a:endParaRPr>
                    </a:p>
                  </a:txBody>
                  <a:tcPr marL="63305" marR="63305" marT="0" marB="0"/>
                </a:tc>
              </a:tr>
              <a:tr h="502920">
                <a:tc>
                  <a:txBody>
                    <a:bodyPr/>
                    <a:lstStyle/>
                    <a:p>
                      <a:pPr marL="0" lvl="0" indent="0" algn="just" rtl="1">
                        <a:lnSpc>
                          <a:spcPct val="150000"/>
                        </a:lnSpc>
                        <a:spcAft>
                          <a:spcPts val="0"/>
                        </a:spcAft>
                        <a:buFont typeface="+mj-lt"/>
                        <a:buNone/>
                      </a:pPr>
                      <a:r>
                        <a:rPr lang="ar-SA" sz="2400" dirty="0" smtClean="0">
                          <a:effectLst/>
                          <a:latin typeface="Calibri"/>
                          <a:ea typeface="Calibri"/>
                          <a:cs typeface="Arial"/>
                        </a:rPr>
                        <a:t>العينة الحصية</a:t>
                      </a:r>
                      <a:endParaRPr lang="en-GB" sz="2400" dirty="0">
                        <a:effectLst/>
                        <a:latin typeface="Calibri"/>
                        <a:ea typeface="Calibri"/>
                        <a:cs typeface="Arial"/>
                      </a:endParaRPr>
                    </a:p>
                  </a:txBody>
                  <a:tcPr marL="63305" marR="63305" marT="0" marB="0"/>
                </a:tc>
                <a:tc>
                  <a:txBody>
                    <a:bodyPr/>
                    <a:lstStyle/>
                    <a:p>
                      <a:pPr marL="0" marR="0" indent="0" algn="just" defTabSz="914400" rtl="1" eaLnBrk="1" fontAlgn="auto" latinLnBrk="0" hangingPunct="1">
                        <a:lnSpc>
                          <a:spcPct val="150000"/>
                        </a:lnSpc>
                        <a:spcBef>
                          <a:spcPts val="0"/>
                        </a:spcBef>
                        <a:spcAft>
                          <a:spcPts val="0"/>
                        </a:spcAft>
                        <a:buClrTx/>
                        <a:buSzTx/>
                        <a:buFontTx/>
                        <a:buNone/>
                        <a:tabLst/>
                        <a:defRPr/>
                      </a:pPr>
                      <a:r>
                        <a:rPr lang="ar-SA" sz="2400" dirty="0" smtClean="0">
                          <a:effectLst/>
                        </a:rPr>
                        <a:t>يقسم المجتمع إلى</a:t>
                      </a:r>
                      <a:r>
                        <a:rPr lang="ar-SA" sz="2400" baseline="0" dirty="0" smtClean="0">
                          <a:effectLst/>
                        </a:rPr>
                        <a:t> </a:t>
                      </a:r>
                      <a:r>
                        <a:rPr lang="ar-SA" sz="2400" dirty="0" smtClean="0">
                          <a:effectLst/>
                        </a:rPr>
                        <a:t>أجزاء ثم نختار العينة من كل جزء من</a:t>
                      </a:r>
                      <a:r>
                        <a:rPr lang="ar-SA" sz="2400" baseline="0" dirty="0" smtClean="0">
                          <a:effectLst/>
                        </a:rPr>
                        <a:t> أجزاء المجتمع وفقا للنسب المحددة</a:t>
                      </a:r>
                      <a:endParaRPr lang="en-GB" sz="2400" dirty="0" smtClean="0">
                        <a:effectLst/>
                        <a:latin typeface="+mn-lt"/>
                        <a:ea typeface="Calibri"/>
                        <a:cs typeface="Arial"/>
                      </a:endParaRPr>
                    </a:p>
                  </a:txBody>
                  <a:tcPr marL="63305" marR="63305" marT="0" marB="0"/>
                </a:tc>
              </a:tr>
            </a:tbl>
          </a:graphicData>
        </a:graphic>
      </p:graphicFrame>
    </p:spTree>
    <p:extLst>
      <p:ext uri="{BB962C8B-B14F-4D97-AF65-F5344CB8AC3E}">
        <p14:creationId xmlns:p14="http://schemas.microsoft.com/office/powerpoint/2010/main" val="19366568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algn="ctr" rtl="1"/>
            <a:r>
              <a:rPr lang="ar-SY" b="1" dirty="0" smtClean="0">
                <a:cs typeface="Arial" pitchFamily="34" charset="0"/>
              </a:rPr>
              <a:t> </a:t>
            </a:r>
            <a:r>
              <a:rPr lang="ar-SA" b="1" dirty="0" smtClean="0">
                <a:cs typeface="Arial" pitchFamily="34" charset="0"/>
              </a:rPr>
              <a:t>أخطاء البيانات الإحصائية</a:t>
            </a:r>
            <a:endParaRPr lang="ar-SY" b="1" dirty="0" smtClean="0">
              <a:cs typeface="Arial" pitchFamily="34" charset="0"/>
            </a:endParaRPr>
          </a:p>
        </p:txBody>
      </p:sp>
      <p:sp>
        <p:nvSpPr>
          <p:cNvPr id="3" name="Espace réservé du pied de page 2"/>
          <p:cNvSpPr>
            <a:spLocks noGrp="1"/>
          </p:cNvSpPr>
          <p:nvPr>
            <p:ph type="ftr" sz="quarter" idx="11"/>
          </p:nvPr>
        </p:nvSpPr>
        <p:spPr/>
        <p:txBody>
          <a:bodyPr/>
          <a:lstStyle/>
          <a:p>
            <a:r>
              <a:rPr lang="fr-FR" smtClean="0"/>
              <a:t>chapitre 01 MEIFF UMC1 DR:Aouaidjia Nawel</a:t>
            </a:r>
            <a:endParaRPr lang="fr-FR"/>
          </a:p>
        </p:txBody>
      </p:sp>
      <p:sp>
        <p:nvSpPr>
          <p:cNvPr id="2" name="Slide Number Placeholder 1"/>
          <p:cNvSpPr>
            <a:spLocks noGrp="1"/>
          </p:cNvSpPr>
          <p:nvPr>
            <p:ph type="sldNum" sz="quarter" idx="12"/>
          </p:nvPr>
        </p:nvSpPr>
        <p:spPr/>
        <p:txBody>
          <a:bodyPr/>
          <a:lstStyle/>
          <a:p>
            <a:pPr>
              <a:defRPr/>
            </a:pPr>
            <a:fld id="{7B8EA862-7DD5-4A06-BDE1-DB7EC5FAA60C}" type="slidenum">
              <a:rPr lang="ar-SA" smtClean="0"/>
              <a:pPr>
                <a:defRPr/>
              </a:pPr>
              <a:t>29</a:t>
            </a:fld>
            <a:endParaRPr lang="en-US" dirty="0"/>
          </a:p>
        </p:txBody>
      </p:sp>
      <p:sp>
        <p:nvSpPr>
          <p:cNvPr id="33795" name="Content Placeholder 2"/>
          <p:cNvSpPr>
            <a:spLocks noGrp="1"/>
          </p:cNvSpPr>
          <p:nvPr>
            <p:ph sz="quarter" idx="1"/>
          </p:nvPr>
        </p:nvSpPr>
        <p:spPr>
          <a:xfrm>
            <a:off x="492369" y="1447800"/>
            <a:ext cx="8229600" cy="4419600"/>
          </a:xfrm>
        </p:spPr>
        <p:txBody>
          <a:bodyPr>
            <a:normAutofit/>
          </a:bodyPr>
          <a:lstStyle/>
          <a:p>
            <a:pPr marL="0" indent="0" algn="just" rtl="1">
              <a:defRPr/>
            </a:pPr>
            <a:r>
              <a:rPr lang="ar-SA" sz="2400" b="1" dirty="0">
                <a:solidFill>
                  <a:srgbClr val="0070C0"/>
                </a:solidFill>
              </a:rPr>
              <a:t>تتعرض البيانات الإحصائية التي يتم جمعها إلى نوعين من الأخطاء</a:t>
            </a:r>
            <a:r>
              <a:rPr lang="ar-SA" sz="2400" b="1" dirty="0" smtClean="0">
                <a:solidFill>
                  <a:srgbClr val="0070C0"/>
                </a:solidFill>
              </a:rPr>
              <a:t>:</a:t>
            </a:r>
          </a:p>
          <a:p>
            <a:pPr marL="457200" indent="-457200" algn="just" rtl="1">
              <a:buFont typeface="+mj-lt"/>
              <a:buAutoNum type="arabicPeriod"/>
              <a:defRPr/>
            </a:pPr>
            <a:r>
              <a:rPr lang="ar-SA" sz="2400" b="1" dirty="0" smtClean="0">
                <a:solidFill>
                  <a:srgbClr val="FF0000"/>
                </a:solidFill>
                <a:cs typeface="Arial" pitchFamily="34" charset="0"/>
              </a:rPr>
              <a:t>خطأ التميز أو التحيز: </a:t>
            </a:r>
            <a:r>
              <a:rPr lang="ar-SA" sz="2400" dirty="0"/>
              <a:t>وهو </a:t>
            </a:r>
            <a:r>
              <a:rPr lang="ar-SA" sz="2400" dirty="0" smtClean="0"/>
              <a:t>ذلك الخطأ الناتج </a:t>
            </a:r>
            <a:r>
              <a:rPr lang="ar-SA" sz="2400" dirty="0"/>
              <a:t>عن مصادر متعددة، منها أخطاء في تصميم البحث أو التجربة أو أخطاء فنيه أثناء جمع البيانات أو خلال العمليات الحسابية التي تتم على البيانات المتجمعة.. أخطاء التميز تزداد بازدياد الفروق بين الإمكانيات ( المادية والفنية) اللازم توافرها لضمان أقصى درجة دقة ممكنه وبين الإمكانيات الفعلية المتاحة للباحث</a:t>
            </a:r>
            <a:r>
              <a:rPr lang="ar-SA" sz="2400" dirty="0" smtClean="0"/>
              <a:t>.</a:t>
            </a:r>
          </a:p>
          <a:p>
            <a:pPr marL="457200" indent="-457200" algn="just" rtl="1">
              <a:buFont typeface="+mj-lt"/>
              <a:buAutoNum type="arabicPeriod"/>
              <a:defRPr/>
            </a:pPr>
            <a:endParaRPr lang="ar-SA" sz="2400" dirty="0">
              <a:cs typeface="Arial" pitchFamily="34" charset="0"/>
            </a:endParaRPr>
          </a:p>
          <a:p>
            <a:pPr marL="457200" indent="-457200" algn="just" rtl="1">
              <a:buFont typeface="+mj-lt"/>
              <a:buAutoNum type="arabicPeriod"/>
              <a:defRPr/>
            </a:pPr>
            <a:r>
              <a:rPr lang="ar-SA" sz="2400" b="1" dirty="0">
                <a:solidFill>
                  <a:srgbClr val="FF0000"/>
                </a:solidFill>
              </a:rPr>
              <a:t>خطأ المعاينة العشوائية أو خطأ </a:t>
            </a:r>
            <a:r>
              <a:rPr lang="ar-SA" sz="2400" b="1" dirty="0" smtClean="0">
                <a:solidFill>
                  <a:srgbClr val="FF0000"/>
                </a:solidFill>
              </a:rPr>
              <a:t>الصدفة: </a:t>
            </a:r>
            <a:r>
              <a:rPr lang="ar-SA" sz="2400" dirty="0" smtClean="0"/>
              <a:t>وهو </a:t>
            </a:r>
            <a:r>
              <a:rPr lang="ar-SA" sz="2400" dirty="0"/>
              <a:t>الخطأ الناتج عن فروق الصدفة بين مفردات المجتمع التي دخلت العينة وبين تلك المفردات التي لم تشأ الصدفة أن تدخل </a:t>
            </a:r>
            <a:r>
              <a:rPr lang="ar-SA" sz="2400" dirty="0" smtClean="0"/>
              <a:t>العينة</a:t>
            </a:r>
          </a:p>
          <a:p>
            <a:pPr marL="0" indent="0" algn="just" rtl="1">
              <a:defRPr/>
            </a:pPr>
            <a:r>
              <a:rPr lang="ar-SA" sz="2400" dirty="0" smtClean="0">
                <a:cs typeface="Arial" pitchFamily="34" charset="0"/>
              </a:rPr>
              <a:t>            وفيما يلي شرح لهذين الخطأين:</a:t>
            </a:r>
            <a:endParaRPr lang="ar-SY" sz="2400" dirty="0" smtClean="0">
              <a:cs typeface="Arial" pitchFamily="34" charset="0"/>
            </a:endParaRPr>
          </a:p>
        </p:txBody>
      </p:sp>
    </p:spTree>
    <p:extLst>
      <p:ext uri="{BB962C8B-B14F-4D97-AF65-F5344CB8AC3E}">
        <p14:creationId xmlns:p14="http://schemas.microsoft.com/office/powerpoint/2010/main" val="38365758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rtl="1"/>
            <a:r>
              <a:rPr lang="ar-SA" b="1" dirty="0" smtClean="0"/>
              <a:t>الفصل الأول : دراسة العينات</a:t>
            </a:r>
            <a:br>
              <a:rPr lang="ar-SA" b="1" dirty="0" smtClean="0"/>
            </a:br>
            <a:endParaRPr lang="fr-FR" dirty="0"/>
          </a:p>
        </p:txBody>
      </p:sp>
      <p:sp>
        <p:nvSpPr>
          <p:cNvPr id="4" name="Espace réservé du pied de page 3"/>
          <p:cNvSpPr>
            <a:spLocks noGrp="1"/>
          </p:cNvSpPr>
          <p:nvPr>
            <p:ph type="ftr" sz="quarter" idx="11"/>
          </p:nvPr>
        </p:nvSpPr>
        <p:spPr/>
        <p:txBody>
          <a:bodyPr>
            <a:normAutofit fontScale="92500" lnSpcReduction="10000"/>
          </a:bodyPr>
          <a:lstStyle/>
          <a:p>
            <a:r>
              <a:rPr lang="fr-FR" b="1" i="1" dirty="0" err="1" smtClean="0"/>
              <a:t>MEIFF,tcsnv</a:t>
            </a:r>
            <a:r>
              <a:rPr lang="fr-FR" b="1" i="1" dirty="0" smtClean="0"/>
              <a:t> ,s4,Ee,UMC1</a:t>
            </a:r>
          </a:p>
          <a:p>
            <a:r>
              <a:rPr lang="fr-FR" b="1" i="1" dirty="0" smtClean="0"/>
              <a:t> </a:t>
            </a:r>
            <a:r>
              <a:rPr lang="fr-FR" b="1" i="1" dirty="0" err="1" smtClean="0"/>
              <a:t>DR:Aouaidjia</a:t>
            </a:r>
            <a:r>
              <a:rPr lang="fr-FR" b="1" i="1" dirty="0" smtClean="0"/>
              <a:t> </a:t>
            </a:r>
            <a:r>
              <a:rPr lang="fr-FR" b="1" i="1" dirty="0" err="1" smtClean="0"/>
              <a:t>Nawel</a:t>
            </a:r>
            <a:endParaRPr lang="fr-FR" b="1" i="1" dirty="0"/>
          </a:p>
        </p:txBody>
      </p:sp>
      <p:sp>
        <p:nvSpPr>
          <p:cNvPr id="5" name="Espace réservé du numéro de diapositive 4"/>
          <p:cNvSpPr>
            <a:spLocks noGrp="1"/>
          </p:cNvSpPr>
          <p:nvPr>
            <p:ph type="sldNum" sz="quarter" idx="12"/>
          </p:nvPr>
        </p:nvSpPr>
        <p:spPr/>
        <p:txBody>
          <a:bodyPr/>
          <a:lstStyle/>
          <a:p>
            <a:fld id="{9D915BDB-1F7C-41D5-92D2-3A7ABF51606D}" type="slidenum">
              <a:rPr lang="fr-FR" smtClean="0"/>
              <a:t>3</a:t>
            </a:fld>
            <a:endParaRPr lang="fr-FR"/>
          </a:p>
        </p:txBody>
      </p:sp>
      <p:sp>
        <p:nvSpPr>
          <p:cNvPr id="3" name="Espace réservé du contenu 2"/>
          <p:cNvSpPr>
            <a:spLocks noGrp="1"/>
          </p:cNvSpPr>
          <p:nvPr>
            <p:ph sz="quarter" idx="1"/>
          </p:nvPr>
        </p:nvSpPr>
        <p:spPr>
          <a:xfrm>
            <a:off x="1979712" y="2204865"/>
            <a:ext cx="6707088" cy="3312368"/>
          </a:xfrm>
        </p:spPr>
        <p:txBody>
          <a:bodyPr/>
          <a:lstStyle/>
          <a:p>
            <a:pPr algn="r" rtl="1"/>
            <a:r>
              <a:rPr lang="ar-SA" b="1" dirty="0" smtClean="0"/>
              <a:t>أولا</a:t>
            </a:r>
            <a:r>
              <a:rPr lang="ar-SA" b="1" dirty="0"/>
              <a:t>: مفاهيم </a:t>
            </a:r>
            <a:r>
              <a:rPr lang="ar-SA" b="1" dirty="0" smtClean="0"/>
              <a:t>أساسية</a:t>
            </a:r>
            <a:endParaRPr lang="ar-SA" b="1" dirty="0"/>
          </a:p>
          <a:p>
            <a:pPr algn="r" rtl="1"/>
            <a:r>
              <a:rPr lang="ar-SA" b="1" dirty="0"/>
              <a:t>ثانيا: مراحل اختيار </a:t>
            </a:r>
            <a:r>
              <a:rPr lang="ar-SA" b="1" dirty="0" smtClean="0"/>
              <a:t>العينة</a:t>
            </a:r>
            <a:endParaRPr lang="ar-SA" b="1" dirty="0"/>
          </a:p>
          <a:p>
            <a:pPr algn="r" rtl="1"/>
            <a:r>
              <a:rPr lang="ar-SA" b="1" dirty="0"/>
              <a:t>ثالثا: أنواع العينات</a:t>
            </a:r>
          </a:p>
          <a:p>
            <a:pPr algn="r" rtl="1"/>
            <a:r>
              <a:rPr lang="ar-SA" b="1" dirty="0"/>
              <a:t>رابعا: حجم العينة ومدى تمثيلها لمجتمع </a:t>
            </a:r>
            <a:r>
              <a:rPr lang="ar-SA" b="1" dirty="0" smtClean="0"/>
              <a:t>الدراسة</a:t>
            </a:r>
            <a:endParaRPr lang="fr-FR" dirty="0"/>
          </a:p>
        </p:txBody>
      </p:sp>
    </p:spTree>
    <p:extLst>
      <p:ext uri="{BB962C8B-B14F-4D97-AF65-F5344CB8AC3E}">
        <p14:creationId xmlns:p14="http://schemas.microsoft.com/office/powerpoint/2010/main" val="10765527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algn="ctr" rtl="1"/>
            <a:r>
              <a:rPr lang="ar-SY" b="1" dirty="0" smtClean="0">
                <a:solidFill>
                  <a:srgbClr val="FF0000"/>
                </a:solidFill>
                <a:cs typeface="Arial" pitchFamily="34" charset="0"/>
              </a:rPr>
              <a:t> </a:t>
            </a:r>
            <a:r>
              <a:rPr lang="ar-SA" b="1" dirty="0" smtClean="0">
                <a:solidFill>
                  <a:srgbClr val="FF0000"/>
                </a:solidFill>
                <a:cs typeface="Arial" pitchFamily="34" charset="0"/>
              </a:rPr>
              <a:t>1- </a:t>
            </a:r>
            <a:r>
              <a:rPr lang="ar-SY" b="1" dirty="0" smtClean="0">
                <a:solidFill>
                  <a:srgbClr val="FF0000"/>
                </a:solidFill>
                <a:cs typeface="Arial" pitchFamily="34" charset="0"/>
              </a:rPr>
              <a:t>خطأ </a:t>
            </a:r>
            <a:r>
              <a:rPr lang="ar-SA" b="1" dirty="0" smtClean="0">
                <a:solidFill>
                  <a:srgbClr val="FF0000"/>
                </a:solidFill>
                <a:cs typeface="Arial" pitchFamily="34" charset="0"/>
              </a:rPr>
              <a:t>التميز أو </a:t>
            </a:r>
            <a:r>
              <a:rPr lang="ar-SY" b="1" dirty="0" smtClean="0">
                <a:solidFill>
                  <a:srgbClr val="FF0000"/>
                </a:solidFill>
                <a:cs typeface="Arial" pitchFamily="34" charset="0"/>
              </a:rPr>
              <a:t>التحيز: </a:t>
            </a:r>
          </a:p>
        </p:txBody>
      </p:sp>
      <p:sp>
        <p:nvSpPr>
          <p:cNvPr id="3" name="Espace réservé du pied de page 2"/>
          <p:cNvSpPr>
            <a:spLocks noGrp="1"/>
          </p:cNvSpPr>
          <p:nvPr>
            <p:ph type="ftr" sz="quarter" idx="11"/>
          </p:nvPr>
        </p:nvSpPr>
        <p:spPr/>
        <p:txBody>
          <a:bodyPr/>
          <a:lstStyle/>
          <a:p>
            <a:r>
              <a:rPr lang="fr-FR" smtClean="0"/>
              <a:t>chapitre 01 MEIFF UMC1 DR:Aouaidjia Nawel</a:t>
            </a:r>
            <a:endParaRPr lang="fr-FR"/>
          </a:p>
        </p:txBody>
      </p:sp>
      <p:sp>
        <p:nvSpPr>
          <p:cNvPr id="2" name="Slide Number Placeholder 1"/>
          <p:cNvSpPr>
            <a:spLocks noGrp="1"/>
          </p:cNvSpPr>
          <p:nvPr>
            <p:ph type="sldNum" sz="quarter" idx="12"/>
          </p:nvPr>
        </p:nvSpPr>
        <p:spPr/>
        <p:txBody>
          <a:bodyPr/>
          <a:lstStyle/>
          <a:p>
            <a:pPr>
              <a:defRPr/>
            </a:pPr>
            <a:fld id="{7B8EA862-7DD5-4A06-BDE1-DB7EC5FAA60C}" type="slidenum">
              <a:rPr lang="ar-SA" smtClean="0"/>
              <a:pPr>
                <a:defRPr/>
              </a:pPr>
              <a:t>30</a:t>
            </a:fld>
            <a:endParaRPr lang="en-US" dirty="0"/>
          </a:p>
        </p:txBody>
      </p:sp>
      <p:sp>
        <p:nvSpPr>
          <p:cNvPr id="31747" name="Content Placeholder 2"/>
          <p:cNvSpPr>
            <a:spLocks noGrp="1"/>
          </p:cNvSpPr>
          <p:nvPr>
            <p:ph sz="quarter" idx="1"/>
          </p:nvPr>
        </p:nvSpPr>
        <p:spPr>
          <a:xfrm>
            <a:off x="492369" y="2209800"/>
            <a:ext cx="8229600" cy="2590800"/>
          </a:xfrm>
        </p:spPr>
        <p:txBody>
          <a:bodyPr>
            <a:normAutofit/>
          </a:bodyPr>
          <a:lstStyle/>
          <a:p>
            <a:pPr algn="ctr" rtl="1"/>
            <a:r>
              <a:rPr lang="ar-SA" smtClean="0">
                <a:cs typeface="Arial" pitchFamily="34" charset="0"/>
              </a:rPr>
              <a:t>   </a:t>
            </a:r>
            <a:r>
              <a:rPr lang="ar-SY" smtClean="0">
                <a:cs typeface="Arial" pitchFamily="34" charset="0"/>
              </a:rPr>
              <a:t>اذا سحبنا عدة عينات من مجتمع ما وحسبنا المتوسط الحسابي لكل عينة من هذه العينات ثم حسبنا المتوسط الحسابي لهذه المتوسطات فهذا المتوسط يجب أن يساوي المتوسط الحسابي الحقيقي للمجتمع المسحوبة منه هذه العينات، وفي حال وجود فرق بين المتوسطين فإن هذا الفرق يسمى </a:t>
            </a:r>
            <a:r>
              <a:rPr lang="ar-SY" b="1" smtClean="0">
                <a:solidFill>
                  <a:srgbClr val="FF0000"/>
                </a:solidFill>
                <a:cs typeface="Arial" pitchFamily="34" charset="0"/>
              </a:rPr>
              <a:t>بخطأ </a:t>
            </a:r>
            <a:r>
              <a:rPr lang="ar-SA" b="1" smtClean="0">
                <a:solidFill>
                  <a:srgbClr val="FF0000"/>
                </a:solidFill>
                <a:cs typeface="Arial" pitchFamily="34" charset="0"/>
              </a:rPr>
              <a:t>التميز أو </a:t>
            </a:r>
            <a:r>
              <a:rPr lang="ar-SY" b="1" smtClean="0">
                <a:solidFill>
                  <a:srgbClr val="FF0000"/>
                </a:solidFill>
                <a:cs typeface="Arial" pitchFamily="34" charset="0"/>
              </a:rPr>
              <a:t>التحيز</a:t>
            </a:r>
            <a:endParaRPr lang="ar-SY" smtClean="0">
              <a:cs typeface="Arial" pitchFamily="34" charset="0"/>
            </a:endParaRPr>
          </a:p>
        </p:txBody>
      </p:sp>
    </p:spTree>
    <p:extLst>
      <p:ext uri="{BB962C8B-B14F-4D97-AF65-F5344CB8AC3E}">
        <p14:creationId xmlns:p14="http://schemas.microsoft.com/office/powerpoint/2010/main" val="9249610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algn="ctr" rtl="1"/>
            <a:r>
              <a:rPr lang="ar-SY" b="1" dirty="0" smtClean="0">
                <a:solidFill>
                  <a:srgbClr val="FF0000"/>
                </a:solidFill>
                <a:cs typeface="Arial" pitchFamily="34" charset="0"/>
              </a:rPr>
              <a:t> أسباب خطأ </a:t>
            </a:r>
            <a:r>
              <a:rPr lang="ar-SA" b="1" dirty="0" smtClean="0">
                <a:solidFill>
                  <a:srgbClr val="FF0000"/>
                </a:solidFill>
                <a:cs typeface="Arial" pitchFamily="34" charset="0"/>
              </a:rPr>
              <a:t>التميز أو</a:t>
            </a:r>
            <a:r>
              <a:rPr lang="ar-SY" b="1" dirty="0" smtClean="0">
                <a:solidFill>
                  <a:srgbClr val="FF0000"/>
                </a:solidFill>
                <a:cs typeface="Arial" pitchFamily="34" charset="0"/>
              </a:rPr>
              <a:t>التحيز</a:t>
            </a:r>
            <a:r>
              <a:rPr lang="ar-SA" b="1" dirty="0" smtClean="0">
                <a:solidFill>
                  <a:srgbClr val="FF0000"/>
                </a:solidFill>
                <a:cs typeface="Arial" pitchFamily="34" charset="0"/>
              </a:rPr>
              <a:t>:</a:t>
            </a:r>
            <a:endParaRPr lang="ar-SY" b="1" dirty="0" smtClean="0">
              <a:solidFill>
                <a:srgbClr val="FF0000"/>
              </a:solidFill>
              <a:cs typeface="Arial" pitchFamily="34" charset="0"/>
            </a:endParaRPr>
          </a:p>
        </p:txBody>
      </p:sp>
      <p:sp>
        <p:nvSpPr>
          <p:cNvPr id="3" name="Espace réservé du pied de page 2"/>
          <p:cNvSpPr>
            <a:spLocks noGrp="1"/>
          </p:cNvSpPr>
          <p:nvPr>
            <p:ph type="ftr" sz="quarter" idx="11"/>
          </p:nvPr>
        </p:nvSpPr>
        <p:spPr/>
        <p:txBody>
          <a:bodyPr/>
          <a:lstStyle/>
          <a:p>
            <a:r>
              <a:rPr lang="fr-FR" smtClean="0"/>
              <a:t>chapitre 01 MEIFF UMC1 DR:Aouaidjia Nawel</a:t>
            </a:r>
            <a:endParaRPr lang="fr-FR"/>
          </a:p>
        </p:txBody>
      </p:sp>
      <p:sp>
        <p:nvSpPr>
          <p:cNvPr id="2" name="Slide Number Placeholder 1"/>
          <p:cNvSpPr>
            <a:spLocks noGrp="1"/>
          </p:cNvSpPr>
          <p:nvPr>
            <p:ph type="sldNum" sz="quarter" idx="12"/>
          </p:nvPr>
        </p:nvSpPr>
        <p:spPr/>
        <p:txBody>
          <a:bodyPr/>
          <a:lstStyle/>
          <a:p>
            <a:pPr>
              <a:defRPr/>
            </a:pPr>
            <a:fld id="{7B8EA862-7DD5-4A06-BDE1-DB7EC5FAA60C}" type="slidenum">
              <a:rPr lang="ar-SA" smtClean="0"/>
              <a:pPr>
                <a:defRPr/>
              </a:pPr>
              <a:t>31</a:t>
            </a:fld>
            <a:endParaRPr lang="en-US" dirty="0"/>
          </a:p>
        </p:txBody>
      </p:sp>
      <p:sp>
        <p:nvSpPr>
          <p:cNvPr id="32771" name="Content Placeholder 2"/>
          <p:cNvSpPr>
            <a:spLocks noGrp="1"/>
          </p:cNvSpPr>
          <p:nvPr>
            <p:ph sz="quarter" idx="1"/>
          </p:nvPr>
        </p:nvSpPr>
        <p:spPr>
          <a:xfrm>
            <a:off x="492369" y="2209800"/>
            <a:ext cx="8229600" cy="3276600"/>
          </a:xfrm>
        </p:spPr>
        <p:txBody>
          <a:bodyPr>
            <a:normAutofit/>
          </a:bodyPr>
          <a:lstStyle/>
          <a:p>
            <a:pPr marL="857250" lvl="1" indent="-457200" algn="just" rtl="1">
              <a:buFont typeface="Arial" pitchFamily="34" charset="0"/>
              <a:buChar char="•"/>
            </a:pPr>
            <a:r>
              <a:rPr lang="ar-SY" sz="3200" dirty="0" smtClean="0">
                <a:cs typeface="Arial" pitchFamily="34" charset="0"/>
              </a:rPr>
              <a:t>الاختيار غير العشوائي للعينة</a:t>
            </a:r>
            <a:r>
              <a:rPr lang="ar-SA" sz="3200" dirty="0" smtClean="0">
                <a:cs typeface="Arial" pitchFamily="34" charset="0"/>
              </a:rPr>
              <a:t>: </a:t>
            </a:r>
            <a:r>
              <a:rPr lang="ar-SY" sz="3200" dirty="0" smtClean="0">
                <a:cs typeface="Arial" pitchFamily="34" charset="0"/>
              </a:rPr>
              <a:t>تعتمد بعض طرق الاختيار </a:t>
            </a:r>
            <a:r>
              <a:rPr lang="ar-SA" sz="3200" dirty="0" smtClean="0">
                <a:cs typeface="Arial" pitchFamily="34" charset="0"/>
              </a:rPr>
              <a:t>للعينة </a:t>
            </a:r>
            <a:r>
              <a:rPr lang="ar-SY" sz="3200" dirty="0" smtClean="0">
                <a:cs typeface="Arial" pitchFamily="34" charset="0"/>
              </a:rPr>
              <a:t>على خاصية معينة كالاعتماد على دليل الهاتف (عند دراسة الدخل والانفاق).</a:t>
            </a:r>
          </a:p>
          <a:p>
            <a:pPr marL="857250" lvl="1" indent="-457200" algn="just" rtl="1">
              <a:buFont typeface="Arial" pitchFamily="34" charset="0"/>
              <a:buChar char="•"/>
            </a:pPr>
            <a:r>
              <a:rPr lang="ar-SY" sz="3200" dirty="0" smtClean="0">
                <a:cs typeface="Arial" pitchFamily="34" charset="0"/>
              </a:rPr>
              <a:t>التحيز المقصود (تعمد إدخال بعض الوحدات)</a:t>
            </a:r>
          </a:p>
          <a:p>
            <a:pPr marL="857250" lvl="1" indent="-457200" algn="just" rtl="1">
              <a:buFont typeface="Arial" pitchFamily="34" charset="0"/>
              <a:buChar char="•"/>
            </a:pPr>
            <a:r>
              <a:rPr lang="ar-SY" sz="3200" dirty="0" smtClean="0">
                <a:cs typeface="Arial" pitchFamily="34" charset="0"/>
              </a:rPr>
              <a:t>استبدال وحدة بوحدة أخرى غير مدرجة ضمن الإطار</a:t>
            </a:r>
            <a:r>
              <a:rPr lang="ar-SA" sz="3200" dirty="0" smtClean="0">
                <a:cs typeface="Arial" pitchFamily="34" charset="0"/>
              </a:rPr>
              <a:t> العام للدراسة</a:t>
            </a:r>
            <a:endParaRPr lang="ar-SY" sz="3200" dirty="0" smtClean="0">
              <a:cs typeface="Arial" pitchFamily="34" charset="0"/>
            </a:endParaRPr>
          </a:p>
        </p:txBody>
      </p:sp>
    </p:spTree>
    <p:extLst>
      <p:ext uri="{BB962C8B-B14F-4D97-AF65-F5344CB8AC3E}">
        <p14:creationId xmlns:p14="http://schemas.microsoft.com/office/powerpoint/2010/main" val="32708034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351692" y="228600"/>
            <a:ext cx="8229600" cy="1143000"/>
          </a:xfrm>
        </p:spPr>
        <p:txBody>
          <a:bodyPr>
            <a:normAutofit/>
          </a:bodyPr>
          <a:lstStyle/>
          <a:p>
            <a:pPr algn="ctr" rtl="1"/>
            <a:r>
              <a:rPr lang="ar-SA" sz="4400" b="1" dirty="0" smtClean="0">
                <a:solidFill>
                  <a:srgbClr val="FF0000"/>
                </a:solidFill>
                <a:cs typeface="Arial" pitchFamily="34" charset="0"/>
              </a:rPr>
              <a:t>2- </a:t>
            </a:r>
            <a:r>
              <a:rPr lang="ar-SY" sz="4400" b="1" dirty="0" smtClean="0">
                <a:solidFill>
                  <a:srgbClr val="FF0000"/>
                </a:solidFill>
                <a:cs typeface="Arial" pitchFamily="34" charset="0"/>
              </a:rPr>
              <a:t>خطأ المعاينة العشوائي</a:t>
            </a:r>
            <a:r>
              <a:rPr lang="ar-SA" sz="4400" b="1" dirty="0" smtClean="0">
                <a:solidFill>
                  <a:srgbClr val="FF0000"/>
                </a:solidFill>
                <a:cs typeface="Arial" pitchFamily="34" charset="0"/>
              </a:rPr>
              <a:t>ة</a:t>
            </a:r>
            <a:endParaRPr lang="ar-SY" sz="4400" dirty="0" smtClean="0">
              <a:solidFill>
                <a:srgbClr val="FF0000"/>
              </a:solidFill>
              <a:cs typeface="Arial" pitchFamily="34" charset="0"/>
            </a:endParaRPr>
          </a:p>
        </p:txBody>
      </p:sp>
      <p:sp>
        <p:nvSpPr>
          <p:cNvPr id="5" name="Espace réservé du pied de page 4"/>
          <p:cNvSpPr>
            <a:spLocks noGrp="1"/>
          </p:cNvSpPr>
          <p:nvPr>
            <p:ph type="ftr" sz="quarter" idx="11"/>
          </p:nvPr>
        </p:nvSpPr>
        <p:spPr/>
        <p:txBody>
          <a:bodyPr/>
          <a:lstStyle/>
          <a:p>
            <a:r>
              <a:rPr lang="fr-FR" smtClean="0"/>
              <a:t>chapitre 01 MEIFF UMC1 DR:Aouaidjia Nawel</a:t>
            </a:r>
            <a:endParaRPr lang="fr-FR"/>
          </a:p>
        </p:txBody>
      </p:sp>
      <p:sp>
        <p:nvSpPr>
          <p:cNvPr id="2" name="Slide Number Placeholder 1"/>
          <p:cNvSpPr>
            <a:spLocks noGrp="1"/>
          </p:cNvSpPr>
          <p:nvPr>
            <p:ph type="sldNum" sz="quarter" idx="12"/>
          </p:nvPr>
        </p:nvSpPr>
        <p:spPr/>
        <p:txBody>
          <a:bodyPr/>
          <a:lstStyle/>
          <a:p>
            <a:pPr>
              <a:defRPr/>
            </a:pPr>
            <a:fld id="{7B8EA862-7DD5-4A06-BDE1-DB7EC5FAA60C}" type="slidenum">
              <a:rPr lang="ar-SA" smtClean="0"/>
              <a:pPr>
                <a:defRPr/>
              </a:pPr>
              <a:t>32</a:t>
            </a:fld>
            <a:endParaRPr lang="en-US" dirty="0"/>
          </a:p>
        </p:txBody>
      </p:sp>
      <p:sp>
        <p:nvSpPr>
          <p:cNvPr id="34819" name="Content Placeholder 2"/>
          <p:cNvSpPr>
            <a:spLocks noGrp="1"/>
          </p:cNvSpPr>
          <p:nvPr>
            <p:ph sz="quarter" idx="1"/>
          </p:nvPr>
        </p:nvSpPr>
        <p:spPr>
          <a:xfrm>
            <a:off x="422031" y="1556792"/>
            <a:ext cx="8229600" cy="2286000"/>
          </a:xfrm>
        </p:spPr>
        <p:txBody>
          <a:bodyPr>
            <a:normAutofit/>
          </a:bodyPr>
          <a:lstStyle/>
          <a:p>
            <a:pPr algn="just" rtl="1"/>
            <a:r>
              <a:rPr lang="ar-SA" sz="2800" dirty="0" smtClean="0">
                <a:cs typeface="Arial" pitchFamily="34" charset="0"/>
              </a:rPr>
              <a:t>   </a:t>
            </a:r>
            <a:r>
              <a:rPr lang="ar-SY" sz="2800" dirty="0" smtClean="0">
                <a:cs typeface="Arial" pitchFamily="34" charset="0"/>
              </a:rPr>
              <a:t>عند اختيار العينة العشوائية هناك خطأ ينتج عن</a:t>
            </a:r>
            <a:r>
              <a:rPr lang="ar-SA" sz="2800" dirty="0" smtClean="0">
                <a:cs typeface="Arial" pitchFamily="34" charset="0"/>
              </a:rPr>
              <a:t> </a:t>
            </a:r>
            <a:r>
              <a:rPr lang="ar-SY" sz="2800" dirty="0" smtClean="0">
                <a:cs typeface="Arial" pitchFamily="34" charset="0"/>
              </a:rPr>
              <a:t>الاختلاف أو التشتت </a:t>
            </a:r>
            <a:r>
              <a:rPr lang="en-US" sz="2800" dirty="0" smtClean="0">
                <a:cs typeface="Arial" pitchFamily="34" charset="0"/>
              </a:rPr>
              <a:t>Variation </a:t>
            </a:r>
            <a:r>
              <a:rPr lang="ar-SA" sz="2800" dirty="0" smtClean="0">
                <a:cs typeface="Arial" pitchFamily="34" charset="0"/>
              </a:rPr>
              <a:t> </a:t>
            </a:r>
            <a:r>
              <a:rPr lang="ar-SY" sz="2800" dirty="0" smtClean="0">
                <a:cs typeface="Arial" pitchFamily="34" charset="0"/>
              </a:rPr>
              <a:t>بين قيم الوحدات التي تتكون منها العينة وتلك الوحدات التي لم تشأ الصدفة أن </a:t>
            </a:r>
            <a:r>
              <a:rPr lang="ar-SA" sz="2800" dirty="0" smtClean="0">
                <a:cs typeface="Arial" pitchFamily="34" charset="0"/>
              </a:rPr>
              <a:t>تدخلها </a:t>
            </a:r>
            <a:r>
              <a:rPr lang="ar-SY" sz="2800" dirty="0" smtClean="0">
                <a:cs typeface="Arial" pitchFamily="34" charset="0"/>
              </a:rPr>
              <a:t>في العينة </a:t>
            </a:r>
            <a:r>
              <a:rPr lang="ar-SY" sz="2800" b="1" u="sng" dirty="0" smtClean="0">
                <a:cs typeface="Arial" pitchFamily="34" charset="0"/>
              </a:rPr>
              <a:t>وهذا الخطأ يسمى </a:t>
            </a:r>
            <a:r>
              <a:rPr lang="ar-SY" sz="2800" b="1" dirty="0" smtClean="0">
                <a:solidFill>
                  <a:srgbClr val="FF0000"/>
                </a:solidFill>
                <a:cs typeface="Arial" pitchFamily="34" charset="0"/>
              </a:rPr>
              <a:t>بخطأ المعاينة العشوائي</a:t>
            </a:r>
          </a:p>
        </p:txBody>
      </p:sp>
      <p:sp>
        <p:nvSpPr>
          <p:cNvPr id="3" name="Rectangle 2"/>
          <p:cNvSpPr/>
          <p:nvPr/>
        </p:nvSpPr>
        <p:spPr>
          <a:xfrm>
            <a:off x="4173187" y="3625860"/>
            <a:ext cx="4495141" cy="523220"/>
          </a:xfrm>
          <a:prstGeom prst="rect">
            <a:avLst/>
          </a:prstGeom>
        </p:spPr>
        <p:txBody>
          <a:bodyPr wrap="none">
            <a:spAutoFit/>
          </a:bodyPr>
          <a:lstStyle/>
          <a:p>
            <a:r>
              <a:rPr lang="ar-SY" sz="2800" b="1" u="sng" dirty="0">
                <a:solidFill>
                  <a:srgbClr val="FF0000"/>
                </a:solidFill>
                <a:effectLst>
                  <a:outerShdw blurRad="38100" dist="38100" dir="2700000" algn="tl">
                    <a:srgbClr val="000000">
                      <a:alpha val="43137"/>
                    </a:srgbClr>
                  </a:outerShdw>
                </a:effectLst>
              </a:rPr>
              <a:t>كيف نقلل </a:t>
            </a:r>
            <a:r>
              <a:rPr lang="ar-SA" sz="2800" b="1" u="sng" dirty="0">
                <a:solidFill>
                  <a:srgbClr val="FF0000"/>
                </a:solidFill>
                <a:effectLst>
                  <a:outerShdw blurRad="38100" dist="38100" dir="2700000" algn="tl">
                    <a:srgbClr val="000000">
                      <a:alpha val="43137"/>
                    </a:srgbClr>
                  </a:outerShdw>
                </a:effectLst>
              </a:rPr>
              <a:t>من </a:t>
            </a:r>
            <a:r>
              <a:rPr lang="ar-SY" sz="2800" b="1" u="sng" dirty="0">
                <a:solidFill>
                  <a:srgbClr val="FF0000"/>
                </a:solidFill>
                <a:effectLst>
                  <a:outerShdw blurRad="38100" dist="38100" dir="2700000" algn="tl">
                    <a:srgbClr val="000000">
                      <a:alpha val="43137"/>
                    </a:srgbClr>
                  </a:outerShdw>
                </a:effectLst>
              </a:rPr>
              <a:t>خطأ المعاينة العشوائي</a:t>
            </a:r>
            <a:r>
              <a:rPr lang="ar-SA" sz="2800" b="1" u="sng" dirty="0">
                <a:solidFill>
                  <a:srgbClr val="FF0000"/>
                </a:solidFill>
                <a:effectLst>
                  <a:outerShdw blurRad="38100" dist="38100" dir="2700000" algn="tl">
                    <a:srgbClr val="000000">
                      <a:alpha val="43137"/>
                    </a:srgbClr>
                  </a:outerShdw>
                </a:effectLst>
              </a:rPr>
              <a:t>:</a:t>
            </a:r>
            <a:endParaRPr lang="en-US" sz="2800" u="sng" dirty="0">
              <a:effectLst>
                <a:outerShdw blurRad="38100" dist="38100" dir="2700000" algn="tl">
                  <a:srgbClr val="000000">
                    <a:alpha val="43137"/>
                  </a:srgbClr>
                </a:outerShdw>
              </a:effectLst>
            </a:endParaRPr>
          </a:p>
        </p:txBody>
      </p:sp>
      <p:sp>
        <p:nvSpPr>
          <p:cNvPr id="4" name="Rectangle 3"/>
          <p:cNvSpPr/>
          <p:nvPr/>
        </p:nvSpPr>
        <p:spPr>
          <a:xfrm>
            <a:off x="783271" y="4348262"/>
            <a:ext cx="7643926" cy="1384995"/>
          </a:xfrm>
          <a:prstGeom prst="rect">
            <a:avLst/>
          </a:prstGeom>
        </p:spPr>
        <p:txBody>
          <a:bodyPr wrap="square">
            <a:spAutoFit/>
          </a:bodyPr>
          <a:lstStyle/>
          <a:p>
            <a:pPr marL="857250" lvl="1" indent="-457200" algn="just" rtl="1">
              <a:buFont typeface="Arial" pitchFamily="34" charset="0"/>
              <a:buChar char="•"/>
            </a:pPr>
            <a:r>
              <a:rPr lang="ar-SY" sz="2800" dirty="0">
                <a:solidFill>
                  <a:srgbClr val="013E36"/>
                </a:solidFill>
                <a:latin typeface="+mn-lt"/>
              </a:rPr>
              <a:t>زيادة حجم العينة</a:t>
            </a:r>
          </a:p>
          <a:p>
            <a:pPr marL="857250" lvl="1" indent="-457200" algn="just" rtl="1">
              <a:buFont typeface="Arial" pitchFamily="34" charset="0"/>
              <a:buChar char="•"/>
            </a:pPr>
            <a:r>
              <a:rPr lang="ar-SY" sz="2800" dirty="0">
                <a:solidFill>
                  <a:srgbClr val="013E36"/>
                </a:solidFill>
                <a:latin typeface="+mn-lt"/>
              </a:rPr>
              <a:t>طريقة الاختيار المناسب التي تقلل من اختلاف قيم الوحدات الإحصائية (كالأسلوب الطبقي أو العينة المنتظمة…الخ).</a:t>
            </a:r>
          </a:p>
        </p:txBody>
      </p:sp>
    </p:spTree>
    <p:extLst>
      <p:ext uri="{BB962C8B-B14F-4D97-AF65-F5344CB8AC3E}">
        <p14:creationId xmlns:p14="http://schemas.microsoft.com/office/powerpoint/2010/main" val="20199816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normAutofit/>
          </a:bodyPr>
          <a:lstStyle/>
          <a:p>
            <a:pPr algn="ctr" rtl="1"/>
            <a:r>
              <a:rPr lang="ar-SA" sz="4000" b="1" u="sng" dirty="0" smtClean="0">
                <a:effectLst>
                  <a:outerShdw blurRad="38100" dist="38100" dir="2700000" algn="tl">
                    <a:srgbClr val="000000">
                      <a:alpha val="43137"/>
                    </a:srgbClr>
                  </a:outerShdw>
                </a:effectLst>
                <a:cs typeface="Arial" pitchFamily="34" charset="0"/>
              </a:rPr>
              <a:t>المعالم والإحصاءات</a:t>
            </a:r>
            <a:endParaRPr lang="ar-SY" sz="4000" b="1" u="sng" dirty="0" smtClean="0">
              <a:effectLst>
                <a:outerShdw blurRad="38100" dist="38100" dir="2700000" algn="tl">
                  <a:srgbClr val="000000">
                    <a:alpha val="43137"/>
                  </a:srgbClr>
                </a:outerShdw>
              </a:effectLst>
              <a:cs typeface="Arial" pitchFamily="34" charset="0"/>
            </a:endParaRPr>
          </a:p>
        </p:txBody>
      </p:sp>
      <p:sp>
        <p:nvSpPr>
          <p:cNvPr id="3" name="Espace réservé du pied de page 2"/>
          <p:cNvSpPr>
            <a:spLocks noGrp="1"/>
          </p:cNvSpPr>
          <p:nvPr>
            <p:ph type="ftr" sz="quarter" idx="11"/>
          </p:nvPr>
        </p:nvSpPr>
        <p:spPr/>
        <p:txBody>
          <a:bodyPr/>
          <a:lstStyle/>
          <a:p>
            <a:r>
              <a:rPr lang="fr-FR" smtClean="0"/>
              <a:t>chapitre 01 MEIFF UMC1 DR:Aouaidjia Nawel</a:t>
            </a:r>
            <a:endParaRPr lang="fr-FR"/>
          </a:p>
        </p:txBody>
      </p:sp>
      <p:sp>
        <p:nvSpPr>
          <p:cNvPr id="2" name="Slide Number Placeholder 1"/>
          <p:cNvSpPr>
            <a:spLocks noGrp="1"/>
          </p:cNvSpPr>
          <p:nvPr>
            <p:ph type="sldNum" sz="quarter" idx="12"/>
          </p:nvPr>
        </p:nvSpPr>
        <p:spPr/>
        <p:txBody>
          <a:bodyPr/>
          <a:lstStyle/>
          <a:p>
            <a:pPr>
              <a:defRPr/>
            </a:pPr>
            <a:fld id="{7B8EA862-7DD5-4A06-BDE1-DB7EC5FAA60C}" type="slidenum">
              <a:rPr lang="ar-SA" smtClean="0"/>
              <a:pPr>
                <a:defRPr/>
              </a:pPr>
              <a:t>33</a:t>
            </a:fld>
            <a:endParaRPr lang="en-US" dirty="0"/>
          </a:p>
        </p:txBody>
      </p:sp>
      <p:sp>
        <p:nvSpPr>
          <p:cNvPr id="39939" name="Content Placeholder 2"/>
          <p:cNvSpPr>
            <a:spLocks noGrp="1"/>
          </p:cNvSpPr>
          <p:nvPr>
            <p:ph sz="quarter" idx="1"/>
          </p:nvPr>
        </p:nvSpPr>
        <p:spPr>
          <a:xfrm>
            <a:off x="492369" y="1752600"/>
            <a:ext cx="8229600" cy="3352800"/>
          </a:xfrm>
        </p:spPr>
        <p:txBody>
          <a:bodyPr>
            <a:normAutofit/>
          </a:bodyPr>
          <a:lstStyle/>
          <a:p>
            <a:pPr marL="0" indent="0" algn="just" rtl="1"/>
            <a:r>
              <a:rPr lang="ar-SA" sz="2800" dirty="0" smtClean="0">
                <a:cs typeface="Arial" pitchFamily="34" charset="0"/>
              </a:rPr>
              <a:t>اعتاد البعض على معاملة القيم التي يحصل عليها من العينة وكأنها قيم مجتمعها، وهذا خطأ فادح. فلكي يستدل على خصائص مجتمع الدراسة تعتمد معادلات عديدة، ومتنوعة حسب نوع العينة.</a:t>
            </a:r>
          </a:p>
          <a:p>
            <a:pPr marL="0" indent="0" algn="just" rtl="1"/>
            <a:r>
              <a:rPr lang="ar-SA" sz="2800" b="1" dirty="0" smtClean="0">
                <a:solidFill>
                  <a:srgbClr val="0070C0"/>
                </a:solidFill>
                <a:cs typeface="Arial" pitchFamily="34" charset="0"/>
              </a:rPr>
              <a:t>فالمقاييس الإحصائية التي تحسب من بيانات مجتمع الدراسة بأكمله يطلق عليها معالم المجتمع </a:t>
            </a:r>
            <a:r>
              <a:rPr lang="en-US" sz="2800" b="1" dirty="0" smtClean="0">
                <a:solidFill>
                  <a:srgbClr val="0070C0"/>
                </a:solidFill>
                <a:cs typeface="Arial" pitchFamily="34" charset="0"/>
              </a:rPr>
              <a:t>(Parameters of population)</a:t>
            </a:r>
            <a:r>
              <a:rPr lang="ar-SA" sz="2800" dirty="0" smtClean="0">
                <a:solidFill>
                  <a:srgbClr val="0070C0"/>
                </a:solidFill>
                <a:cs typeface="Arial" pitchFamily="34" charset="0"/>
              </a:rPr>
              <a:t> </a:t>
            </a:r>
          </a:p>
          <a:p>
            <a:pPr marL="0" indent="0" algn="just" rtl="1"/>
            <a:r>
              <a:rPr lang="ar-SA" sz="2800" b="1" dirty="0" smtClean="0">
                <a:solidFill>
                  <a:srgbClr val="00B050"/>
                </a:solidFill>
                <a:cs typeface="Arial" pitchFamily="34" charset="0"/>
              </a:rPr>
              <a:t>أما المقاييس الإحصائية التي تحسب من بيانات عينه مسحوبة من مجتمع الدراسة فيطلق عليها إحصاءات </a:t>
            </a:r>
            <a:r>
              <a:rPr lang="en-US" sz="2800" b="1" dirty="0" smtClean="0">
                <a:solidFill>
                  <a:srgbClr val="00B050"/>
                </a:solidFill>
                <a:cs typeface="Arial" pitchFamily="34" charset="0"/>
              </a:rPr>
              <a:t>(Statistics) </a:t>
            </a:r>
            <a:endParaRPr lang="ar-BH" sz="2800" b="1" dirty="0" smtClean="0">
              <a:solidFill>
                <a:srgbClr val="00B050"/>
              </a:solidFill>
              <a:cs typeface="Arial" pitchFamily="34" charset="0"/>
            </a:endParaRPr>
          </a:p>
        </p:txBody>
      </p:sp>
    </p:spTree>
    <p:extLst>
      <p:ext uri="{BB962C8B-B14F-4D97-AF65-F5344CB8AC3E}">
        <p14:creationId xmlns:p14="http://schemas.microsoft.com/office/powerpoint/2010/main" val="21729338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normAutofit/>
          </a:bodyPr>
          <a:lstStyle/>
          <a:p>
            <a:pPr rtl="1"/>
            <a:r>
              <a:rPr lang="ar-SA" sz="3600" b="1" u="sng" dirty="0" smtClean="0">
                <a:effectLst>
                  <a:outerShdw blurRad="38100" dist="38100" dir="2700000" algn="tl">
                    <a:srgbClr val="000000">
                      <a:alpha val="43137"/>
                    </a:srgbClr>
                  </a:outerShdw>
                </a:effectLst>
                <a:cs typeface="Arial" pitchFamily="34" charset="0"/>
              </a:rPr>
              <a:t>العـوامـل الـمحـددة لحـجم العـينـة:</a:t>
            </a:r>
            <a:endParaRPr lang="ar-SY" sz="3600" b="1" u="sng" dirty="0" smtClean="0">
              <a:effectLst>
                <a:outerShdw blurRad="38100" dist="38100" dir="2700000" algn="tl">
                  <a:srgbClr val="000000">
                    <a:alpha val="43137"/>
                  </a:srgbClr>
                </a:outerShdw>
              </a:effectLst>
              <a:cs typeface="Arial" pitchFamily="34" charset="0"/>
            </a:endParaRPr>
          </a:p>
        </p:txBody>
      </p:sp>
      <p:sp>
        <p:nvSpPr>
          <p:cNvPr id="3" name="Espace réservé du pied de page 2"/>
          <p:cNvSpPr>
            <a:spLocks noGrp="1"/>
          </p:cNvSpPr>
          <p:nvPr>
            <p:ph type="ftr" sz="quarter" idx="11"/>
          </p:nvPr>
        </p:nvSpPr>
        <p:spPr/>
        <p:txBody>
          <a:bodyPr/>
          <a:lstStyle/>
          <a:p>
            <a:r>
              <a:rPr lang="fr-FR" smtClean="0"/>
              <a:t>chapitre 01 MEIFF UMC1 DR:Aouaidjia Nawel</a:t>
            </a:r>
            <a:endParaRPr lang="fr-FR"/>
          </a:p>
        </p:txBody>
      </p:sp>
      <p:sp>
        <p:nvSpPr>
          <p:cNvPr id="2" name="Slide Number Placeholder 1"/>
          <p:cNvSpPr>
            <a:spLocks noGrp="1"/>
          </p:cNvSpPr>
          <p:nvPr>
            <p:ph type="sldNum" sz="quarter" idx="12"/>
          </p:nvPr>
        </p:nvSpPr>
        <p:spPr/>
        <p:txBody>
          <a:bodyPr/>
          <a:lstStyle/>
          <a:p>
            <a:pPr>
              <a:defRPr/>
            </a:pPr>
            <a:fld id="{7B8EA862-7DD5-4A06-BDE1-DB7EC5FAA60C}" type="slidenum">
              <a:rPr lang="ar-SA" smtClean="0"/>
              <a:pPr>
                <a:defRPr/>
              </a:pPr>
              <a:t>34</a:t>
            </a:fld>
            <a:endParaRPr lang="en-US" dirty="0"/>
          </a:p>
        </p:txBody>
      </p:sp>
      <p:sp>
        <p:nvSpPr>
          <p:cNvPr id="60419" name="Content Placeholder 2"/>
          <p:cNvSpPr>
            <a:spLocks noGrp="1"/>
          </p:cNvSpPr>
          <p:nvPr>
            <p:ph sz="quarter" idx="1"/>
          </p:nvPr>
        </p:nvSpPr>
        <p:spPr>
          <a:xfrm>
            <a:off x="492369" y="1981200"/>
            <a:ext cx="8229600" cy="3200400"/>
          </a:xfrm>
        </p:spPr>
        <p:txBody>
          <a:bodyPr>
            <a:normAutofit fontScale="92500"/>
          </a:bodyPr>
          <a:lstStyle/>
          <a:p>
            <a:pPr marL="0" indent="0" algn="just" rtl="1"/>
            <a:r>
              <a:rPr lang="ar-SA" sz="2800" b="1" smtClean="0">
                <a:solidFill>
                  <a:srgbClr val="0070C0"/>
                </a:solidFill>
                <a:cs typeface="Arial" pitchFamily="34" charset="0"/>
              </a:rPr>
              <a:t>درجة التباين في خصائص مجتمع الدراسة:</a:t>
            </a:r>
            <a:r>
              <a:rPr lang="ar-SA" sz="2800" smtClean="0">
                <a:solidFill>
                  <a:srgbClr val="0070C0"/>
                </a:solidFill>
                <a:cs typeface="Arial" pitchFamily="34" charset="0"/>
              </a:rPr>
              <a:t> </a:t>
            </a:r>
            <a:r>
              <a:rPr lang="ar-SA" sz="2800" smtClean="0">
                <a:cs typeface="Arial" pitchFamily="34" charset="0"/>
              </a:rPr>
              <a:t>يلعب التباين في خصائص مجتمع الدراسة دورا مهما في تحديد درجة دقة نتائج العينة، فكلما كان التباين كبيرا تطلب الأمر زيادة حجم العينة ليكون تمثيلها للتباين في المجتمع صحيحا. </a:t>
            </a:r>
          </a:p>
          <a:p>
            <a:pPr marL="0" indent="0" algn="just" rtl="1">
              <a:lnSpc>
                <a:spcPct val="80000"/>
              </a:lnSpc>
            </a:pPr>
            <a:endParaRPr lang="ar-SA" sz="2800" b="1" smtClean="0">
              <a:cs typeface="Arial" pitchFamily="34" charset="0"/>
            </a:endParaRPr>
          </a:p>
          <a:p>
            <a:pPr marL="0" indent="0" algn="just" rtl="1">
              <a:lnSpc>
                <a:spcPct val="80000"/>
              </a:lnSpc>
            </a:pPr>
            <a:r>
              <a:rPr lang="ar-SA" sz="2800" b="1" smtClean="0">
                <a:solidFill>
                  <a:srgbClr val="0070C0"/>
                </a:solidFill>
                <a:cs typeface="Arial" pitchFamily="34" charset="0"/>
              </a:rPr>
              <a:t>طريقة التحليل المعتمدة:</a:t>
            </a:r>
            <a:r>
              <a:rPr lang="ar-SA" sz="2800" smtClean="0">
                <a:solidFill>
                  <a:srgbClr val="0070C0"/>
                </a:solidFill>
                <a:cs typeface="Arial" pitchFamily="34" charset="0"/>
              </a:rPr>
              <a:t> </a:t>
            </a:r>
            <a:r>
              <a:rPr lang="ar-SA" sz="2800" smtClean="0">
                <a:cs typeface="Arial" pitchFamily="34" charset="0"/>
              </a:rPr>
              <a:t>عند إقرار حجم العينة، من الضروري تحديد الحجم الأصغر المقبول للعينة في المجاميع الثانوية ضمن مجتمع الدراسة ، إذ أن بعض الاختبارات الإحصائية تتطلب عددا معينا كحد أدنى لكل فئة أو صنف لتكون النتائج ذات معنى.</a:t>
            </a:r>
          </a:p>
        </p:txBody>
      </p:sp>
    </p:spTree>
    <p:extLst>
      <p:ext uri="{BB962C8B-B14F-4D97-AF65-F5344CB8AC3E}">
        <p14:creationId xmlns:p14="http://schemas.microsoft.com/office/powerpoint/2010/main" val="406494282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pPr algn="ctr" rtl="1"/>
            <a:r>
              <a:rPr lang="ar-SA" sz="3600" b="1" u="sng" dirty="0" smtClean="0">
                <a:effectLst>
                  <a:outerShdw blurRad="38100" dist="38100" dir="2700000" algn="tl">
                    <a:srgbClr val="000000">
                      <a:alpha val="43137"/>
                    </a:srgbClr>
                  </a:outerShdw>
                </a:effectLst>
                <a:cs typeface="Arial" pitchFamily="34" charset="0"/>
              </a:rPr>
              <a:t>العـوامـل الـمحـددة لحـجم العـينـة:</a:t>
            </a:r>
            <a:endParaRPr lang="ar-SY" sz="3600" b="1" u="sng" dirty="0" smtClean="0">
              <a:effectLst>
                <a:outerShdw blurRad="38100" dist="38100" dir="2700000" algn="tl">
                  <a:srgbClr val="000000">
                    <a:alpha val="43137"/>
                  </a:srgbClr>
                </a:outerShdw>
              </a:effectLst>
              <a:cs typeface="Arial" pitchFamily="34" charset="0"/>
            </a:endParaRPr>
          </a:p>
        </p:txBody>
      </p:sp>
      <p:sp>
        <p:nvSpPr>
          <p:cNvPr id="3" name="Espace réservé du pied de page 2"/>
          <p:cNvSpPr>
            <a:spLocks noGrp="1"/>
          </p:cNvSpPr>
          <p:nvPr>
            <p:ph type="ftr" sz="quarter" idx="11"/>
          </p:nvPr>
        </p:nvSpPr>
        <p:spPr/>
        <p:txBody>
          <a:bodyPr/>
          <a:lstStyle/>
          <a:p>
            <a:r>
              <a:rPr lang="fr-FR" smtClean="0"/>
              <a:t>chapitre 01 MEIFF UMC1 DR:Aouaidjia Nawel</a:t>
            </a:r>
            <a:endParaRPr lang="fr-FR"/>
          </a:p>
        </p:txBody>
      </p:sp>
      <p:sp>
        <p:nvSpPr>
          <p:cNvPr id="2" name="Slide Number Placeholder 1"/>
          <p:cNvSpPr>
            <a:spLocks noGrp="1"/>
          </p:cNvSpPr>
          <p:nvPr>
            <p:ph type="sldNum" sz="quarter" idx="12"/>
          </p:nvPr>
        </p:nvSpPr>
        <p:spPr/>
        <p:txBody>
          <a:bodyPr/>
          <a:lstStyle/>
          <a:p>
            <a:pPr>
              <a:defRPr/>
            </a:pPr>
            <a:fld id="{7B8EA862-7DD5-4A06-BDE1-DB7EC5FAA60C}" type="slidenum">
              <a:rPr lang="ar-SA" smtClean="0"/>
              <a:pPr>
                <a:defRPr/>
              </a:pPr>
              <a:t>35</a:t>
            </a:fld>
            <a:endParaRPr lang="en-US" dirty="0"/>
          </a:p>
        </p:txBody>
      </p:sp>
      <p:sp>
        <p:nvSpPr>
          <p:cNvPr id="61442" name="Content Placeholder 2"/>
          <p:cNvSpPr>
            <a:spLocks noGrp="1"/>
          </p:cNvSpPr>
          <p:nvPr>
            <p:ph sz="quarter" idx="1"/>
          </p:nvPr>
        </p:nvSpPr>
        <p:spPr>
          <a:xfrm>
            <a:off x="422031" y="1447800"/>
            <a:ext cx="8370277" cy="4191000"/>
          </a:xfrm>
        </p:spPr>
        <p:txBody>
          <a:bodyPr>
            <a:normAutofit fontScale="92500" lnSpcReduction="10000"/>
          </a:bodyPr>
          <a:lstStyle/>
          <a:p>
            <a:pPr marL="0" indent="0" algn="just" rtl="1"/>
            <a:r>
              <a:rPr lang="ar-SA" sz="2800" b="1" dirty="0" smtClean="0">
                <a:solidFill>
                  <a:srgbClr val="0070C0"/>
                </a:solidFill>
                <a:cs typeface="Arial" pitchFamily="34" charset="0"/>
              </a:rPr>
              <a:t>حـجـم المعلومـات المطلوبة:</a:t>
            </a:r>
            <a:r>
              <a:rPr lang="ar-SA" sz="2800" dirty="0" smtClean="0">
                <a:solidFill>
                  <a:srgbClr val="0070C0"/>
                </a:solidFill>
                <a:cs typeface="Arial" pitchFamily="34" charset="0"/>
              </a:rPr>
              <a:t> </a:t>
            </a:r>
            <a:r>
              <a:rPr lang="ar-SA" sz="2800" dirty="0" smtClean="0">
                <a:cs typeface="Arial" pitchFamily="34" charset="0"/>
              </a:rPr>
              <a:t>فكلما كانت المعلومات المطلوبة من العينة (الواحدة) كثيرة وتفصيلية كان حجم العينة صغيرا، ما لم يكن المشروع البحثي كبيرا وتتوفر له المصادر البشرية والمادية اللازمة. </a:t>
            </a:r>
          </a:p>
          <a:p>
            <a:pPr marL="0" indent="0" algn="just" rtl="1"/>
            <a:r>
              <a:rPr lang="ar-SA" sz="2800" b="1" u="sng" dirty="0" smtClean="0">
                <a:cs typeface="Arial" pitchFamily="34" charset="0"/>
              </a:rPr>
              <a:t>إن الدقة في المعلومات المطلوبة من العينة أهم بكثير من حجم العينة</a:t>
            </a:r>
            <a:r>
              <a:rPr lang="ar-SA" sz="2800" dirty="0" smtClean="0">
                <a:cs typeface="Arial" pitchFamily="34" charset="0"/>
              </a:rPr>
              <a:t> ، فحجم العينة لا يتحدد بحجم مجتمع الدراسة فقط، بل وبالدقة المتوخاة والتفاصيل المطلوبة</a:t>
            </a:r>
          </a:p>
          <a:p>
            <a:pPr marL="0" indent="0" algn="just" rtl="1">
              <a:lnSpc>
                <a:spcPct val="80000"/>
              </a:lnSpc>
            </a:pPr>
            <a:endParaRPr lang="ar-SA" sz="2800" b="1" dirty="0" smtClean="0">
              <a:cs typeface="Arial" pitchFamily="34" charset="0"/>
            </a:endParaRPr>
          </a:p>
          <a:p>
            <a:pPr marL="0" indent="0" algn="just" rtl="1">
              <a:lnSpc>
                <a:spcPct val="80000"/>
              </a:lnSpc>
            </a:pPr>
            <a:r>
              <a:rPr lang="ar-SA" sz="2800" b="1" dirty="0" smtClean="0">
                <a:solidFill>
                  <a:srgbClr val="0070C0"/>
                </a:solidFill>
                <a:cs typeface="Arial" pitchFamily="34" charset="0"/>
              </a:rPr>
              <a:t>المصادر المالية والبشرية المتوفرة:</a:t>
            </a:r>
            <a:r>
              <a:rPr lang="ar-SA" sz="2800" dirty="0" smtClean="0">
                <a:solidFill>
                  <a:srgbClr val="0070C0"/>
                </a:solidFill>
                <a:cs typeface="Arial" pitchFamily="34" charset="0"/>
              </a:rPr>
              <a:t> </a:t>
            </a:r>
            <a:r>
              <a:rPr lang="ar-SA" sz="2800" dirty="0" smtClean="0">
                <a:cs typeface="Arial" pitchFamily="34" charset="0"/>
              </a:rPr>
              <a:t>تتطلب الدراسة الميدانية توفر مصادر مالية وبشرية لتغطية تكاليفها التي تكون في الغالب باهظة لتأثيراتها على تحديد حجم منطقة الدراسة، مجتمع الدراسة وبالتالي حجم العينة. إن مضاعفة حجم العينة يتطلب زيادة في كمية المصادر المالية والجهد البشري</a:t>
            </a:r>
          </a:p>
        </p:txBody>
      </p:sp>
    </p:spTree>
    <p:extLst>
      <p:ext uri="{BB962C8B-B14F-4D97-AF65-F5344CB8AC3E}">
        <p14:creationId xmlns:p14="http://schemas.microsoft.com/office/powerpoint/2010/main" val="7496043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pPr algn="ctr" rtl="1"/>
            <a:r>
              <a:rPr lang="ar-SA" sz="3600" b="1" u="sng" dirty="0" smtClean="0">
                <a:effectLst>
                  <a:outerShdw blurRad="38100" dist="38100" dir="2700000" algn="tl">
                    <a:srgbClr val="000000">
                      <a:alpha val="43137"/>
                    </a:srgbClr>
                  </a:outerShdw>
                </a:effectLst>
                <a:cs typeface="Arial" pitchFamily="34" charset="0"/>
              </a:rPr>
              <a:t>العـوامـل الـمحـددة لحـجم العـينـة:</a:t>
            </a:r>
            <a:endParaRPr lang="ar-SY" sz="3600" b="1" u="sng" dirty="0" smtClean="0">
              <a:effectLst>
                <a:outerShdw blurRad="38100" dist="38100" dir="2700000" algn="tl">
                  <a:srgbClr val="000000">
                    <a:alpha val="43137"/>
                  </a:srgbClr>
                </a:outerShdw>
              </a:effectLst>
              <a:cs typeface="Arial" pitchFamily="34" charset="0"/>
            </a:endParaRPr>
          </a:p>
        </p:txBody>
      </p:sp>
      <p:sp>
        <p:nvSpPr>
          <p:cNvPr id="3" name="Espace réservé du pied de page 2"/>
          <p:cNvSpPr>
            <a:spLocks noGrp="1"/>
          </p:cNvSpPr>
          <p:nvPr>
            <p:ph type="ftr" sz="quarter" idx="11"/>
          </p:nvPr>
        </p:nvSpPr>
        <p:spPr/>
        <p:txBody>
          <a:bodyPr/>
          <a:lstStyle/>
          <a:p>
            <a:r>
              <a:rPr lang="fr-FR" smtClean="0"/>
              <a:t>chapitre 01 MEIFF UMC1 DR:Aouaidjia Nawel</a:t>
            </a:r>
            <a:endParaRPr lang="fr-FR"/>
          </a:p>
        </p:txBody>
      </p:sp>
      <p:sp>
        <p:nvSpPr>
          <p:cNvPr id="2" name="Slide Number Placeholder 1"/>
          <p:cNvSpPr>
            <a:spLocks noGrp="1"/>
          </p:cNvSpPr>
          <p:nvPr>
            <p:ph type="sldNum" sz="quarter" idx="12"/>
          </p:nvPr>
        </p:nvSpPr>
        <p:spPr/>
        <p:txBody>
          <a:bodyPr/>
          <a:lstStyle/>
          <a:p>
            <a:pPr>
              <a:defRPr/>
            </a:pPr>
            <a:fld id="{7B8EA862-7DD5-4A06-BDE1-DB7EC5FAA60C}" type="slidenum">
              <a:rPr lang="ar-SA" smtClean="0"/>
              <a:pPr>
                <a:defRPr/>
              </a:pPr>
              <a:t>36</a:t>
            </a:fld>
            <a:endParaRPr lang="en-US" dirty="0"/>
          </a:p>
        </p:txBody>
      </p:sp>
      <p:sp>
        <p:nvSpPr>
          <p:cNvPr id="62466" name="Content Placeholder 2"/>
          <p:cNvSpPr>
            <a:spLocks noGrp="1"/>
          </p:cNvSpPr>
          <p:nvPr>
            <p:ph sz="quarter" idx="1"/>
          </p:nvPr>
        </p:nvSpPr>
        <p:spPr>
          <a:xfrm>
            <a:off x="492369" y="1447800"/>
            <a:ext cx="8159262" cy="4191000"/>
          </a:xfrm>
        </p:spPr>
        <p:txBody>
          <a:bodyPr>
            <a:normAutofit/>
          </a:bodyPr>
          <a:lstStyle/>
          <a:p>
            <a:pPr marL="0" indent="0" algn="just" rtl="1"/>
            <a:r>
              <a:rPr lang="ar-SA" sz="2800" b="1" smtClean="0">
                <a:solidFill>
                  <a:srgbClr val="0070C0"/>
                </a:solidFill>
                <a:cs typeface="Arial" pitchFamily="34" charset="0"/>
              </a:rPr>
              <a:t>حدود الثقة في تقديرات خصائص مجتمع الدراسة:</a:t>
            </a:r>
            <a:r>
              <a:rPr lang="ar-SA" sz="2800" smtClean="0">
                <a:solidFill>
                  <a:srgbClr val="0070C0"/>
                </a:solidFill>
                <a:cs typeface="Arial" pitchFamily="34" charset="0"/>
              </a:rPr>
              <a:t> </a:t>
            </a:r>
            <a:r>
              <a:rPr lang="ar-SA" sz="2800" smtClean="0">
                <a:cs typeface="Arial" pitchFamily="34" charset="0"/>
              </a:rPr>
              <a:t>لزيادة الدقة في النتائج يعمد البعض إلى تقليص حدود الثقة (المدى الذي يفترض أن يقع ضمنه المعدل المتوقع للمجتمع). إن إنقاص حدود الثقة من (6%) إلى (4%) يتطلب زيادة حجم العينة بنسبة (225%)، وكلما كان المدى كبيرا كان حجم العينة صغيرا، والعكس صحيح. </a:t>
            </a:r>
          </a:p>
          <a:p>
            <a:pPr marL="0" indent="0" algn="just" rtl="1"/>
            <a:endParaRPr lang="ar-SA" sz="2800" smtClean="0">
              <a:cs typeface="Arial" pitchFamily="34" charset="0"/>
            </a:endParaRPr>
          </a:p>
          <a:p>
            <a:pPr marL="0" indent="0" algn="just" rtl="1">
              <a:lnSpc>
                <a:spcPct val="80000"/>
              </a:lnSpc>
            </a:pPr>
            <a:r>
              <a:rPr lang="ar-SA" sz="2800" b="1" smtClean="0">
                <a:solidFill>
                  <a:srgbClr val="0070C0"/>
                </a:solidFill>
                <a:cs typeface="Arial" pitchFamily="34" charset="0"/>
              </a:rPr>
              <a:t>حالات الإخفاق وعدم الاستجابة:</a:t>
            </a:r>
            <a:r>
              <a:rPr lang="ar-SA" sz="2800" smtClean="0">
                <a:solidFill>
                  <a:srgbClr val="0070C0"/>
                </a:solidFill>
                <a:cs typeface="Arial" pitchFamily="34" charset="0"/>
              </a:rPr>
              <a:t> </a:t>
            </a:r>
            <a:r>
              <a:rPr lang="ar-SA" sz="2800" smtClean="0">
                <a:cs typeface="Arial" pitchFamily="34" charset="0"/>
              </a:rPr>
              <a:t>العامل الآخر الذي يحدد حجم العينة هي حالات الإخفاق في الحصول على المعلومات وعدم الاستجابة أو المعلومات غير الوافية </a:t>
            </a:r>
          </a:p>
        </p:txBody>
      </p:sp>
    </p:spTree>
    <p:extLst>
      <p:ext uri="{BB962C8B-B14F-4D97-AF65-F5344CB8AC3E}">
        <p14:creationId xmlns:p14="http://schemas.microsoft.com/office/powerpoint/2010/main" val="34176869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SA" dirty="0" smtClean="0"/>
              <a:t>ما ينبغي ترسيخه</a:t>
            </a:r>
            <a:endParaRPr lang="fr-FR" dirty="0"/>
          </a:p>
        </p:txBody>
      </p:sp>
      <p:sp>
        <p:nvSpPr>
          <p:cNvPr id="3" name="Espace réservé du texte 2"/>
          <p:cNvSpPr>
            <a:spLocks noGrp="1"/>
          </p:cNvSpPr>
          <p:nvPr>
            <p:ph type="body" idx="1"/>
          </p:nvPr>
        </p:nvSpPr>
        <p:spPr/>
        <p:txBody>
          <a:bodyPr/>
          <a:lstStyle/>
          <a:p>
            <a:endParaRPr lang="fr-FR" dirty="0"/>
          </a:p>
        </p:txBody>
      </p:sp>
      <p:sp>
        <p:nvSpPr>
          <p:cNvPr id="4" name="Espace réservé du pied de page 3"/>
          <p:cNvSpPr>
            <a:spLocks noGrp="1"/>
          </p:cNvSpPr>
          <p:nvPr>
            <p:ph type="ftr" sz="quarter" idx="11"/>
          </p:nvPr>
        </p:nvSpPr>
        <p:spPr/>
        <p:txBody>
          <a:bodyPr/>
          <a:lstStyle/>
          <a:p>
            <a:r>
              <a:rPr lang="fr-FR" smtClean="0"/>
              <a:t>chapitre 01 MEIFF UMC1 DR:Aouaidjia Nawel</a:t>
            </a:r>
            <a:endParaRPr lang="fr-FR"/>
          </a:p>
        </p:txBody>
      </p:sp>
      <p:sp>
        <p:nvSpPr>
          <p:cNvPr id="5" name="Espace réservé du numéro de diapositive 4"/>
          <p:cNvSpPr>
            <a:spLocks noGrp="1"/>
          </p:cNvSpPr>
          <p:nvPr>
            <p:ph type="sldNum" sz="quarter" idx="12"/>
          </p:nvPr>
        </p:nvSpPr>
        <p:spPr/>
        <p:txBody>
          <a:bodyPr/>
          <a:lstStyle/>
          <a:p>
            <a:fld id="{9D915BDB-1F7C-41D5-92D2-3A7ABF51606D}" type="slidenum">
              <a:rPr lang="fr-FR" smtClean="0"/>
              <a:t>37</a:t>
            </a:fld>
            <a:endParaRPr lang="fr-FR"/>
          </a:p>
        </p:txBody>
      </p:sp>
    </p:spTree>
    <p:extLst>
      <p:ext uri="{BB962C8B-B14F-4D97-AF65-F5344CB8AC3E}">
        <p14:creationId xmlns:p14="http://schemas.microsoft.com/office/powerpoint/2010/main" val="14344656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p:cNvSpPr>
            <a:spLocks noGrp="1"/>
          </p:cNvSpPr>
          <p:nvPr>
            <p:ph type="ftr" sz="quarter" idx="11"/>
          </p:nvPr>
        </p:nvSpPr>
        <p:spPr/>
        <p:txBody>
          <a:bodyPr/>
          <a:lstStyle/>
          <a:p>
            <a:r>
              <a:rPr lang="fr-FR" smtClean="0"/>
              <a:t>chapitre 01 MEIFF UMC1 DR:Aouaidjia Nawel</a:t>
            </a:r>
            <a:endParaRPr lang="fr-FR"/>
          </a:p>
        </p:txBody>
      </p:sp>
      <p:sp>
        <p:nvSpPr>
          <p:cNvPr id="3" name="Espace réservé du numéro de diapositive 2"/>
          <p:cNvSpPr>
            <a:spLocks noGrp="1"/>
          </p:cNvSpPr>
          <p:nvPr>
            <p:ph type="sldNum" sz="quarter" idx="12"/>
          </p:nvPr>
        </p:nvSpPr>
        <p:spPr/>
        <p:txBody>
          <a:bodyPr/>
          <a:lstStyle/>
          <a:p>
            <a:fld id="{9D915BDB-1F7C-41D5-92D2-3A7ABF51606D}" type="slidenum">
              <a:rPr lang="fr-FR" smtClean="0"/>
              <a:t>38</a:t>
            </a:fld>
            <a:endParaRPr lang="fr-FR"/>
          </a:p>
        </p:txBody>
      </p:sp>
      <p:graphicFrame>
        <p:nvGraphicFramePr>
          <p:cNvPr id="4" name="Content Placeholder 3">
            <a:extLst>
              <a:ext uri="{FF2B5EF4-FFF2-40B4-BE49-F238E27FC236}">
                <a16:creationId xmlns="" xmlns:a16="http://schemas.microsoft.com/office/drawing/2014/main" id="{68B55D91-C244-4F1F-91E2-D5A772F6199E}"/>
              </a:ext>
            </a:extLst>
          </p:cNvPr>
          <p:cNvGraphicFramePr>
            <a:graphicFrameLocks noGrp="1"/>
          </p:cNvGraphicFramePr>
          <p:nvPr>
            <p:ph sz="quarter" idx="1"/>
            <p:extLst/>
          </p:nvPr>
        </p:nvGraphicFramePr>
        <p:xfrm>
          <a:off x="508000" y="400051"/>
          <a:ext cx="8128000" cy="50899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Group 4">
            <a:extLst>
              <a:ext uri="{FF2B5EF4-FFF2-40B4-BE49-F238E27FC236}">
                <a16:creationId xmlns="" xmlns:a16="http://schemas.microsoft.com/office/drawing/2014/main" id="{367ABA99-37D6-4D80-8180-9A4A5CF04BC8}"/>
              </a:ext>
            </a:extLst>
          </p:cNvPr>
          <p:cNvGrpSpPr/>
          <p:nvPr/>
        </p:nvGrpSpPr>
        <p:grpSpPr>
          <a:xfrm>
            <a:off x="5588001" y="165995"/>
            <a:ext cx="1664393" cy="468110"/>
            <a:chOff x="1668633" y="1308627"/>
            <a:chExt cx="1248295" cy="624147"/>
          </a:xfrm>
        </p:grpSpPr>
        <p:sp>
          <p:nvSpPr>
            <p:cNvPr id="6" name="Rectangle 5">
              <a:extLst>
                <a:ext uri="{FF2B5EF4-FFF2-40B4-BE49-F238E27FC236}">
                  <a16:creationId xmlns="" xmlns:a16="http://schemas.microsoft.com/office/drawing/2014/main" id="{69155727-9AA8-4350-930A-40EA9507383D}"/>
                </a:ext>
              </a:extLst>
            </p:cNvPr>
            <p:cNvSpPr/>
            <p:nvPr/>
          </p:nvSpPr>
          <p:spPr>
            <a:xfrm>
              <a:off x="1668633" y="1308627"/>
              <a:ext cx="1248295" cy="624147"/>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TextBox 6">
              <a:extLst>
                <a:ext uri="{FF2B5EF4-FFF2-40B4-BE49-F238E27FC236}">
                  <a16:creationId xmlns="" xmlns:a16="http://schemas.microsoft.com/office/drawing/2014/main" id="{7EBCA268-066C-411E-8CAC-8767CE50DE09}"/>
                </a:ext>
              </a:extLst>
            </p:cNvPr>
            <p:cNvSpPr txBox="1"/>
            <p:nvPr/>
          </p:nvSpPr>
          <p:spPr>
            <a:xfrm>
              <a:off x="1668633" y="1308627"/>
              <a:ext cx="1248295" cy="62414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ar-SA" sz="1400" kern="1200" dirty="0"/>
                <a:t>انواع العينات</a:t>
              </a:r>
              <a:endParaRPr lang="en-US" sz="1400" kern="1200" dirty="0"/>
            </a:p>
          </p:txBody>
        </p:sp>
      </p:grpSp>
    </p:spTree>
    <p:extLst>
      <p:ext uri="{BB962C8B-B14F-4D97-AF65-F5344CB8AC3E}">
        <p14:creationId xmlns:p14="http://schemas.microsoft.com/office/powerpoint/2010/main" val="181424050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SA" dirty="0"/>
              <a:t>الجرد</a:t>
            </a:r>
            <a:endParaRPr lang="fr-FR" dirty="0"/>
          </a:p>
        </p:txBody>
      </p:sp>
      <p:sp>
        <p:nvSpPr>
          <p:cNvPr id="3" name="Espace réservé du pied de page 2"/>
          <p:cNvSpPr>
            <a:spLocks noGrp="1"/>
          </p:cNvSpPr>
          <p:nvPr>
            <p:ph type="ftr" sz="quarter" idx="11"/>
          </p:nvPr>
        </p:nvSpPr>
        <p:spPr/>
        <p:txBody>
          <a:bodyPr/>
          <a:lstStyle/>
          <a:p>
            <a:r>
              <a:rPr lang="fr-FR" smtClean="0"/>
              <a:t>chapitre 01 MEIFF UMC1 DR:Aouaidjia Nawel</a:t>
            </a:r>
            <a:endParaRPr lang="fr-FR"/>
          </a:p>
        </p:txBody>
      </p:sp>
      <p:sp>
        <p:nvSpPr>
          <p:cNvPr id="4" name="Espace réservé du numéro de diapositive 3"/>
          <p:cNvSpPr>
            <a:spLocks noGrp="1"/>
          </p:cNvSpPr>
          <p:nvPr>
            <p:ph type="sldNum" sz="quarter" idx="12"/>
          </p:nvPr>
        </p:nvSpPr>
        <p:spPr/>
        <p:txBody>
          <a:bodyPr/>
          <a:lstStyle/>
          <a:p>
            <a:fld id="{9D915BDB-1F7C-41D5-92D2-3A7ABF51606D}" type="slidenum">
              <a:rPr lang="fr-FR" smtClean="0"/>
              <a:t>39</a:t>
            </a:fld>
            <a:endParaRPr lang="fr-FR"/>
          </a:p>
        </p:txBody>
      </p:sp>
      <p:sp>
        <p:nvSpPr>
          <p:cNvPr id="5" name="Espace réservé du contenu 4"/>
          <p:cNvSpPr>
            <a:spLocks noGrp="1"/>
          </p:cNvSpPr>
          <p:nvPr>
            <p:ph sz="quarter" idx="1"/>
          </p:nvPr>
        </p:nvSpPr>
        <p:spPr/>
        <p:txBody>
          <a:bodyPr/>
          <a:lstStyle/>
          <a:p>
            <a:pPr marL="0" indent="0" algn="r" rtl="1">
              <a:buNone/>
            </a:pPr>
            <a:r>
              <a:rPr lang="ar-SA" dirty="0"/>
              <a:t>من الناحية البيئية ، الجرد هو "مجموعة من الملاحظات الكمية و النوعية والقياسات باستخدام بروتوكولات موحدة ، يتم تنفيذها في فترة زمنية محدودة </a:t>
            </a:r>
            <a:endParaRPr lang="fr-FR" dirty="0" smtClean="0"/>
          </a:p>
          <a:p>
            <a:pPr marL="0" indent="0" algn="r" rtl="1">
              <a:buNone/>
            </a:pPr>
            <a:r>
              <a:rPr lang="ar-SA" dirty="0" smtClean="0"/>
              <a:t>يمكننا </a:t>
            </a:r>
            <a:r>
              <a:rPr lang="ar-SA" dirty="0"/>
              <a:t>أن نضيف أن عمليات الجرد تتم وفقًا للأجهزة أخذ العينات التمثيلي. يحدد </a:t>
            </a:r>
            <a:r>
              <a:rPr lang="ar-SA" dirty="0" smtClean="0"/>
              <a:t>بدون </a:t>
            </a:r>
            <a:r>
              <a:rPr lang="ar-SA" dirty="0"/>
              <a:t>أفكار مسبقة فيما يتعلق بمحتوى النتائج". يقترح </a:t>
            </a:r>
            <a:r>
              <a:rPr lang="fr-FR" dirty="0" err="1"/>
              <a:t>Lhonore</a:t>
            </a:r>
            <a:r>
              <a:rPr lang="fr-FR" dirty="0"/>
              <a:t> (2000) </a:t>
            </a:r>
            <a:r>
              <a:rPr lang="ar-SA" dirty="0"/>
              <a:t>تعريفًا وثيقًا " كتعداد شامل قدر الإمكان لمجموعة من البيانات التصنيفية في منطقة ما منطقة جغرافية دقيقة ولفترة زمنية محدودة ". لذا فإن الجرد يتوافق </a:t>
            </a:r>
            <a:r>
              <a:rPr lang="ar-SA"/>
              <a:t>مع </a:t>
            </a:r>
            <a:r>
              <a:rPr lang="ar-SA" smtClean="0"/>
              <a:t> </a:t>
            </a:r>
            <a:r>
              <a:rPr lang="ar-SA" dirty="0"/>
              <a:t>حملة جمع البيانات.</a:t>
            </a:r>
            <a:endParaRPr lang="fr-FR" dirty="0"/>
          </a:p>
        </p:txBody>
      </p:sp>
    </p:spTree>
    <p:extLst>
      <p:ext uri="{BB962C8B-B14F-4D97-AF65-F5344CB8AC3E}">
        <p14:creationId xmlns:p14="http://schemas.microsoft.com/office/powerpoint/2010/main" val="1396239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SA" dirty="0" smtClean="0"/>
              <a:t>مقدمة</a:t>
            </a:r>
            <a:endParaRPr lang="fr-FR" dirty="0"/>
          </a:p>
        </p:txBody>
      </p:sp>
      <p:sp>
        <p:nvSpPr>
          <p:cNvPr id="4" name="Espace réservé du pied de page 3"/>
          <p:cNvSpPr>
            <a:spLocks noGrp="1"/>
          </p:cNvSpPr>
          <p:nvPr>
            <p:ph type="ftr" sz="quarter" idx="11"/>
          </p:nvPr>
        </p:nvSpPr>
        <p:spPr/>
        <p:txBody>
          <a:bodyPr/>
          <a:lstStyle/>
          <a:p>
            <a:r>
              <a:rPr lang="fr-FR" smtClean="0"/>
              <a:t>chapitre 01 MEIFF UMC1 DR:Aouaidjia Nawel</a:t>
            </a:r>
            <a:endParaRPr lang="fr-FR"/>
          </a:p>
        </p:txBody>
      </p:sp>
      <p:sp>
        <p:nvSpPr>
          <p:cNvPr id="5" name="Espace réservé du numéro de diapositive 4"/>
          <p:cNvSpPr>
            <a:spLocks noGrp="1"/>
          </p:cNvSpPr>
          <p:nvPr>
            <p:ph type="sldNum" sz="quarter" idx="12"/>
          </p:nvPr>
        </p:nvSpPr>
        <p:spPr/>
        <p:txBody>
          <a:bodyPr/>
          <a:lstStyle/>
          <a:p>
            <a:fld id="{9D915BDB-1F7C-41D5-92D2-3A7ABF51606D}" type="slidenum">
              <a:rPr lang="fr-FR" smtClean="0"/>
              <a:t>4</a:t>
            </a:fld>
            <a:endParaRPr lang="fr-FR"/>
          </a:p>
        </p:txBody>
      </p:sp>
      <p:sp>
        <p:nvSpPr>
          <p:cNvPr id="3" name="Espace réservé du contenu 2"/>
          <p:cNvSpPr>
            <a:spLocks noGrp="1"/>
          </p:cNvSpPr>
          <p:nvPr>
            <p:ph sz="quarter" idx="1"/>
          </p:nvPr>
        </p:nvSpPr>
        <p:spPr/>
        <p:txBody>
          <a:bodyPr>
            <a:normAutofit/>
          </a:bodyPr>
          <a:lstStyle/>
          <a:p>
            <a:pPr marL="0" indent="0" algn="r" rtl="1">
              <a:buNone/>
            </a:pPr>
            <a:r>
              <a:rPr lang="ar-SA" dirty="0"/>
              <a:t>يعتبر اختيار </a:t>
            </a:r>
            <a:r>
              <a:rPr lang="ar-SA" dirty="0" smtClean="0"/>
              <a:t>العينة </a:t>
            </a:r>
            <a:r>
              <a:rPr lang="ar-SA" dirty="0"/>
              <a:t>من الخطوات والمراحل الهامة للبحث. ولا شك أن الباحث يبدأ بالتفكير </a:t>
            </a:r>
            <a:r>
              <a:rPr lang="ar-SA" dirty="0" smtClean="0"/>
              <a:t>في عينة </a:t>
            </a:r>
            <a:r>
              <a:rPr lang="ar-SA" dirty="0"/>
              <a:t>البحث منذ البدء في تحديد مشكلة البحث وأهدافه، لأن طبيعة البحث هي التي تتحكم في نوع </a:t>
            </a:r>
            <a:r>
              <a:rPr lang="ar-SA" dirty="0" smtClean="0"/>
              <a:t>العينة والأدوات </a:t>
            </a:r>
            <a:r>
              <a:rPr lang="ar-SA" dirty="0"/>
              <a:t>المناسبة للقيام بالبحث</a:t>
            </a:r>
            <a:r>
              <a:rPr lang="ar-SA" dirty="0" smtClean="0"/>
              <a:t>.</a:t>
            </a:r>
          </a:p>
          <a:p>
            <a:pPr marL="0" indent="0" algn="r" rtl="1">
              <a:buNone/>
            </a:pPr>
            <a:r>
              <a:rPr lang="ar-SA" dirty="0" smtClean="0"/>
              <a:t> </a:t>
            </a:r>
            <a:r>
              <a:rPr lang="ar-SA" dirty="0"/>
              <a:t>هناك أسلوبان رئيسيان في جمع البيانات الأولية من مصادرها </a:t>
            </a:r>
            <a:r>
              <a:rPr lang="ar-SA" dirty="0" smtClean="0"/>
              <a:t>الشاملة</a:t>
            </a:r>
            <a:endParaRPr lang="ar-SA" dirty="0"/>
          </a:p>
          <a:p>
            <a:pPr marL="0" indent="0" algn="r" rtl="1">
              <a:buNone/>
            </a:pPr>
            <a:r>
              <a:rPr lang="ar-SA" dirty="0"/>
              <a:t>وهما: </a:t>
            </a:r>
            <a:r>
              <a:rPr lang="ar-SA" dirty="0" smtClean="0"/>
              <a:t>1-أسلوب </a:t>
            </a:r>
            <a:r>
              <a:rPr lang="ar-SA" dirty="0"/>
              <a:t>الحصر الشامل </a:t>
            </a:r>
            <a:endParaRPr lang="ar-SA" dirty="0" smtClean="0"/>
          </a:p>
          <a:p>
            <a:pPr marL="0" indent="0" algn="r" rtl="1">
              <a:buNone/>
            </a:pPr>
            <a:r>
              <a:rPr lang="ar-SA" dirty="0" smtClean="0"/>
              <a:t>         2-أسلوب العينة</a:t>
            </a:r>
            <a:endParaRPr lang="fr-FR" dirty="0"/>
          </a:p>
        </p:txBody>
      </p:sp>
    </p:spTree>
    <p:extLst>
      <p:ext uri="{BB962C8B-B14F-4D97-AF65-F5344CB8AC3E}">
        <p14:creationId xmlns:p14="http://schemas.microsoft.com/office/powerpoint/2010/main" val="28015002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rtl="1"/>
            <a:r>
              <a:rPr lang="ar-SA" b="1" dirty="0" smtClean="0"/>
              <a:t>أولا : مفاهيم أساسية</a:t>
            </a:r>
            <a:br>
              <a:rPr lang="ar-SA" b="1" dirty="0" smtClean="0"/>
            </a:br>
            <a:endParaRPr lang="fr-FR" dirty="0"/>
          </a:p>
        </p:txBody>
      </p:sp>
      <p:sp>
        <p:nvSpPr>
          <p:cNvPr id="4" name="Espace réservé du pied de page 3"/>
          <p:cNvSpPr>
            <a:spLocks noGrp="1"/>
          </p:cNvSpPr>
          <p:nvPr>
            <p:ph type="ftr" sz="quarter" idx="11"/>
          </p:nvPr>
        </p:nvSpPr>
        <p:spPr/>
        <p:txBody>
          <a:bodyPr/>
          <a:lstStyle/>
          <a:p>
            <a:r>
              <a:rPr lang="fr-FR" smtClean="0"/>
              <a:t>chapitre 01 MEIFF UMC1 DR:Aouaidjia Nawel</a:t>
            </a:r>
            <a:endParaRPr lang="fr-FR"/>
          </a:p>
        </p:txBody>
      </p:sp>
      <p:sp>
        <p:nvSpPr>
          <p:cNvPr id="5" name="Espace réservé du numéro de diapositive 4"/>
          <p:cNvSpPr>
            <a:spLocks noGrp="1"/>
          </p:cNvSpPr>
          <p:nvPr>
            <p:ph type="sldNum" sz="quarter" idx="12"/>
          </p:nvPr>
        </p:nvSpPr>
        <p:spPr/>
        <p:txBody>
          <a:bodyPr/>
          <a:lstStyle/>
          <a:p>
            <a:fld id="{9D915BDB-1F7C-41D5-92D2-3A7ABF51606D}" type="slidenum">
              <a:rPr lang="fr-FR" smtClean="0"/>
              <a:t>5</a:t>
            </a:fld>
            <a:endParaRPr lang="fr-FR"/>
          </a:p>
        </p:txBody>
      </p:sp>
      <p:sp>
        <p:nvSpPr>
          <p:cNvPr id="3" name="Espace réservé du contenu 2"/>
          <p:cNvSpPr>
            <a:spLocks noGrp="1"/>
          </p:cNvSpPr>
          <p:nvPr>
            <p:ph sz="quarter" idx="1"/>
          </p:nvPr>
        </p:nvSpPr>
        <p:spPr/>
        <p:txBody>
          <a:bodyPr>
            <a:normAutofit/>
          </a:bodyPr>
          <a:lstStyle/>
          <a:p>
            <a:pPr marL="0" indent="0" algn="r" rtl="1">
              <a:buNone/>
            </a:pPr>
            <a:r>
              <a:rPr lang="ar-SA" b="1" dirty="0" smtClean="0"/>
              <a:t>1 </a:t>
            </a:r>
            <a:r>
              <a:rPr lang="ar-SA" b="1" dirty="0"/>
              <a:t>أسلوب الحصر </a:t>
            </a:r>
            <a:r>
              <a:rPr lang="ar-SA" b="1" dirty="0" smtClean="0"/>
              <a:t>الشامل </a:t>
            </a:r>
            <a:r>
              <a:rPr lang="ar-SA" dirty="0" smtClean="0"/>
              <a:t>:</a:t>
            </a:r>
          </a:p>
          <a:p>
            <a:pPr marL="0" indent="0" algn="r" rtl="1">
              <a:buNone/>
            </a:pPr>
            <a:r>
              <a:rPr lang="ar-SA" dirty="0" smtClean="0"/>
              <a:t> </a:t>
            </a:r>
            <a:r>
              <a:rPr lang="ar-SA" dirty="0"/>
              <a:t>ويسمى أحيانا أسلوب التعداد لكل مفردة من مفردات المجتمع الإحصائي </a:t>
            </a:r>
            <a:r>
              <a:rPr lang="ar-SA" dirty="0" smtClean="0"/>
              <a:t>وذلك بتجميع </a:t>
            </a:r>
            <a:r>
              <a:rPr lang="ar-SA" dirty="0"/>
              <a:t>بعض البيانات المتعلقة ببعض المتغيرات عن </a:t>
            </a:r>
            <a:r>
              <a:rPr lang="ar-SA" u="sng" dirty="0"/>
              <a:t>جميع مفردات </a:t>
            </a:r>
            <a:r>
              <a:rPr lang="ar-SA" dirty="0"/>
              <a:t>المجتمع الأصلي. </a:t>
            </a:r>
            <a:endParaRPr lang="ar-SA" dirty="0" smtClean="0"/>
          </a:p>
          <a:p>
            <a:pPr marL="0" indent="0" algn="r" rtl="1">
              <a:buNone/>
            </a:pPr>
            <a:r>
              <a:rPr lang="ar-SA" dirty="0" smtClean="0"/>
              <a:t>ومن </a:t>
            </a:r>
            <a:r>
              <a:rPr lang="ar-SA" dirty="0"/>
              <a:t>أمثله </a:t>
            </a:r>
            <a:r>
              <a:rPr lang="ar-SA" dirty="0" smtClean="0"/>
              <a:t>أسلوب الحصر </a:t>
            </a:r>
            <a:r>
              <a:rPr lang="ar-SA" dirty="0"/>
              <a:t>الشامل </a:t>
            </a:r>
            <a:r>
              <a:rPr lang="ar-SA" dirty="0" smtClean="0"/>
              <a:t>التعداد </a:t>
            </a:r>
            <a:r>
              <a:rPr lang="ar-SA" dirty="0"/>
              <a:t>السكاني والصناعي، حيث من نتائج مثل هذه الدراسات مؤشرات إحصائية </a:t>
            </a:r>
            <a:r>
              <a:rPr lang="ar-SA" dirty="0" smtClean="0"/>
              <a:t>يمكن الاهتداء </a:t>
            </a:r>
            <a:r>
              <a:rPr lang="ar-SA" dirty="0"/>
              <a:t>بها في عملية التخطيط. ويعاب على هذا الأسلوب تعذر استخدامه في كثير من </a:t>
            </a:r>
            <a:r>
              <a:rPr lang="ar-SA" dirty="0" smtClean="0"/>
              <a:t>البحوث وبخاصة </a:t>
            </a:r>
            <a:r>
              <a:rPr lang="ar-SA" dirty="0"/>
              <a:t>إذا كان مجتمع الدراسة الأصلي كبير حيث ذلك يتطلب جهد ووقت </a:t>
            </a:r>
            <a:r>
              <a:rPr lang="ar-SA" dirty="0" smtClean="0"/>
              <a:t>وتكلفة</a:t>
            </a:r>
            <a:endParaRPr lang="fr-FR" dirty="0"/>
          </a:p>
        </p:txBody>
      </p:sp>
    </p:spTree>
    <p:extLst>
      <p:ext uri="{BB962C8B-B14F-4D97-AF65-F5344CB8AC3E}">
        <p14:creationId xmlns:p14="http://schemas.microsoft.com/office/powerpoint/2010/main" val="32183657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SA" b="1" dirty="0" smtClean="0"/>
              <a:t>2- مفهوم العينة</a:t>
            </a:r>
            <a:endParaRPr lang="fr-FR" dirty="0"/>
          </a:p>
        </p:txBody>
      </p:sp>
      <p:sp>
        <p:nvSpPr>
          <p:cNvPr id="4" name="Espace réservé du pied de page 3"/>
          <p:cNvSpPr>
            <a:spLocks noGrp="1"/>
          </p:cNvSpPr>
          <p:nvPr>
            <p:ph type="ftr" sz="quarter" idx="11"/>
          </p:nvPr>
        </p:nvSpPr>
        <p:spPr/>
        <p:txBody>
          <a:bodyPr/>
          <a:lstStyle/>
          <a:p>
            <a:r>
              <a:rPr lang="fr-FR" smtClean="0"/>
              <a:t>chapitre 01 MEIFF UMC1 DR:Aouaidjia Nawel</a:t>
            </a:r>
            <a:endParaRPr lang="fr-FR"/>
          </a:p>
        </p:txBody>
      </p:sp>
      <p:sp>
        <p:nvSpPr>
          <p:cNvPr id="5" name="Espace réservé du numéro de diapositive 4"/>
          <p:cNvSpPr>
            <a:spLocks noGrp="1"/>
          </p:cNvSpPr>
          <p:nvPr>
            <p:ph type="sldNum" sz="quarter" idx="12"/>
          </p:nvPr>
        </p:nvSpPr>
        <p:spPr/>
        <p:txBody>
          <a:bodyPr/>
          <a:lstStyle/>
          <a:p>
            <a:fld id="{9D915BDB-1F7C-41D5-92D2-3A7ABF51606D}" type="slidenum">
              <a:rPr lang="fr-FR" smtClean="0"/>
              <a:t>6</a:t>
            </a:fld>
            <a:endParaRPr lang="fr-FR"/>
          </a:p>
        </p:txBody>
      </p:sp>
      <p:sp>
        <p:nvSpPr>
          <p:cNvPr id="3" name="Espace réservé du contenu 2"/>
          <p:cNvSpPr>
            <a:spLocks noGrp="1"/>
          </p:cNvSpPr>
          <p:nvPr>
            <p:ph sz="quarter" idx="1"/>
          </p:nvPr>
        </p:nvSpPr>
        <p:spPr/>
        <p:txBody>
          <a:bodyPr/>
          <a:lstStyle/>
          <a:p>
            <a:pPr algn="r" rtl="1"/>
            <a:r>
              <a:rPr lang="ar-SA" dirty="0" smtClean="0"/>
              <a:t>- </a:t>
            </a:r>
            <a:r>
              <a:rPr lang="ar-SA" dirty="0"/>
              <a:t>: يمكن تعريف العينة على أنها مجموعه جزئية من مجتمع الدراسة يتم اختيارها </a:t>
            </a:r>
            <a:r>
              <a:rPr lang="ar-SA" dirty="0" smtClean="0"/>
              <a:t>بطريقة مناسبة</a:t>
            </a:r>
            <a:r>
              <a:rPr lang="ar-SA" dirty="0"/>
              <a:t>، وإجراء الدارسة عليها ومن ثم استخدام تلك النتائج، وتعميمها على كامل مجتمع الدراسة </a:t>
            </a:r>
            <a:r>
              <a:rPr lang="ar-SA" dirty="0" smtClean="0"/>
              <a:t>الأصلي,</a:t>
            </a:r>
            <a:endParaRPr lang="ar-SA" dirty="0"/>
          </a:p>
          <a:p>
            <a:pPr algn="r" rtl="1"/>
            <a:r>
              <a:rPr lang="ar-SA" dirty="0"/>
              <a:t>فالعينة تمثل جزءا من مجتمع الدراسة من حيث الخصائص والصفا ت ويتم اللجوء إليها عندما </a:t>
            </a:r>
            <a:r>
              <a:rPr lang="ar-SA" dirty="0" smtClean="0"/>
              <a:t>تغني الباحث </a:t>
            </a:r>
            <a:r>
              <a:rPr lang="ar-SA" dirty="0"/>
              <a:t>عن دراسة كافة وحدات المجتمع</a:t>
            </a:r>
            <a:endParaRPr lang="fr-FR" dirty="0"/>
          </a:p>
        </p:txBody>
      </p:sp>
    </p:spTree>
    <p:extLst>
      <p:ext uri="{BB962C8B-B14F-4D97-AF65-F5344CB8AC3E}">
        <p14:creationId xmlns:p14="http://schemas.microsoft.com/office/powerpoint/2010/main" val="15341170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p:nvPr/>
        </p:nvPicPr>
        <p:blipFill>
          <a:blip r:embed="rId2">
            <a:extLst>
              <a:ext uri="{28A0092B-C50C-407E-A947-70E740481C1C}">
                <a14:useLocalDpi xmlns:a14="http://schemas.microsoft.com/office/drawing/2010/main" val="0"/>
              </a:ext>
            </a:extLst>
          </a:blip>
          <a:srcRect/>
          <a:stretch>
            <a:fillRect/>
          </a:stretch>
        </p:blipFill>
        <p:spPr bwMode="auto">
          <a:xfrm>
            <a:off x="899592" y="692696"/>
            <a:ext cx="6624736" cy="4680520"/>
          </a:xfrm>
          <a:prstGeom prst="rect">
            <a:avLst/>
          </a:prstGeom>
          <a:noFill/>
          <a:ln>
            <a:noFill/>
          </a:ln>
        </p:spPr>
      </p:pic>
      <p:sp>
        <p:nvSpPr>
          <p:cNvPr id="3" name="Espace réservé du pied de page 2"/>
          <p:cNvSpPr>
            <a:spLocks noGrp="1"/>
          </p:cNvSpPr>
          <p:nvPr>
            <p:ph type="ftr" sz="quarter" idx="11"/>
          </p:nvPr>
        </p:nvSpPr>
        <p:spPr/>
        <p:txBody>
          <a:bodyPr/>
          <a:lstStyle/>
          <a:p>
            <a:r>
              <a:rPr lang="fr-FR" smtClean="0"/>
              <a:t>chapitre 01 MEIFF UMC1 DR:Aouaidjia Nawel</a:t>
            </a:r>
            <a:endParaRPr lang="fr-FR"/>
          </a:p>
        </p:txBody>
      </p:sp>
      <p:sp>
        <p:nvSpPr>
          <p:cNvPr id="4" name="Espace réservé du numéro de diapositive 3"/>
          <p:cNvSpPr>
            <a:spLocks noGrp="1"/>
          </p:cNvSpPr>
          <p:nvPr>
            <p:ph type="sldNum" sz="quarter" idx="12"/>
          </p:nvPr>
        </p:nvSpPr>
        <p:spPr/>
        <p:txBody>
          <a:bodyPr/>
          <a:lstStyle/>
          <a:p>
            <a:fld id="{9D915BDB-1F7C-41D5-92D2-3A7ABF51606D}" type="slidenum">
              <a:rPr lang="fr-FR" smtClean="0"/>
              <a:t>7</a:t>
            </a:fld>
            <a:endParaRPr lang="fr-FR"/>
          </a:p>
        </p:txBody>
      </p:sp>
    </p:spTree>
    <p:extLst>
      <p:ext uri="{BB962C8B-B14F-4D97-AF65-F5344CB8AC3E}">
        <p14:creationId xmlns:p14="http://schemas.microsoft.com/office/powerpoint/2010/main" val="10373727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SA" b="1" dirty="0" smtClean="0"/>
              <a:t>3- مجتمع البحث</a:t>
            </a:r>
            <a:endParaRPr lang="fr-FR" dirty="0"/>
          </a:p>
        </p:txBody>
      </p:sp>
      <p:sp>
        <p:nvSpPr>
          <p:cNvPr id="6" name="Espace réservé du pied de page 5"/>
          <p:cNvSpPr>
            <a:spLocks noGrp="1"/>
          </p:cNvSpPr>
          <p:nvPr>
            <p:ph type="ftr" sz="quarter" idx="11"/>
          </p:nvPr>
        </p:nvSpPr>
        <p:spPr/>
        <p:txBody>
          <a:bodyPr/>
          <a:lstStyle/>
          <a:p>
            <a:r>
              <a:rPr lang="fr-FR" smtClean="0"/>
              <a:t>chapitre 01 MEIFF UMC1 DR:Aouaidjia Nawel</a:t>
            </a:r>
            <a:endParaRPr lang="fr-FR"/>
          </a:p>
        </p:txBody>
      </p:sp>
      <p:sp>
        <p:nvSpPr>
          <p:cNvPr id="7" name="Espace réservé du numéro de diapositive 6"/>
          <p:cNvSpPr>
            <a:spLocks noGrp="1"/>
          </p:cNvSpPr>
          <p:nvPr>
            <p:ph type="sldNum" sz="quarter" idx="12"/>
          </p:nvPr>
        </p:nvSpPr>
        <p:spPr/>
        <p:txBody>
          <a:bodyPr/>
          <a:lstStyle/>
          <a:p>
            <a:fld id="{9D915BDB-1F7C-41D5-92D2-3A7ABF51606D}" type="slidenum">
              <a:rPr lang="fr-FR" smtClean="0"/>
              <a:t>8</a:t>
            </a:fld>
            <a:endParaRPr lang="fr-FR"/>
          </a:p>
        </p:txBody>
      </p:sp>
      <p:sp>
        <p:nvSpPr>
          <p:cNvPr id="3" name="Espace réservé du contenu 2"/>
          <p:cNvSpPr>
            <a:spLocks noGrp="1"/>
          </p:cNvSpPr>
          <p:nvPr>
            <p:ph sz="quarter" idx="1"/>
          </p:nvPr>
        </p:nvSpPr>
        <p:spPr/>
        <p:txBody>
          <a:bodyPr>
            <a:normAutofit fontScale="92500" lnSpcReduction="20000"/>
          </a:bodyPr>
          <a:lstStyle/>
          <a:p>
            <a:pPr marL="0" indent="0" algn="r" rtl="1">
              <a:buNone/>
            </a:pPr>
            <a:r>
              <a:rPr lang="ar-SA" dirty="0" smtClean="0">
                <a:cs typeface="Arial" pitchFamily="34" charset="0"/>
              </a:rPr>
              <a:t> </a:t>
            </a:r>
            <a:r>
              <a:rPr lang="ar-SA" sz="3000" dirty="0" smtClean="0">
                <a:cs typeface="+mj-cs"/>
              </a:rPr>
              <a:t>نقصد به مجموعات جزئية من المفردات تشترك في صفه  واحدة أو عدة صفات وتكون موضوع دراسة أو بحث فإن هذه المجموعة الجزئية يطلق عليها إحصائيا مجتمع الدراسة أو اختصاراً </a:t>
            </a:r>
            <a:r>
              <a:rPr lang="ar-SA" sz="3000" b="1" dirty="0" smtClean="0">
                <a:solidFill>
                  <a:srgbClr val="FF0000"/>
                </a:solidFill>
                <a:cs typeface="+mj-cs"/>
              </a:rPr>
              <a:t>المجتمع </a:t>
            </a:r>
            <a:r>
              <a:rPr lang="en-US" sz="3000" b="1" dirty="0" smtClean="0">
                <a:solidFill>
                  <a:srgbClr val="FF0000"/>
                </a:solidFill>
                <a:cs typeface="+mj-cs"/>
              </a:rPr>
              <a:t>Population</a:t>
            </a:r>
            <a:r>
              <a:rPr lang="ar-SA" sz="3000" dirty="0" smtClean="0">
                <a:cs typeface="+mj-cs"/>
              </a:rPr>
              <a:t>. </a:t>
            </a:r>
          </a:p>
          <a:p>
            <a:pPr marL="400050" lvl="1" indent="0" algn="just" rtl="1"/>
            <a:r>
              <a:rPr lang="ar-SA" sz="3000" dirty="0" smtClean="0">
                <a:cs typeface="+mj-cs"/>
              </a:rPr>
              <a:t>   والمجتمع قد يكون مجموعة ما من البشر أو أشجار أنواع معينه من الفاكهة أو الحيوانات الزراعية أو إنتاج دولة ما لسلع معينه خلال فترة زمنية محدده...الخ. </a:t>
            </a:r>
          </a:p>
          <a:p>
            <a:pPr marL="400050" lvl="1" indent="0" algn="just" rtl="1"/>
            <a:r>
              <a:rPr lang="ar-SA" sz="3000" dirty="0" smtClean="0">
                <a:cs typeface="+mj-cs"/>
              </a:rPr>
              <a:t>والمجتمع قد يكون محدوداً إذا كان يمكن حصر عدد أفراده مثل سكان مدينة ما أو طلاب مرحلة تعليمية معينة</a:t>
            </a:r>
          </a:p>
          <a:p>
            <a:pPr marL="400050" lvl="1" indent="0" algn="just" rtl="1"/>
            <a:r>
              <a:rPr lang="ar-SA" sz="3000" dirty="0" smtClean="0">
                <a:cs typeface="+mj-cs"/>
              </a:rPr>
              <a:t>وقد يكون المجتمع غير محدود (لانهائي) إذا كان لا يمكن حصر عدد أفراده مثل النجوم والكواكب أو الكائنات الحية بمياه المحيطات والأنهار</a:t>
            </a:r>
            <a:endParaRPr lang="en-GB" sz="3000" dirty="0" smtClean="0">
              <a:cs typeface="+mj-cs"/>
            </a:endParaRPr>
          </a:p>
          <a:p>
            <a:pPr marL="0" indent="0" algn="r" rtl="1">
              <a:buNone/>
            </a:pPr>
            <a:endParaRPr lang="ar-SA" dirty="0" smtClean="0">
              <a:cs typeface="Arial" pitchFamily="34" charset="0"/>
            </a:endParaRPr>
          </a:p>
          <a:p>
            <a:pPr marL="0" indent="0" algn="r" rtl="1">
              <a:buNone/>
            </a:pPr>
            <a:endParaRPr lang="fr-FR" dirty="0"/>
          </a:p>
        </p:txBody>
      </p:sp>
      <p:sp>
        <p:nvSpPr>
          <p:cNvPr id="4" name="Content Placeholder 2"/>
          <p:cNvSpPr txBox="1">
            <a:spLocks/>
          </p:cNvSpPr>
          <p:nvPr/>
        </p:nvSpPr>
        <p:spPr>
          <a:xfrm>
            <a:off x="609600" y="2780928"/>
            <a:ext cx="7418784" cy="302433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rtl="1"/>
            <a:endParaRPr lang="en-GB" sz="2400" dirty="0">
              <a:cs typeface="Arial" pitchFamily="34" charset="0"/>
            </a:endParaRPr>
          </a:p>
        </p:txBody>
      </p:sp>
    </p:spTree>
    <p:extLst>
      <p:ext uri="{BB962C8B-B14F-4D97-AF65-F5344CB8AC3E}">
        <p14:creationId xmlns:p14="http://schemas.microsoft.com/office/powerpoint/2010/main" val="16412618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rtl="1"/>
            <a:r>
              <a:rPr lang="ar-SA" b="1" dirty="0" smtClean="0"/>
              <a:t>لماذا تستخدم العينات ؟ </a:t>
            </a:r>
            <a:endParaRPr lang="fr-FR" dirty="0"/>
          </a:p>
        </p:txBody>
      </p:sp>
      <p:sp>
        <p:nvSpPr>
          <p:cNvPr id="4" name="Espace réservé du pied de page 3"/>
          <p:cNvSpPr>
            <a:spLocks noGrp="1"/>
          </p:cNvSpPr>
          <p:nvPr>
            <p:ph type="ftr" sz="quarter" idx="11"/>
          </p:nvPr>
        </p:nvSpPr>
        <p:spPr/>
        <p:txBody>
          <a:bodyPr/>
          <a:lstStyle/>
          <a:p>
            <a:r>
              <a:rPr lang="fr-FR" smtClean="0"/>
              <a:t>chapitre 01 MEIFF UMC1 DR:Aouaidjia Nawel</a:t>
            </a:r>
            <a:endParaRPr lang="fr-FR"/>
          </a:p>
        </p:txBody>
      </p:sp>
      <p:sp>
        <p:nvSpPr>
          <p:cNvPr id="5" name="Espace réservé du numéro de diapositive 4"/>
          <p:cNvSpPr>
            <a:spLocks noGrp="1"/>
          </p:cNvSpPr>
          <p:nvPr>
            <p:ph type="sldNum" sz="quarter" idx="12"/>
          </p:nvPr>
        </p:nvSpPr>
        <p:spPr/>
        <p:txBody>
          <a:bodyPr/>
          <a:lstStyle/>
          <a:p>
            <a:fld id="{9D915BDB-1F7C-41D5-92D2-3A7ABF51606D}" type="slidenum">
              <a:rPr lang="fr-FR" smtClean="0"/>
              <a:t>9</a:t>
            </a:fld>
            <a:endParaRPr lang="fr-FR"/>
          </a:p>
        </p:txBody>
      </p:sp>
      <p:sp>
        <p:nvSpPr>
          <p:cNvPr id="3" name="Espace réservé du contenu 2"/>
          <p:cNvSpPr>
            <a:spLocks noGrp="1"/>
          </p:cNvSpPr>
          <p:nvPr>
            <p:ph sz="quarter" idx="1"/>
          </p:nvPr>
        </p:nvSpPr>
        <p:spPr/>
        <p:txBody>
          <a:bodyPr/>
          <a:lstStyle/>
          <a:p>
            <a:pPr marL="0" indent="0" algn="r" rtl="1">
              <a:buNone/>
            </a:pPr>
            <a:r>
              <a:rPr lang="ar-SA" dirty="0" smtClean="0"/>
              <a:t> قد </a:t>
            </a:r>
            <a:r>
              <a:rPr lang="ar-SA" dirty="0"/>
              <a:t>يقول قائل أن دراسة كامل مفردات مجتمع الدراسة الأصلي هو أفضل من إجراء الدراسة على </a:t>
            </a:r>
            <a:r>
              <a:rPr lang="ar-SA" dirty="0" smtClean="0"/>
              <a:t>جزء من </a:t>
            </a:r>
            <a:r>
              <a:rPr lang="ar-SA" dirty="0"/>
              <a:t>هذا المجتمع لأنه يعطينا نتائج أكثر دقة وأكثر واقعية وقابلة للتعميم. يبدو هذا منطقيا، إلا أن </a:t>
            </a:r>
            <a:r>
              <a:rPr lang="ar-SA" dirty="0" smtClean="0"/>
              <a:t>هناك العديد </a:t>
            </a:r>
            <a:r>
              <a:rPr lang="ar-SA" dirty="0"/>
              <a:t>من الأسباب التي تدفع الباحث إلى اللجوء إلى استخدام العينات في دراسة الظاهرة موضع </a:t>
            </a:r>
            <a:r>
              <a:rPr lang="ar-SA" dirty="0" smtClean="0"/>
              <a:t>البحث</a:t>
            </a:r>
            <a:endParaRPr lang="ar-SA" dirty="0"/>
          </a:p>
          <a:p>
            <a:pPr algn="r" rtl="1"/>
            <a:r>
              <a:rPr lang="ar-SA" dirty="0"/>
              <a:t>وهي تتمثل في التالي :</a:t>
            </a:r>
            <a:endParaRPr lang="fr-FR" dirty="0"/>
          </a:p>
        </p:txBody>
      </p:sp>
    </p:spTree>
    <p:extLst>
      <p:ext uri="{BB962C8B-B14F-4D97-AF65-F5344CB8AC3E}">
        <p14:creationId xmlns:p14="http://schemas.microsoft.com/office/powerpoint/2010/main" val="290728691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Punaise">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235</TotalTime>
  <Words>2384</Words>
  <Application>Microsoft Office PowerPoint</Application>
  <PresentationFormat>Affichage à l'écran (4:3)</PresentationFormat>
  <Paragraphs>254</Paragraphs>
  <Slides>39</Slides>
  <Notes>2</Notes>
  <HiddenSlides>0</HiddenSlides>
  <MMClips>0</MMClips>
  <ScaleCrop>false</ScaleCrop>
  <HeadingPairs>
    <vt:vector size="4" baseType="variant">
      <vt:variant>
        <vt:lpstr>Thème</vt:lpstr>
      </vt:variant>
      <vt:variant>
        <vt:i4>1</vt:i4>
      </vt:variant>
      <vt:variant>
        <vt:lpstr>Titres des diapositives</vt:lpstr>
      </vt:variant>
      <vt:variant>
        <vt:i4>39</vt:i4>
      </vt:variant>
    </vt:vector>
  </HeadingPairs>
  <TitlesOfParts>
    <vt:vector size="40" baseType="lpstr">
      <vt:lpstr>Capitaux</vt:lpstr>
      <vt:lpstr>طرق دراسة و جرد الفونا و الفلورا</vt:lpstr>
      <vt:lpstr>الهدف الرئيسي للفصل</vt:lpstr>
      <vt:lpstr>الفصل الأول : دراسة العينات </vt:lpstr>
      <vt:lpstr>مقدمة</vt:lpstr>
      <vt:lpstr>أولا : مفاهيم أساسية </vt:lpstr>
      <vt:lpstr>2- مفهوم العينة</vt:lpstr>
      <vt:lpstr>Présentation PowerPoint</vt:lpstr>
      <vt:lpstr>3- مجتمع البحث</vt:lpstr>
      <vt:lpstr>لماذا تستخدم العينات ؟ </vt:lpstr>
      <vt:lpstr>لماذا تستخدم العينات ؟ </vt:lpstr>
      <vt:lpstr>لماذا تستخدم العينات ؟ </vt:lpstr>
      <vt:lpstr>لماذا تستخدم العينات ؟ </vt:lpstr>
      <vt:lpstr>لماذا تستخدم العينات ؟ </vt:lpstr>
      <vt:lpstr>لماذا تستخدم العينات ؟ </vt:lpstr>
      <vt:lpstr>ثانيا : مراحل اختيار العينة </vt:lpstr>
      <vt:lpstr>ثالثا :أنواع العينات </vt:lpstr>
      <vt:lpstr>أنواع العينات</vt:lpstr>
      <vt:lpstr>أقسام العينات</vt:lpstr>
      <vt:lpstr>النوع الاول:العينات الاحتمالية</vt:lpstr>
      <vt:lpstr>النوع الاول:العينات الاحتمالية</vt:lpstr>
      <vt:lpstr>النوع الاول:العينات الاحتمالية</vt:lpstr>
      <vt:lpstr>النوع الاول:العينات الاحتمالية</vt:lpstr>
      <vt:lpstr>النوع الثاني:العينات غيرالاحتمالية </vt:lpstr>
      <vt:lpstr>أنواع العينات غير الاحتمالية</vt:lpstr>
      <vt:lpstr>أنواع العينات غير الاحتمالية</vt:lpstr>
      <vt:lpstr>الملخص</vt:lpstr>
      <vt:lpstr> أ - العينات الاحتمالية:</vt:lpstr>
      <vt:lpstr> ب - العينات غير الاحتمالية:</vt:lpstr>
      <vt:lpstr> أخطاء البيانات الإحصائية</vt:lpstr>
      <vt:lpstr> 1- خطأ التميز أو التحيز: </vt:lpstr>
      <vt:lpstr> أسباب خطأ التميز أوالتحيز:</vt:lpstr>
      <vt:lpstr>2- خطأ المعاينة العشوائية</vt:lpstr>
      <vt:lpstr>المعالم والإحصاءات</vt:lpstr>
      <vt:lpstr>العـوامـل الـمحـددة لحـجم العـينـة:</vt:lpstr>
      <vt:lpstr>العـوامـل الـمحـددة لحـجم العـينـة:</vt:lpstr>
      <vt:lpstr>العـوامـل الـمحـددة لحـجم العـينـة:</vt:lpstr>
      <vt:lpstr>ما ينبغي ترسيخه</vt:lpstr>
      <vt:lpstr>Présentation PowerPoint</vt:lpstr>
      <vt:lpstr>الجرد</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 Windows</dc:creator>
  <cp:lastModifiedBy>Utilisateur Windows</cp:lastModifiedBy>
  <cp:revision>67</cp:revision>
  <dcterms:created xsi:type="dcterms:W3CDTF">2021-04-20T13:35:59Z</dcterms:created>
  <dcterms:modified xsi:type="dcterms:W3CDTF">2021-04-20T20:18:17Z</dcterms:modified>
</cp:coreProperties>
</file>