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0" r:id="rId4"/>
    <p:sldId id="261" r:id="rId5"/>
    <p:sldId id="258" r:id="rId6"/>
    <p:sldId id="262" r:id="rId7"/>
    <p:sldId id="263" r:id="rId8"/>
    <p:sldId id="265" r:id="rId9"/>
    <p:sldId id="266" r:id="rId10"/>
    <p:sldId id="267" r:id="rId11"/>
    <p:sldId id="268" r:id="rId12"/>
    <p:sldId id="269" r:id="rId13"/>
    <p:sldId id="270" r:id="rId14"/>
    <p:sldId id="271" r:id="rId15"/>
    <p:sldId id="272" r:id="rId16"/>
    <p:sldId id="275" r:id="rId17"/>
    <p:sldId id="273" r:id="rId18"/>
    <p:sldId id="274" r:id="rId1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68" autoAdjust="0"/>
    <p:restoredTop sz="94660"/>
  </p:normalViewPr>
  <p:slideViewPr>
    <p:cSldViewPr>
      <p:cViewPr varScale="1">
        <p:scale>
          <a:sx n="69" d="100"/>
          <a:sy n="69" d="100"/>
        </p:scale>
        <p:origin x="-1422"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hidden">
          <a:xfrm>
            <a:off x="0" y="0"/>
            <a:ext cx="9144000" cy="6858000"/>
          </a:xfrm>
          <a:prstGeom prst="rect">
            <a:avLst/>
          </a:prstGeom>
        </p:spPr>
      </p:pic>
      <p:sp>
        <p:nvSpPr>
          <p:cNvPr id="13" name="Rectangle 12"/>
          <p:cNvSpPr/>
          <p:nvPr/>
        </p:nvSpPr>
        <p:spPr bwMode="hidden">
          <a:xfrm>
            <a:off x="0" y="1"/>
            <a:ext cx="9144000" cy="481056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Rectangle 14"/>
          <p:cNvSpPr/>
          <p:nvPr/>
        </p:nvSpPr>
        <p:spPr bwMode="hidden">
          <a:xfrm>
            <a:off x="0" y="4810563"/>
            <a:ext cx="9144000" cy="2047439"/>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142107" y="1905000"/>
            <a:ext cx="6859786" cy="2667000"/>
          </a:xfrm>
        </p:spPr>
        <p:txBody>
          <a:bodyPr>
            <a:normAutofit/>
          </a:bodyPr>
          <a:lstStyle>
            <a:lvl1pPr>
              <a:lnSpc>
                <a:spcPct val="80000"/>
              </a:lnSpc>
              <a:defRPr sz="6000"/>
            </a:lvl1pPr>
          </a:lstStyle>
          <a:p>
            <a:r>
              <a:rPr lang="fr-FR" smtClean="0"/>
              <a:t>Cliquez pour modifier le style du titre</a:t>
            </a:r>
            <a:endParaRPr/>
          </a:p>
        </p:txBody>
      </p:sp>
      <p:sp>
        <p:nvSpPr>
          <p:cNvPr id="3" name="Subtitle 2"/>
          <p:cNvSpPr>
            <a:spLocks noGrp="1"/>
          </p:cNvSpPr>
          <p:nvPr>
            <p:ph type="subTitle" idx="1"/>
          </p:nvPr>
        </p:nvSpPr>
        <p:spPr>
          <a:xfrm>
            <a:off x="1142107" y="5029200"/>
            <a:ext cx="6173808" cy="1143000"/>
          </a:xfrm>
        </p:spPr>
        <p:txBody>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a:p>
        </p:txBody>
      </p:sp>
      <p:sp>
        <p:nvSpPr>
          <p:cNvPr id="4" name="Date Placeholder 3"/>
          <p:cNvSpPr>
            <a:spLocks noGrp="1"/>
          </p:cNvSpPr>
          <p:nvPr>
            <p:ph type="dt" sz="half" idx="10"/>
          </p:nvPr>
        </p:nvSpPr>
        <p:spPr/>
        <p:txBody>
          <a:bodyPr/>
          <a:lstStyle/>
          <a:p>
            <a:fld id="{8D1C482F-3571-4BC7-9256-B67053F5D1C3}" type="datetimeFigureOut">
              <a:rPr lang="fr-FR" smtClean="0"/>
              <a:pPr/>
              <a:t>10/03/2018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499C2F1-B7BC-4A6C-A336-6111A5F97A8C}" type="slidenum">
              <a:rPr lang="fr-FR" smtClean="0"/>
              <a:pPr/>
              <a:t>‹N°›</a:t>
            </a:fld>
            <a:endParaRPr lang="fr-FR"/>
          </a:p>
        </p:txBody>
      </p:sp>
      <p:sp useBgFill="1">
        <p:nvSpPr>
          <p:cNvPr id="20" name="Freeform 9"/>
          <p:cNvSpPr>
            <a:spLocks/>
          </p:cNvSpPr>
          <p:nvPr/>
        </p:nvSpPr>
        <p:spPr bwMode="white">
          <a:xfrm>
            <a:off x="793" y="4714633"/>
            <a:ext cx="9142413"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ln>
            <a:noFill/>
          </a:ln>
        </p:spPr>
        <p:txBody>
          <a:bodyPr vert="horz" wrap="square" lIns="91440" tIns="45720" rIns="91440" bIns="45720" numCol="1" anchor="t" anchorCtr="0" compatLnSpc="1">
            <a:prstTxWarp prst="textNoShape">
              <a:avLst/>
            </a:prstTxWarp>
          </a:body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pour modifier le style du titre</a:t>
            </a:r>
            <a:endParaRPr/>
          </a:p>
        </p:txBody>
      </p:sp>
      <p:sp>
        <p:nvSpPr>
          <p:cNvPr id="3" name="Vertical Text Placeholder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4" name="Date Placeholder 3"/>
          <p:cNvSpPr>
            <a:spLocks noGrp="1"/>
          </p:cNvSpPr>
          <p:nvPr>
            <p:ph type="dt" sz="half" idx="10"/>
          </p:nvPr>
        </p:nvSpPr>
        <p:spPr/>
        <p:txBody>
          <a:bodyPr/>
          <a:lstStyle/>
          <a:p>
            <a:fld id="{8D1C482F-3571-4BC7-9256-B67053F5D1C3}" type="datetimeFigureOut">
              <a:rPr lang="fr-FR" smtClean="0"/>
              <a:pPr/>
              <a:t>10/03/2018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499C2F1-B7BC-4A6C-A336-6111A5F97A8C}"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1" y="0"/>
            <a:ext cx="6987724" cy="6858000"/>
          </a:xfrm>
          <a:prstGeom prst="rect">
            <a:avLst/>
          </a:prstGeom>
        </p:spPr>
      </p:pic>
      <p:sp>
        <p:nvSpPr>
          <p:cNvPr id="8" name="Rectangle 7"/>
          <p:cNvSpPr/>
          <p:nvPr/>
        </p:nvSpPr>
        <p:spPr bwMode="hidden">
          <a:xfrm>
            <a:off x="1" y="1"/>
            <a:ext cx="6915759" cy="685800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Freeform 9"/>
          <p:cNvSpPr>
            <a:spLocks/>
          </p:cNvSpPr>
          <p:nvPr/>
        </p:nvSpPr>
        <p:spPr bwMode="hidden">
          <a:xfrm rot="5400000">
            <a:off x="3558725" y="3357038"/>
            <a:ext cx="6858000" cy="143930"/>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3" name="Vertical Text Placeholder 2"/>
          <p:cNvSpPr>
            <a:spLocks noGrp="1"/>
          </p:cNvSpPr>
          <p:nvPr>
            <p:ph type="body" orient="vert" idx="1"/>
          </p:nvPr>
        </p:nvSpPr>
        <p:spPr>
          <a:xfrm>
            <a:off x="1142107" y="685800"/>
            <a:ext cx="5597089" cy="54864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4" name="Date Placeholder 3"/>
          <p:cNvSpPr>
            <a:spLocks noGrp="1"/>
          </p:cNvSpPr>
          <p:nvPr>
            <p:ph type="dt" sz="half" idx="10"/>
          </p:nvPr>
        </p:nvSpPr>
        <p:spPr/>
        <p:txBody>
          <a:bodyPr/>
          <a:lstStyle/>
          <a:p>
            <a:fld id="{8D1C482F-3571-4BC7-9256-B67053F5D1C3}" type="datetimeFigureOut">
              <a:rPr lang="fr-FR" smtClean="0"/>
              <a:pPr/>
              <a:t>10/03/2018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499C2F1-B7BC-4A6C-A336-6111A5F97A8C}" type="slidenum">
              <a:rPr lang="fr-FR" smtClean="0"/>
              <a:pPr/>
              <a:t>‹N°›</a:t>
            </a:fld>
            <a:endParaRPr lang="fr-FR"/>
          </a:p>
        </p:txBody>
      </p:sp>
      <p:sp>
        <p:nvSpPr>
          <p:cNvPr id="2" name="Vertical Title 1"/>
          <p:cNvSpPr>
            <a:spLocks noGrp="1"/>
          </p:cNvSpPr>
          <p:nvPr>
            <p:ph type="title" orient="vert"/>
          </p:nvPr>
        </p:nvSpPr>
        <p:spPr>
          <a:xfrm>
            <a:off x="7170868" y="685800"/>
            <a:ext cx="971804" cy="5486400"/>
          </a:xfrm>
        </p:spPr>
        <p:txBody>
          <a:bodyPr vert="eaVert"/>
          <a:lstStyle/>
          <a:p>
            <a:r>
              <a:rPr lang="fr-FR" smtClean="0"/>
              <a:t>Cliquez pour modifier le style du titre</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pour modifier le style du titre</a:t>
            </a:r>
            <a:endParaRPr/>
          </a:p>
        </p:txBody>
      </p:sp>
      <p:sp>
        <p:nvSpPr>
          <p:cNvPr id="3" name="Content Placeholder 2"/>
          <p:cNvSpPr>
            <a:spLocks noGrp="1"/>
          </p:cNvSpPr>
          <p:nvPr>
            <p:ph idx="1"/>
          </p:nvPr>
        </p:nvSpPr>
        <p:spPr/>
        <p:txBody>
          <a:bodyPr/>
          <a:lstStyle>
            <a:lvl5pPr>
              <a:defRPr/>
            </a:lvl5pPr>
            <a:lvl6pPr>
              <a:defRPr/>
            </a:lvl6pPr>
            <a:lvl7pPr>
              <a:defRPr/>
            </a:lvl7pPr>
            <a:lvl8pPr>
              <a:defRPr baseline="0"/>
            </a:lvl8pPr>
            <a:lvl9pPr>
              <a:defRPr baseline="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4" name="Date Placeholder 3"/>
          <p:cNvSpPr>
            <a:spLocks noGrp="1"/>
          </p:cNvSpPr>
          <p:nvPr>
            <p:ph type="dt" sz="half" idx="10"/>
          </p:nvPr>
        </p:nvSpPr>
        <p:spPr/>
        <p:txBody>
          <a:bodyPr/>
          <a:lstStyle/>
          <a:p>
            <a:fld id="{8D1C482F-3571-4BC7-9256-B67053F5D1C3}" type="datetimeFigureOut">
              <a:rPr lang="fr-FR" smtClean="0"/>
              <a:pPr/>
              <a:t>10/03/2018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499C2F1-B7BC-4A6C-A336-6111A5F97A8C}"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0" y="1"/>
            <a:ext cx="9144000" cy="4810561"/>
          </a:xfrm>
          <a:prstGeom prst="rect">
            <a:avLst/>
          </a:prstGeom>
        </p:spPr>
      </p:pic>
      <p:sp>
        <p:nvSpPr>
          <p:cNvPr id="18" name="Rectangle 17"/>
          <p:cNvSpPr/>
          <p:nvPr/>
        </p:nvSpPr>
        <p:spPr bwMode="hidden">
          <a:xfrm>
            <a:off x="0" y="1"/>
            <a:ext cx="9144000" cy="481056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142068" y="1905000"/>
            <a:ext cx="6859035" cy="2667000"/>
          </a:xfrm>
        </p:spPr>
        <p:txBody>
          <a:bodyPr anchor="b">
            <a:noAutofit/>
          </a:bodyPr>
          <a:lstStyle>
            <a:lvl1pPr algn="l">
              <a:defRPr sz="4800" b="0" cap="none" baseline="0"/>
            </a:lvl1pPr>
          </a:lstStyle>
          <a:p>
            <a:r>
              <a:rPr lang="fr-FR" smtClean="0"/>
              <a:t>Cliquez pour modifier le style du titre</a:t>
            </a:r>
            <a:endParaRPr/>
          </a:p>
        </p:txBody>
      </p:sp>
      <p:sp>
        <p:nvSpPr>
          <p:cNvPr id="3" name="Text Placeholder 2"/>
          <p:cNvSpPr>
            <a:spLocks noGrp="1"/>
          </p:cNvSpPr>
          <p:nvPr>
            <p:ph type="body" idx="1"/>
          </p:nvPr>
        </p:nvSpPr>
        <p:spPr>
          <a:xfrm>
            <a:off x="1142107" y="5029200"/>
            <a:ext cx="6173809"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Date Placeholder 3"/>
          <p:cNvSpPr>
            <a:spLocks noGrp="1"/>
          </p:cNvSpPr>
          <p:nvPr>
            <p:ph type="dt" sz="half" idx="10"/>
          </p:nvPr>
        </p:nvSpPr>
        <p:spPr/>
        <p:txBody>
          <a:bodyPr/>
          <a:lstStyle/>
          <a:p>
            <a:fld id="{8D1C482F-3571-4BC7-9256-B67053F5D1C3}" type="datetimeFigureOut">
              <a:rPr lang="fr-FR" smtClean="0"/>
              <a:pPr/>
              <a:t>10/03/2018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499C2F1-B7BC-4A6C-A336-6111A5F97A8C}" type="slidenum">
              <a:rPr lang="fr-FR" smtClean="0"/>
              <a:pPr/>
              <a:t>‹N°›</a:t>
            </a:fld>
            <a:endParaRPr lang="fr-FR"/>
          </a:p>
        </p:txBody>
      </p:sp>
      <p:sp>
        <p:nvSpPr>
          <p:cNvPr id="16" name="Freeform 9"/>
          <p:cNvSpPr>
            <a:spLocks/>
          </p:cNvSpPr>
          <p:nvPr/>
        </p:nvSpPr>
        <p:spPr bwMode="hidden">
          <a:xfrm>
            <a:off x="793" y="4714633"/>
            <a:ext cx="9142413"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pour modifier le style du titre</a:t>
            </a:r>
            <a:endParaRPr/>
          </a:p>
        </p:txBody>
      </p:sp>
      <p:sp>
        <p:nvSpPr>
          <p:cNvPr id="3" name="Content Placeholder 2"/>
          <p:cNvSpPr>
            <a:spLocks noGrp="1"/>
          </p:cNvSpPr>
          <p:nvPr>
            <p:ph sz="half" idx="1"/>
          </p:nvPr>
        </p:nvSpPr>
        <p:spPr>
          <a:xfrm>
            <a:off x="1142107" y="1905000"/>
            <a:ext cx="3313277" cy="4267200"/>
          </a:xfrm>
        </p:spPr>
        <p:txBody>
          <a:bodyPr>
            <a:normAutofit/>
          </a:bodyPr>
          <a:lstStyle>
            <a:lvl1pPr>
              <a:defRPr sz="2400"/>
            </a:lvl1pPr>
            <a:lvl2pPr>
              <a:defRPr sz="2000"/>
            </a:lvl2pPr>
            <a:lvl3pPr>
              <a:defRPr sz="1800"/>
            </a:lvl3pPr>
            <a:lvl4pPr>
              <a:defRPr sz="1600"/>
            </a:lvl4pPr>
            <a:lvl5pPr>
              <a:defRPr sz="1600"/>
            </a:lvl5pPr>
            <a:lvl6pPr marL="1920240">
              <a:defRPr sz="1600"/>
            </a:lvl6pPr>
            <a:lvl7pPr marL="1920240">
              <a:defRPr sz="1600"/>
            </a:lvl7pPr>
            <a:lvl8pPr marL="1920240">
              <a:defRPr sz="1600"/>
            </a:lvl8pPr>
            <a:lvl9pPr marL="1920240">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4" name="Content Placeholder 3"/>
          <p:cNvSpPr>
            <a:spLocks noGrp="1"/>
          </p:cNvSpPr>
          <p:nvPr>
            <p:ph sz="half" idx="2"/>
          </p:nvPr>
        </p:nvSpPr>
        <p:spPr>
          <a:xfrm>
            <a:off x="4686329" y="1905000"/>
            <a:ext cx="3313277" cy="4267200"/>
          </a:xfrm>
        </p:spPr>
        <p:txBody>
          <a:bodyPr>
            <a:normAutofit/>
          </a:bodyPr>
          <a:lstStyle>
            <a:lvl1pPr>
              <a:defRPr sz="2400"/>
            </a:lvl1pPr>
            <a:lvl2pPr>
              <a:defRPr sz="2000"/>
            </a:lvl2pPr>
            <a:lvl3pPr>
              <a:defRPr sz="1800"/>
            </a:lvl3pPr>
            <a:lvl4pPr>
              <a:defRPr sz="1600"/>
            </a:lvl4pPr>
            <a:lvl5pPr marL="1920240">
              <a:defRPr sz="1600"/>
            </a:lvl5pPr>
            <a:lvl6pPr marL="1920240">
              <a:defRPr sz="1600"/>
            </a:lvl6pPr>
            <a:lvl7pPr marL="1920240">
              <a:defRPr sz="1600"/>
            </a:lvl7pPr>
            <a:lvl8pPr marL="1920240">
              <a:defRPr sz="1600"/>
            </a:lvl8pPr>
            <a:lvl9pPr marL="1920240">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5" name="Date Placeholder 4"/>
          <p:cNvSpPr>
            <a:spLocks noGrp="1"/>
          </p:cNvSpPr>
          <p:nvPr>
            <p:ph type="dt" sz="half" idx="10"/>
          </p:nvPr>
        </p:nvSpPr>
        <p:spPr/>
        <p:txBody>
          <a:bodyPr/>
          <a:lstStyle/>
          <a:p>
            <a:fld id="{8D1C482F-3571-4BC7-9256-B67053F5D1C3}" type="datetimeFigureOut">
              <a:rPr lang="fr-FR" smtClean="0"/>
              <a:pPr/>
              <a:t>10/03/2018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499C2F1-B7BC-4A6C-A336-6111A5F97A8C}"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Cliquez pour modifier le style du titre</a:t>
            </a:r>
            <a:endParaRPr/>
          </a:p>
        </p:txBody>
      </p:sp>
      <p:sp>
        <p:nvSpPr>
          <p:cNvPr id="3" name="Text Placeholder 2"/>
          <p:cNvSpPr>
            <a:spLocks noGrp="1"/>
          </p:cNvSpPr>
          <p:nvPr>
            <p:ph type="body" idx="1"/>
          </p:nvPr>
        </p:nvSpPr>
        <p:spPr>
          <a:xfrm>
            <a:off x="1142107" y="1905000"/>
            <a:ext cx="3313277" cy="762000"/>
          </a:xfrm>
        </p:spPr>
        <p:txBody>
          <a:bodyPr anchor="ctr">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Content Placeholder 3"/>
          <p:cNvSpPr>
            <a:spLocks noGrp="1"/>
          </p:cNvSpPr>
          <p:nvPr>
            <p:ph sz="half" idx="2"/>
          </p:nvPr>
        </p:nvSpPr>
        <p:spPr>
          <a:xfrm>
            <a:off x="1142107" y="2743201"/>
            <a:ext cx="3313277" cy="3429001"/>
          </a:xfrm>
        </p:spPr>
        <p:txBody>
          <a:bodyPr/>
          <a:lstStyle>
            <a:lvl1pPr>
              <a:defRPr sz="2400"/>
            </a:lvl1pPr>
            <a:lvl2pPr>
              <a:defRPr sz="2000"/>
            </a:lvl2pPr>
            <a:lvl3pPr>
              <a:defRPr sz="1800"/>
            </a:lvl3pPr>
            <a:lvl4pPr>
              <a:defRPr sz="1600"/>
            </a:lvl4pPr>
            <a:lvl5pPr>
              <a:defRPr sz="1600"/>
            </a:lvl5pPr>
            <a:lvl6pPr marL="1920240">
              <a:defRPr sz="1600"/>
            </a:lvl6pPr>
            <a:lvl7pPr marL="1920240">
              <a:defRPr sz="1600"/>
            </a:lvl7pPr>
            <a:lvl8pPr marL="1920240">
              <a:defRPr sz="1600" baseline="0"/>
            </a:lvl8pPr>
            <a:lvl9pPr marL="1920240">
              <a:defRPr sz="1600" baseline="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5" name="Text Placeholder 4"/>
          <p:cNvSpPr>
            <a:spLocks noGrp="1"/>
          </p:cNvSpPr>
          <p:nvPr>
            <p:ph type="body" sz="quarter" idx="3"/>
          </p:nvPr>
        </p:nvSpPr>
        <p:spPr>
          <a:xfrm>
            <a:off x="4686329" y="1905000"/>
            <a:ext cx="3313277" cy="762000"/>
          </a:xfrm>
        </p:spPr>
        <p:txBody>
          <a:bodyPr anchor="ctr">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Content Placeholder 5"/>
          <p:cNvSpPr>
            <a:spLocks noGrp="1"/>
          </p:cNvSpPr>
          <p:nvPr>
            <p:ph sz="quarter" idx="4"/>
          </p:nvPr>
        </p:nvSpPr>
        <p:spPr>
          <a:xfrm>
            <a:off x="4686329" y="2743201"/>
            <a:ext cx="3313277" cy="3429001"/>
          </a:xfrm>
        </p:spPr>
        <p:txBody>
          <a:bodyPr/>
          <a:lstStyle>
            <a:lvl1pPr>
              <a:defRPr sz="2400"/>
            </a:lvl1pPr>
            <a:lvl2pPr>
              <a:defRPr sz="2000"/>
            </a:lvl2pPr>
            <a:lvl3pPr>
              <a:defRPr sz="1800"/>
            </a:lvl3pPr>
            <a:lvl4pPr>
              <a:defRPr sz="1600"/>
            </a:lvl4pPr>
            <a:lvl5pPr marL="1920240">
              <a:defRPr sz="1600"/>
            </a:lvl5pPr>
            <a:lvl6pPr marL="1920240">
              <a:defRPr sz="1600"/>
            </a:lvl6pPr>
            <a:lvl7pPr marL="1920240">
              <a:defRPr sz="1600"/>
            </a:lvl7pPr>
            <a:lvl8pPr marL="1920240">
              <a:defRPr sz="1600"/>
            </a:lvl8pPr>
            <a:lvl9pPr marL="1920240">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7" name="Date Placeholder 6"/>
          <p:cNvSpPr>
            <a:spLocks noGrp="1"/>
          </p:cNvSpPr>
          <p:nvPr>
            <p:ph type="dt" sz="half" idx="10"/>
          </p:nvPr>
        </p:nvSpPr>
        <p:spPr/>
        <p:txBody>
          <a:bodyPr/>
          <a:lstStyle/>
          <a:p>
            <a:fld id="{8D1C482F-3571-4BC7-9256-B67053F5D1C3}" type="datetimeFigureOut">
              <a:rPr lang="fr-FR" smtClean="0"/>
              <a:pPr/>
              <a:t>10/03/2018</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2499C2F1-B7BC-4A6C-A336-6111A5F97A8C}"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pour modifier le style du titre</a:t>
            </a:r>
            <a:endParaRPr/>
          </a:p>
        </p:txBody>
      </p:sp>
      <p:sp>
        <p:nvSpPr>
          <p:cNvPr id="3" name="Date Placeholder 2"/>
          <p:cNvSpPr>
            <a:spLocks noGrp="1"/>
          </p:cNvSpPr>
          <p:nvPr>
            <p:ph type="dt" sz="half" idx="10"/>
          </p:nvPr>
        </p:nvSpPr>
        <p:spPr/>
        <p:txBody>
          <a:bodyPr/>
          <a:lstStyle/>
          <a:p>
            <a:fld id="{8D1C482F-3571-4BC7-9256-B67053F5D1C3}" type="datetimeFigureOut">
              <a:rPr lang="fr-FR" smtClean="0"/>
              <a:pPr/>
              <a:t>10/03/2018</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2499C2F1-B7BC-4A6C-A336-6111A5F97A8C}"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hidden">
          <a:xfrm>
            <a:off x="0" y="0"/>
            <a:ext cx="9144000" cy="6858000"/>
          </a:xfrm>
          <a:prstGeom prst="rect">
            <a:avLst/>
          </a:prstGeom>
        </p:spPr>
      </p:pic>
      <p:sp>
        <p:nvSpPr>
          <p:cNvPr id="5" name="Rectangle 4"/>
          <p:cNvSpPr/>
          <p:nvPr/>
        </p:nvSpPr>
        <p:spPr bwMode="hidden">
          <a:xfrm>
            <a:off x="0" y="1"/>
            <a:ext cx="9144000" cy="685800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8D1C482F-3571-4BC7-9256-B67053F5D1C3}" type="datetimeFigureOut">
              <a:rPr lang="fr-FR" smtClean="0"/>
              <a:pPr/>
              <a:t>10/03/2018</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2499C2F1-B7BC-4A6C-A336-6111A5F97A8C}"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9" name="Freeform 15"/>
          <p:cNvSpPr>
            <a:spLocks/>
          </p:cNvSpPr>
          <p:nvPr/>
        </p:nvSpPr>
        <p:spPr bwMode="auto">
          <a:xfrm>
            <a:off x="3371537" y="1905000"/>
            <a:ext cx="4616636" cy="4251960"/>
          </a:xfrm>
          <a:custGeom>
            <a:avLst/>
            <a:gdLst>
              <a:gd name="T0" fmla="*/ 696 w 1967"/>
              <a:gd name="T1" fmla="*/ 1361 h 1369"/>
              <a:gd name="T2" fmla="*/ 618 w 1967"/>
              <a:gd name="T3" fmla="*/ 1360 h 1369"/>
              <a:gd name="T4" fmla="*/ 517 w 1967"/>
              <a:gd name="T5" fmla="*/ 1359 h 1369"/>
              <a:gd name="T6" fmla="*/ 443 w 1967"/>
              <a:gd name="T7" fmla="*/ 1361 h 1369"/>
              <a:gd name="T8" fmla="*/ 361 w 1967"/>
              <a:gd name="T9" fmla="*/ 1358 h 1369"/>
              <a:gd name="T10" fmla="*/ 260 w 1967"/>
              <a:gd name="T11" fmla="*/ 1359 h 1369"/>
              <a:gd name="T12" fmla="*/ 166 w 1967"/>
              <a:gd name="T13" fmla="*/ 1359 h 1369"/>
              <a:gd name="T14" fmla="*/ 104 w 1967"/>
              <a:gd name="T15" fmla="*/ 1356 h 1369"/>
              <a:gd name="T16" fmla="*/ 7 w 1967"/>
              <a:gd name="T17" fmla="*/ 1327 h 1369"/>
              <a:gd name="T18" fmla="*/ 7 w 1967"/>
              <a:gd name="T19" fmla="*/ 1226 h 1369"/>
              <a:gd name="T20" fmla="*/ 9 w 1967"/>
              <a:gd name="T21" fmla="*/ 1139 h 1369"/>
              <a:gd name="T22" fmla="*/ 4 w 1967"/>
              <a:gd name="T23" fmla="*/ 1042 h 1369"/>
              <a:gd name="T24" fmla="*/ 9 w 1967"/>
              <a:gd name="T25" fmla="*/ 896 h 1369"/>
              <a:gd name="T26" fmla="*/ 7 w 1967"/>
              <a:gd name="T27" fmla="*/ 758 h 1369"/>
              <a:gd name="T28" fmla="*/ 9 w 1967"/>
              <a:gd name="T29" fmla="*/ 614 h 1369"/>
              <a:gd name="T30" fmla="*/ 5 w 1967"/>
              <a:gd name="T31" fmla="*/ 443 h 1369"/>
              <a:gd name="T32" fmla="*/ 9 w 1967"/>
              <a:gd name="T33" fmla="*/ 365 h 1369"/>
              <a:gd name="T34" fmla="*/ 5 w 1967"/>
              <a:gd name="T35" fmla="*/ 195 h 1369"/>
              <a:gd name="T36" fmla="*/ 6 w 1967"/>
              <a:gd name="T37" fmla="*/ 107 h 1369"/>
              <a:gd name="T38" fmla="*/ 8 w 1967"/>
              <a:gd name="T39" fmla="*/ 9 h 1369"/>
              <a:gd name="T40" fmla="*/ 120 w 1967"/>
              <a:gd name="T41" fmla="*/ 8 h 1369"/>
              <a:gd name="T42" fmla="*/ 192 w 1967"/>
              <a:gd name="T43" fmla="*/ 5 h 1369"/>
              <a:gd name="T44" fmla="*/ 279 w 1967"/>
              <a:gd name="T45" fmla="*/ 12 h 1369"/>
              <a:gd name="T46" fmla="*/ 374 w 1967"/>
              <a:gd name="T47" fmla="*/ 7 h 1369"/>
              <a:gd name="T48" fmla="*/ 447 w 1967"/>
              <a:gd name="T49" fmla="*/ 10 h 1369"/>
              <a:gd name="T50" fmla="*/ 552 w 1967"/>
              <a:gd name="T51" fmla="*/ 11 h 1369"/>
              <a:gd name="T52" fmla="*/ 630 w 1967"/>
              <a:gd name="T53" fmla="*/ 11 h 1369"/>
              <a:gd name="T54" fmla="*/ 706 w 1967"/>
              <a:gd name="T55" fmla="*/ 10 h 1369"/>
              <a:gd name="T56" fmla="*/ 799 w 1967"/>
              <a:gd name="T57" fmla="*/ 7 h 1369"/>
              <a:gd name="T58" fmla="*/ 879 w 1967"/>
              <a:gd name="T59" fmla="*/ 9 h 1369"/>
              <a:gd name="T60" fmla="*/ 956 w 1967"/>
              <a:gd name="T61" fmla="*/ 9 h 1369"/>
              <a:gd name="T62" fmla="*/ 1055 w 1967"/>
              <a:gd name="T63" fmla="*/ 12 h 1369"/>
              <a:gd name="T64" fmla="*/ 1188 w 1967"/>
              <a:gd name="T65" fmla="*/ 12 h 1369"/>
              <a:gd name="T66" fmla="*/ 1259 w 1967"/>
              <a:gd name="T67" fmla="*/ 9 h 1369"/>
              <a:gd name="T68" fmla="*/ 1378 w 1967"/>
              <a:gd name="T69" fmla="*/ 8 h 1369"/>
              <a:gd name="T70" fmla="*/ 1513 w 1967"/>
              <a:gd name="T71" fmla="*/ 10 h 1369"/>
              <a:gd name="T72" fmla="*/ 1634 w 1967"/>
              <a:gd name="T73" fmla="*/ 12 h 1369"/>
              <a:gd name="T74" fmla="*/ 1774 w 1967"/>
              <a:gd name="T75" fmla="*/ 11 h 1369"/>
              <a:gd name="T76" fmla="*/ 1869 w 1967"/>
              <a:gd name="T77" fmla="*/ 9 h 1369"/>
              <a:gd name="T78" fmla="*/ 1927 w 1967"/>
              <a:gd name="T79" fmla="*/ 6 h 1369"/>
              <a:gd name="T80" fmla="*/ 1963 w 1967"/>
              <a:gd name="T81" fmla="*/ 94 h 1369"/>
              <a:gd name="T82" fmla="*/ 1960 w 1967"/>
              <a:gd name="T83" fmla="*/ 185 h 1369"/>
              <a:gd name="T84" fmla="*/ 1959 w 1967"/>
              <a:gd name="T85" fmla="*/ 330 h 1369"/>
              <a:gd name="T86" fmla="*/ 1958 w 1967"/>
              <a:gd name="T87" fmla="*/ 428 h 1369"/>
              <a:gd name="T88" fmla="*/ 1958 w 1967"/>
              <a:gd name="T89" fmla="*/ 573 h 1369"/>
              <a:gd name="T90" fmla="*/ 1960 w 1967"/>
              <a:gd name="T91" fmla="*/ 721 h 1369"/>
              <a:gd name="T92" fmla="*/ 1957 w 1967"/>
              <a:gd name="T93" fmla="*/ 868 h 1369"/>
              <a:gd name="T94" fmla="*/ 1959 w 1967"/>
              <a:gd name="T95" fmla="*/ 1010 h 1369"/>
              <a:gd name="T96" fmla="*/ 1960 w 1967"/>
              <a:gd name="T97" fmla="*/ 1124 h 1369"/>
              <a:gd name="T98" fmla="*/ 1960 w 1967"/>
              <a:gd name="T99" fmla="*/ 1210 h 1369"/>
              <a:gd name="T100" fmla="*/ 1963 w 1967"/>
              <a:gd name="T101" fmla="*/ 1307 h 1369"/>
              <a:gd name="T102" fmla="*/ 1909 w 1967"/>
              <a:gd name="T103" fmla="*/ 1355 h 1369"/>
              <a:gd name="T104" fmla="*/ 1822 w 1967"/>
              <a:gd name="T105" fmla="*/ 1356 h 1369"/>
              <a:gd name="T106" fmla="*/ 1698 w 1967"/>
              <a:gd name="T107" fmla="*/ 1359 h 1369"/>
              <a:gd name="T108" fmla="*/ 1597 w 1967"/>
              <a:gd name="T109" fmla="*/ 1358 h 1369"/>
              <a:gd name="T110" fmla="*/ 1469 w 1967"/>
              <a:gd name="T111" fmla="*/ 1358 h 1369"/>
              <a:gd name="T112" fmla="*/ 1330 w 1967"/>
              <a:gd name="T113" fmla="*/ 1359 h 1369"/>
              <a:gd name="T114" fmla="*/ 1229 w 1967"/>
              <a:gd name="T115" fmla="*/ 1361 h 1369"/>
              <a:gd name="T116" fmla="*/ 1124 w 1967"/>
              <a:gd name="T117" fmla="*/ 1357 h 1369"/>
              <a:gd name="T118" fmla="*/ 981 w 1967"/>
              <a:gd name="T119" fmla="*/ 1363 h 1369"/>
              <a:gd name="T120" fmla="*/ 907 w 1967"/>
              <a:gd name="T121" fmla="*/ 1358 h 1369"/>
              <a:gd name="T122" fmla="*/ 830 w 1967"/>
              <a:gd name="T123" fmla="*/ 1358 h 1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67" h="1369">
                <a:moveTo>
                  <a:pt x="782" y="1369"/>
                </a:moveTo>
                <a:cubicBezTo>
                  <a:pt x="782" y="1360"/>
                  <a:pt x="782" y="1360"/>
                  <a:pt x="782" y="1360"/>
                </a:cubicBezTo>
                <a:cubicBezTo>
                  <a:pt x="777" y="1362"/>
                  <a:pt x="777" y="1362"/>
                  <a:pt x="777" y="1362"/>
                </a:cubicBezTo>
                <a:cubicBezTo>
                  <a:pt x="777" y="1361"/>
                  <a:pt x="777" y="1361"/>
                  <a:pt x="777" y="1361"/>
                </a:cubicBezTo>
                <a:cubicBezTo>
                  <a:pt x="774" y="1362"/>
                  <a:pt x="774" y="1362"/>
                  <a:pt x="774" y="1362"/>
                </a:cubicBezTo>
                <a:cubicBezTo>
                  <a:pt x="772" y="1359"/>
                  <a:pt x="772" y="1359"/>
                  <a:pt x="772" y="1359"/>
                </a:cubicBezTo>
                <a:cubicBezTo>
                  <a:pt x="761" y="1359"/>
                  <a:pt x="761" y="1359"/>
                  <a:pt x="761" y="1359"/>
                </a:cubicBezTo>
                <a:cubicBezTo>
                  <a:pt x="757" y="1360"/>
                  <a:pt x="752" y="1360"/>
                  <a:pt x="749" y="1359"/>
                </a:cubicBezTo>
                <a:cubicBezTo>
                  <a:pt x="747" y="1358"/>
                  <a:pt x="747" y="1358"/>
                  <a:pt x="747" y="1358"/>
                </a:cubicBezTo>
                <a:cubicBezTo>
                  <a:pt x="746" y="1356"/>
                  <a:pt x="746" y="1356"/>
                  <a:pt x="746" y="1356"/>
                </a:cubicBezTo>
                <a:cubicBezTo>
                  <a:pt x="738" y="1359"/>
                  <a:pt x="738" y="1359"/>
                  <a:pt x="738" y="1359"/>
                </a:cubicBezTo>
                <a:cubicBezTo>
                  <a:pt x="738" y="1357"/>
                  <a:pt x="738" y="1357"/>
                  <a:pt x="738" y="1357"/>
                </a:cubicBezTo>
                <a:cubicBezTo>
                  <a:pt x="733" y="1358"/>
                  <a:pt x="733" y="1358"/>
                  <a:pt x="733" y="1358"/>
                </a:cubicBezTo>
                <a:cubicBezTo>
                  <a:pt x="732" y="1359"/>
                  <a:pt x="732" y="1359"/>
                  <a:pt x="732" y="1359"/>
                </a:cubicBezTo>
                <a:cubicBezTo>
                  <a:pt x="730" y="1359"/>
                  <a:pt x="730" y="1359"/>
                  <a:pt x="730" y="1359"/>
                </a:cubicBezTo>
                <a:cubicBezTo>
                  <a:pt x="730" y="1362"/>
                  <a:pt x="730" y="1362"/>
                  <a:pt x="730" y="1362"/>
                </a:cubicBezTo>
                <a:cubicBezTo>
                  <a:pt x="723" y="1360"/>
                  <a:pt x="723" y="1360"/>
                  <a:pt x="723" y="1360"/>
                </a:cubicBezTo>
                <a:cubicBezTo>
                  <a:pt x="723" y="1361"/>
                  <a:pt x="723" y="1361"/>
                  <a:pt x="723" y="1361"/>
                </a:cubicBezTo>
                <a:cubicBezTo>
                  <a:pt x="710" y="1361"/>
                  <a:pt x="710" y="1361"/>
                  <a:pt x="710" y="1361"/>
                </a:cubicBezTo>
                <a:cubicBezTo>
                  <a:pt x="710" y="1359"/>
                  <a:pt x="710" y="1359"/>
                  <a:pt x="710" y="1359"/>
                </a:cubicBezTo>
                <a:cubicBezTo>
                  <a:pt x="706" y="1359"/>
                  <a:pt x="706" y="1359"/>
                  <a:pt x="706" y="1359"/>
                </a:cubicBezTo>
                <a:cubicBezTo>
                  <a:pt x="699" y="1361"/>
                  <a:pt x="699" y="1361"/>
                  <a:pt x="699" y="1361"/>
                </a:cubicBezTo>
                <a:cubicBezTo>
                  <a:pt x="699" y="1362"/>
                  <a:pt x="699" y="1362"/>
                  <a:pt x="699" y="1362"/>
                </a:cubicBezTo>
                <a:cubicBezTo>
                  <a:pt x="696" y="1361"/>
                  <a:pt x="696" y="1361"/>
                  <a:pt x="696" y="1361"/>
                </a:cubicBezTo>
                <a:cubicBezTo>
                  <a:pt x="693" y="1362"/>
                  <a:pt x="693" y="1362"/>
                  <a:pt x="693" y="1362"/>
                </a:cubicBezTo>
                <a:cubicBezTo>
                  <a:pt x="693" y="1361"/>
                  <a:pt x="693" y="1361"/>
                  <a:pt x="693" y="1361"/>
                </a:cubicBezTo>
                <a:cubicBezTo>
                  <a:pt x="682" y="1358"/>
                  <a:pt x="682" y="1358"/>
                  <a:pt x="682" y="1358"/>
                </a:cubicBezTo>
                <a:cubicBezTo>
                  <a:pt x="681" y="1359"/>
                  <a:pt x="681" y="1359"/>
                  <a:pt x="680" y="1359"/>
                </a:cubicBezTo>
                <a:cubicBezTo>
                  <a:pt x="672" y="1362"/>
                  <a:pt x="672" y="1362"/>
                  <a:pt x="672" y="1362"/>
                </a:cubicBezTo>
                <a:cubicBezTo>
                  <a:pt x="672" y="1358"/>
                  <a:pt x="672" y="1358"/>
                  <a:pt x="672" y="1358"/>
                </a:cubicBezTo>
                <a:cubicBezTo>
                  <a:pt x="670" y="1358"/>
                  <a:pt x="670" y="1358"/>
                  <a:pt x="670" y="1358"/>
                </a:cubicBezTo>
                <a:cubicBezTo>
                  <a:pt x="670" y="1356"/>
                  <a:pt x="670" y="1356"/>
                  <a:pt x="670" y="1356"/>
                </a:cubicBezTo>
                <a:cubicBezTo>
                  <a:pt x="669" y="1356"/>
                  <a:pt x="669" y="1356"/>
                  <a:pt x="669" y="1356"/>
                </a:cubicBezTo>
                <a:cubicBezTo>
                  <a:pt x="668" y="1357"/>
                  <a:pt x="666" y="1357"/>
                  <a:pt x="665" y="1357"/>
                </a:cubicBezTo>
                <a:cubicBezTo>
                  <a:pt x="665" y="1357"/>
                  <a:pt x="664" y="1357"/>
                  <a:pt x="664" y="1357"/>
                </a:cubicBezTo>
                <a:cubicBezTo>
                  <a:pt x="659" y="1356"/>
                  <a:pt x="659" y="1356"/>
                  <a:pt x="659" y="1356"/>
                </a:cubicBezTo>
                <a:cubicBezTo>
                  <a:pt x="659" y="1356"/>
                  <a:pt x="659" y="1356"/>
                  <a:pt x="659" y="1356"/>
                </a:cubicBezTo>
                <a:cubicBezTo>
                  <a:pt x="653" y="1356"/>
                  <a:pt x="653" y="1356"/>
                  <a:pt x="653" y="1356"/>
                </a:cubicBezTo>
                <a:cubicBezTo>
                  <a:pt x="653" y="1355"/>
                  <a:pt x="653" y="1355"/>
                  <a:pt x="653" y="1355"/>
                </a:cubicBezTo>
                <a:cubicBezTo>
                  <a:pt x="646" y="1356"/>
                  <a:pt x="646" y="1356"/>
                  <a:pt x="646" y="1356"/>
                </a:cubicBezTo>
                <a:cubicBezTo>
                  <a:pt x="646" y="1357"/>
                  <a:pt x="646" y="1357"/>
                  <a:pt x="646" y="1357"/>
                </a:cubicBezTo>
                <a:cubicBezTo>
                  <a:pt x="637" y="1357"/>
                  <a:pt x="637" y="1357"/>
                  <a:pt x="637" y="1357"/>
                </a:cubicBezTo>
                <a:cubicBezTo>
                  <a:pt x="637" y="1360"/>
                  <a:pt x="637" y="1360"/>
                  <a:pt x="637" y="1360"/>
                </a:cubicBezTo>
                <a:cubicBezTo>
                  <a:pt x="630" y="1358"/>
                  <a:pt x="630" y="1358"/>
                  <a:pt x="630" y="1358"/>
                </a:cubicBezTo>
                <a:cubicBezTo>
                  <a:pt x="629" y="1361"/>
                  <a:pt x="629" y="1361"/>
                  <a:pt x="629" y="1361"/>
                </a:cubicBezTo>
                <a:cubicBezTo>
                  <a:pt x="625" y="1359"/>
                  <a:pt x="625" y="1359"/>
                  <a:pt x="625" y="1359"/>
                </a:cubicBezTo>
                <a:cubicBezTo>
                  <a:pt x="624" y="1362"/>
                  <a:pt x="624" y="1362"/>
                  <a:pt x="624" y="1362"/>
                </a:cubicBezTo>
                <a:cubicBezTo>
                  <a:pt x="618" y="1360"/>
                  <a:pt x="618" y="1360"/>
                  <a:pt x="618" y="1360"/>
                </a:cubicBezTo>
                <a:cubicBezTo>
                  <a:pt x="617" y="1361"/>
                  <a:pt x="615" y="1361"/>
                  <a:pt x="614" y="1360"/>
                </a:cubicBezTo>
                <a:cubicBezTo>
                  <a:pt x="613" y="1360"/>
                  <a:pt x="613" y="1360"/>
                  <a:pt x="613" y="1360"/>
                </a:cubicBezTo>
                <a:cubicBezTo>
                  <a:pt x="613" y="1361"/>
                  <a:pt x="612" y="1361"/>
                  <a:pt x="612" y="1361"/>
                </a:cubicBezTo>
                <a:cubicBezTo>
                  <a:pt x="609" y="1361"/>
                  <a:pt x="609" y="1361"/>
                  <a:pt x="609" y="1361"/>
                </a:cubicBezTo>
                <a:cubicBezTo>
                  <a:pt x="608" y="1361"/>
                  <a:pt x="608" y="1361"/>
                  <a:pt x="607" y="1361"/>
                </a:cubicBezTo>
                <a:cubicBezTo>
                  <a:pt x="593" y="1361"/>
                  <a:pt x="593" y="1361"/>
                  <a:pt x="593" y="1361"/>
                </a:cubicBezTo>
                <a:cubicBezTo>
                  <a:pt x="593" y="1359"/>
                  <a:pt x="593" y="1359"/>
                  <a:pt x="593" y="1359"/>
                </a:cubicBezTo>
                <a:cubicBezTo>
                  <a:pt x="591" y="1359"/>
                  <a:pt x="591" y="1359"/>
                  <a:pt x="591" y="1359"/>
                </a:cubicBezTo>
                <a:cubicBezTo>
                  <a:pt x="583" y="1363"/>
                  <a:pt x="583" y="1363"/>
                  <a:pt x="583" y="1363"/>
                </a:cubicBezTo>
                <a:cubicBezTo>
                  <a:pt x="583" y="1358"/>
                  <a:pt x="583" y="1358"/>
                  <a:pt x="583" y="1358"/>
                </a:cubicBezTo>
                <a:cubicBezTo>
                  <a:pt x="576" y="1360"/>
                  <a:pt x="576" y="1360"/>
                  <a:pt x="576" y="1360"/>
                </a:cubicBezTo>
                <a:cubicBezTo>
                  <a:pt x="576" y="1356"/>
                  <a:pt x="576" y="1356"/>
                  <a:pt x="576" y="1356"/>
                </a:cubicBezTo>
                <a:cubicBezTo>
                  <a:pt x="575" y="1356"/>
                  <a:pt x="575" y="1356"/>
                  <a:pt x="575" y="1356"/>
                </a:cubicBezTo>
                <a:cubicBezTo>
                  <a:pt x="575" y="1358"/>
                  <a:pt x="575" y="1358"/>
                  <a:pt x="575" y="1358"/>
                </a:cubicBezTo>
                <a:cubicBezTo>
                  <a:pt x="569" y="1358"/>
                  <a:pt x="569" y="1358"/>
                  <a:pt x="569" y="1358"/>
                </a:cubicBezTo>
                <a:cubicBezTo>
                  <a:pt x="569" y="1359"/>
                  <a:pt x="569" y="1359"/>
                  <a:pt x="569" y="1359"/>
                </a:cubicBezTo>
                <a:cubicBezTo>
                  <a:pt x="555" y="1359"/>
                  <a:pt x="555" y="1359"/>
                  <a:pt x="555" y="1359"/>
                </a:cubicBezTo>
                <a:cubicBezTo>
                  <a:pt x="555" y="1358"/>
                  <a:pt x="555" y="1358"/>
                  <a:pt x="555" y="1358"/>
                </a:cubicBezTo>
                <a:cubicBezTo>
                  <a:pt x="552" y="1358"/>
                  <a:pt x="552" y="1358"/>
                  <a:pt x="552" y="1358"/>
                </a:cubicBezTo>
                <a:cubicBezTo>
                  <a:pt x="551" y="1356"/>
                  <a:pt x="551" y="1356"/>
                  <a:pt x="551" y="1356"/>
                </a:cubicBezTo>
                <a:cubicBezTo>
                  <a:pt x="524" y="1359"/>
                  <a:pt x="524" y="1359"/>
                  <a:pt x="524" y="1359"/>
                </a:cubicBezTo>
                <a:cubicBezTo>
                  <a:pt x="524" y="1358"/>
                  <a:pt x="524" y="1358"/>
                  <a:pt x="524" y="1358"/>
                </a:cubicBezTo>
                <a:cubicBezTo>
                  <a:pt x="522" y="1357"/>
                  <a:pt x="520" y="1357"/>
                  <a:pt x="518" y="1357"/>
                </a:cubicBezTo>
                <a:cubicBezTo>
                  <a:pt x="517" y="1359"/>
                  <a:pt x="517" y="1359"/>
                  <a:pt x="517" y="1359"/>
                </a:cubicBezTo>
                <a:cubicBezTo>
                  <a:pt x="512" y="1358"/>
                  <a:pt x="512" y="1358"/>
                  <a:pt x="512" y="1358"/>
                </a:cubicBezTo>
                <a:cubicBezTo>
                  <a:pt x="511" y="1361"/>
                  <a:pt x="511" y="1361"/>
                  <a:pt x="511" y="1361"/>
                </a:cubicBezTo>
                <a:cubicBezTo>
                  <a:pt x="505" y="1358"/>
                  <a:pt x="505" y="1358"/>
                  <a:pt x="505" y="1358"/>
                </a:cubicBezTo>
                <a:cubicBezTo>
                  <a:pt x="504" y="1358"/>
                  <a:pt x="504" y="1358"/>
                  <a:pt x="504" y="1358"/>
                </a:cubicBezTo>
                <a:cubicBezTo>
                  <a:pt x="504" y="1359"/>
                  <a:pt x="504" y="1359"/>
                  <a:pt x="504" y="1359"/>
                </a:cubicBezTo>
                <a:cubicBezTo>
                  <a:pt x="500" y="1359"/>
                  <a:pt x="500" y="1359"/>
                  <a:pt x="500" y="1359"/>
                </a:cubicBezTo>
                <a:cubicBezTo>
                  <a:pt x="496" y="1360"/>
                  <a:pt x="496" y="1360"/>
                  <a:pt x="496" y="1360"/>
                </a:cubicBezTo>
                <a:cubicBezTo>
                  <a:pt x="496" y="1361"/>
                  <a:pt x="496" y="1361"/>
                  <a:pt x="496" y="1361"/>
                </a:cubicBezTo>
                <a:cubicBezTo>
                  <a:pt x="488" y="1361"/>
                  <a:pt x="488" y="1361"/>
                  <a:pt x="488" y="1361"/>
                </a:cubicBezTo>
                <a:cubicBezTo>
                  <a:pt x="488" y="1363"/>
                  <a:pt x="488" y="1363"/>
                  <a:pt x="488" y="1363"/>
                </a:cubicBezTo>
                <a:cubicBezTo>
                  <a:pt x="480" y="1361"/>
                  <a:pt x="480" y="1361"/>
                  <a:pt x="480" y="1361"/>
                </a:cubicBezTo>
                <a:cubicBezTo>
                  <a:pt x="479" y="1363"/>
                  <a:pt x="479" y="1363"/>
                  <a:pt x="479" y="1363"/>
                </a:cubicBezTo>
                <a:cubicBezTo>
                  <a:pt x="468" y="1363"/>
                  <a:pt x="468" y="1363"/>
                  <a:pt x="468" y="1363"/>
                </a:cubicBezTo>
                <a:cubicBezTo>
                  <a:pt x="468" y="1362"/>
                  <a:pt x="468" y="1362"/>
                  <a:pt x="468" y="1362"/>
                </a:cubicBezTo>
                <a:cubicBezTo>
                  <a:pt x="467" y="1362"/>
                  <a:pt x="467" y="1362"/>
                  <a:pt x="467" y="1362"/>
                </a:cubicBezTo>
                <a:cubicBezTo>
                  <a:pt x="463" y="1362"/>
                  <a:pt x="463" y="1362"/>
                  <a:pt x="463" y="1362"/>
                </a:cubicBezTo>
                <a:cubicBezTo>
                  <a:pt x="463" y="1361"/>
                  <a:pt x="463" y="1361"/>
                  <a:pt x="463" y="1361"/>
                </a:cubicBezTo>
                <a:cubicBezTo>
                  <a:pt x="453" y="1360"/>
                  <a:pt x="453" y="1360"/>
                  <a:pt x="453" y="1360"/>
                </a:cubicBezTo>
                <a:cubicBezTo>
                  <a:pt x="453" y="1362"/>
                  <a:pt x="453" y="1362"/>
                  <a:pt x="453" y="1362"/>
                </a:cubicBezTo>
                <a:cubicBezTo>
                  <a:pt x="447" y="1359"/>
                  <a:pt x="447" y="1359"/>
                  <a:pt x="447" y="1359"/>
                </a:cubicBezTo>
                <a:cubicBezTo>
                  <a:pt x="447" y="1359"/>
                  <a:pt x="447" y="1359"/>
                  <a:pt x="447" y="1359"/>
                </a:cubicBezTo>
                <a:cubicBezTo>
                  <a:pt x="443" y="1359"/>
                  <a:pt x="443" y="1359"/>
                  <a:pt x="443" y="1359"/>
                </a:cubicBezTo>
                <a:cubicBezTo>
                  <a:pt x="443" y="1359"/>
                  <a:pt x="443" y="1359"/>
                  <a:pt x="443" y="1359"/>
                </a:cubicBezTo>
                <a:cubicBezTo>
                  <a:pt x="443" y="1361"/>
                  <a:pt x="443" y="1361"/>
                  <a:pt x="443" y="1361"/>
                </a:cubicBezTo>
                <a:cubicBezTo>
                  <a:pt x="437" y="1359"/>
                  <a:pt x="437" y="1359"/>
                  <a:pt x="437" y="1359"/>
                </a:cubicBezTo>
                <a:cubicBezTo>
                  <a:pt x="431" y="1359"/>
                  <a:pt x="431" y="1359"/>
                  <a:pt x="431" y="1359"/>
                </a:cubicBezTo>
                <a:cubicBezTo>
                  <a:pt x="431" y="1361"/>
                  <a:pt x="431" y="1361"/>
                  <a:pt x="431" y="1361"/>
                </a:cubicBezTo>
                <a:cubicBezTo>
                  <a:pt x="422" y="1361"/>
                  <a:pt x="422" y="1361"/>
                  <a:pt x="422" y="1361"/>
                </a:cubicBezTo>
                <a:cubicBezTo>
                  <a:pt x="422" y="1360"/>
                  <a:pt x="422" y="1360"/>
                  <a:pt x="422" y="1360"/>
                </a:cubicBezTo>
                <a:cubicBezTo>
                  <a:pt x="421" y="1360"/>
                  <a:pt x="421" y="1360"/>
                  <a:pt x="420" y="1361"/>
                </a:cubicBezTo>
                <a:cubicBezTo>
                  <a:pt x="420" y="1361"/>
                  <a:pt x="419" y="1361"/>
                  <a:pt x="419" y="1361"/>
                </a:cubicBezTo>
                <a:cubicBezTo>
                  <a:pt x="418" y="1362"/>
                  <a:pt x="418" y="1362"/>
                  <a:pt x="418" y="1362"/>
                </a:cubicBezTo>
                <a:cubicBezTo>
                  <a:pt x="417" y="1362"/>
                  <a:pt x="417" y="1362"/>
                  <a:pt x="417" y="1362"/>
                </a:cubicBezTo>
                <a:cubicBezTo>
                  <a:pt x="416" y="1363"/>
                  <a:pt x="414" y="1364"/>
                  <a:pt x="412" y="1365"/>
                </a:cubicBezTo>
                <a:cubicBezTo>
                  <a:pt x="403" y="1367"/>
                  <a:pt x="403" y="1367"/>
                  <a:pt x="403" y="1367"/>
                </a:cubicBezTo>
                <a:cubicBezTo>
                  <a:pt x="403" y="1361"/>
                  <a:pt x="403" y="1361"/>
                  <a:pt x="403" y="1361"/>
                </a:cubicBezTo>
                <a:cubicBezTo>
                  <a:pt x="398" y="1361"/>
                  <a:pt x="398" y="1361"/>
                  <a:pt x="398" y="1361"/>
                </a:cubicBezTo>
                <a:cubicBezTo>
                  <a:pt x="398" y="1362"/>
                  <a:pt x="398" y="1362"/>
                  <a:pt x="398" y="1362"/>
                </a:cubicBezTo>
                <a:cubicBezTo>
                  <a:pt x="392" y="1361"/>
                  <a:pt x="392" y="1361"/>
                  <a:pt x="392" y="1361"/>
                </a:cubicBezTo>
                <a:cubicBezTo>
                  <a:pt x="387" y="1361"/>
                  <a:pt x="387" y="1361"/>
                  <a:pt x="387" y="1361"/>
                </a:cubicBezTo>
                <a:cubicBezTo>
                  <a:pt x="387" y="1360"/>
                  <a:pt x="387" y="1360"/>
                  <a:pt x="387" y="1360"/>
                </a:cubicBezTo>
                <a:cubicBezTo>
                  <a:pt x="385" y="1359"/>
                  <a:pt x="385" y="1359"/>
                  <a:pt x="385" y="1359"/>
                </a:cubicBezTo>
                <a:cubicBezTo>
                  <a:pt x="385" y="1360"/>
                  <a:pt x="385" y="1360"/>
                  <a:pt x="385" y="1360"/>
                </a:cubicBezTo>
                <a:cubicBezTo>
                  <a:pt x="382" y="1361"/>
                  <a:pt x="378" y="1362"/>
                  <a:pt x="374" y="1362"/>
                </a:cubicBezTo>
                <a:cubicBezTo>
                  <a:pt x="373" y="1362"/>
                  <a:pt x="371" y="1362"/>
                  <a:pt x="370" y="1362"/>
                </a:cubicBezTo>
                <a:cubicBezTo>
                  <a:pt x="367" y="1361"/>
                  <a:pt x="367" y="1361"/>
                  <a:pt x="367" y="1361"/>
                </a:cubicBezTo>
                <a:cubicBezTo>
                  <a:pt x="361" y="1361"/>
                  <a:pt x="361" y="1361"/>
                  <a:pt x="361" y="1361"/>
                </a:cubicBezTo>
                <a:cubicBezTo>
                  <a:pt x="361" y="1358"/>
                  <a:pt x="361" y="1358"/>
                  <a:pt x="361" y="1358"/>
                </a:cubicBezTo>
                <a:cubicBezTo>
                  <a:pt x="357" y="1357"/>
                  <a:pt x="357" y="1357"/>
                  <a:pt x="357" y="1357"/>
                </a:cubicBezTo>
                <a:cubicBezTo>
                  <a:pt x="355" y="1358"/>
                  <a:pt x="355" y="1358"/>
                  <a:pt x="355" y="1358"/>
                </a:cubicBezTo>
                <a:cubicBezTo>
                  <a:pt x="352" y="1359"/>
                  <a:pt x="348" y="1358"/>
                  <a:pt x="345" y="1358"/>
                </a:cubicBezTo>
                <a:cubicBezTo>
                  <a:pt x="344" y="1359"/>
                  <a:pt x="344" y="1359"/>
                  <a:pt x="344" y="1359"/>
                </a:cubicBezTo>
                <a:cubicBezTo>
                  <a:pt x="340" y="1359"/>
                  <a:pt x="340" y="1359"/>
                  <a:pt x="340" y="1359"/>
                </a:cubicBezTo>
                <a:cubicBezTo>
                  <a:pt x="340" y="1362"/>
                  <a:pt x="340" y="1362"/>
                  <a:pt x="340" y="1362"/>
                </a:cubicBezTo>
                <a:cubicBezTo>
                  <a:pt x="333" y="1361"/>
                  <a:pt x="333" y="1361"/>
                  <a:pt x="333" y="1361"/>
                </a:cubicBezTo>
                <a:cubicBezTo>
                  <a:pt x="321" y="1361"/>
                  <a:pt x="321" y="1361"/>
                  <a:pt x="321" y="1361"/>
                </a:cubicBezTo>
                <a:cubicBezTo>
                  <a:pt x="311" y="1364"/>
                  <a:pt x="311" y="1364"/>
                  <a:pt x="311" y="1364"/>
                </a:cubicBezTo>
                <a:cubicBezTo>
                  <a:pt x="311" y="1362"/>
                  <a:pt x="311" y="1362"/>
                  <a:pt x="311" y="1362"/>
                </a:cubicBezTo>
                <a:cubicBezTo>
                  <a:pt x="309" y="1362"/>
                  <a:pt x="307" y="1362"/>
                  <a:pt x="305" y="1361"/>
                </a:cubicBezTo>
                <a:cubicBezTo>
                  <a:pt x="303" y="1361"/>
                  <a:pt x="303" y="1361"/>
                  <a:pt x="303" y="1361"/>
                </a:cubicBezTo>
                <a:cubicBezTo>
                  <a:pt x="302" y="1358"/>
                  <a:pt x="302" y="1358"/>
                  <a:pt x="302" y="1358"/>
                </a:cubicBezTo>
                <a:cubicBezTo>
                  <a:pt x="301" y="1359"/>
                  <a:pt x="301" y="1359"/>
                  <a:pt x="300" y="1359"/>
                </a:cubicBezTo>
                <a:cubicBezTo>
                  <a:pt x="299" y="1359"/>
                  <a:pt x="299" y="1359"/>
                  <a:pt x="299" y="1359"/>
                </a:cubicBezTo>
                <a:cubicBezTo>
                  <a:pt x="293" y="1359"/>
                  <a:pt x="293" y="1359"/>
                  <a:pt x="293" y="1359"/>
                </a:cubicBezTo>
                <a:cubicBezTo>
                  <a:pt x="287" y="1361"/>
                  <a:pt x="287" y="1361"/>
                  <a:pt x="287" y="1361"/>
                </a:cubicBezTo>
                <a:cubicBezTo>
                  <a:pt x="286" y="1359"/>
                  <a:pt x="286" y="1359"/>
                  <a:pt x="286" y="1359"/>
                </a:cubicBezTo>
                <a:cubicBezTo>
                  <a:pt x="280" y="1359"/>
                  <a:pt x="280" y="1359"/>
                  <a:pt x="280" y="1359"/>
                </a:cubicBezTo>
                <a:cubicBezTo>
                  <a:pt x="280" y="1357"/>
                  <a:pt x="280" y="1357"/>
                  <a:pt x="280" y="1357"/>
                </a:cubicBezTo>
                <a:cubicBezTo>
                  <a:pt x="279" y="1357"/>
                  <a:pt x="279" y="1357"/>
                  <a:pt x="279" y="1357"/>
                </a:cubicBezTo>
                <a:cubicBezTo>
                  <a:pt x="279" y="1360"/>
                  <a:pt x="279" y="1360"/>
                  <a:pt x="279" y="1360"/>
                </a:cubicBezTo>
                <a:cubicBezTo>
                  <a:pt x="269" y="1357"/>
                  <a:pt x="269" y="1357"/>
                  <a:pt x="269" y="1357"/>
                </a:cubicBezTo>
                <a:cubicBezTo>
                  <a:pt x="264" y="1359"/>
                  <a:pt x="262" y="1359"/>
                  <a:pt x="260" y="1359"/>
                </a:cubicBezTo>
                <a:cubicBezTo>
                  <a:pt x="258" y="1359"/>
                  <a:pt x="258" y="1359"/>
                  <a:pt x="258" y="1359"/>
                </a:cubicBezTo>
                <a:cubicBezTo>
                  <a:pt x="254" y="1360"/>
                  <a:pt x="251" y="1359"/>
                  <a:pt x="249" y="1358"/>
                </a:cubicBezTo>
                <a:cubicBezTo>
                  <a:pt x="247" y="1358"/>
                  <a:pt x="247" y="1358"/>
                  <a:pt x="247" y="1358"/>
                </a:cubicBezTo>
                <a:cubicBezTo>
                  <a:pt x="239" y="1362"/>
                  <a:pt x="239" y="1362"/>
                  <a:pt x="239" y="1362"/>
                </a:cubicBezTo>
                <a:cubicBezTo>
                  <a:pt x="239" y="1358"/>
                  <a:pt x="239" y="1358"/>
                  <a:pt x="239" y="1358"/>
                </a:cubicBezTo>
                <a:cubicBezTo>
                  <a:pt x="232" y="1358"/>
                  <a:pt x="232" y="1358"/>
                  <a:pt x="232" y="1358"/>
                </a:cubicBezTo>
                <a:cubicBezTo>
                  <a:pt x="231" y="1359"/>
                  <a:pt x="230" y="1359"/>
                  <a:pt x="228" y="1359"/>
                </a:cubicBezTo>
                <a:cubicBezTo>
                  <a:pt x="227" y="1359"/>
                  <a:pt x="227" y="1359"/>
                  <a:pt x="227" y="1359"/>
                </a:cubicBezTo>
                <a:cubicBezTo>
                  <a:pt x="222" y="1359"/>
                  <a:pt x="222" y="1359"/>
                  <a:pt x="222" y="1359"/>
                </a:cubicBezTo>
                <a:cubicBezTo>
                  <a:pt x="222" y="1358"/>
                  <a:pt x="222" y="1358"/>
                  <a:pt x="222" y="1358"/>
                </a:cubicBezTo>
                <a:cubicBezTo>
                  <a:pt x="220" y="1358"/>
                  <a:pt x="220" y="1358"/>
                  <a:pt x="220" y="1358"/>
                </a:cubicBezTo>
                <a:cubicBezTo>
                  <a:pt x="220" y="1356"/>
                  <a:pt x="220" y="1356"/>
                  <a:pt x="220" y="1356"/>
                </a:cubicBezTo>
                <a:cubicBezTo>
                  <a:pt x="218" y="1356"/>
                  <a:pt x="216" y="1356"/>
                  <a:pt x="215" y="1356"/>
                </a:cubicBezTo>
                <a:cubicBezTo>
                  <a:pt x="215" y="1362"/>
                  <a:pt x="215" y="1362"/>
                  <a:pt x="215" y="1362"/>
                </a:cubicBezTo>
                <a:cubicBezTo>
                  <a:pt x="207" y="1358"/>
                  <a:pt x="207" y="1358"/>
                  <a:pt x="207" y="1358"/>
                </a:cubicBezTo>
                <a:cubicBezTo>
                  <a:pt x="205" y="1358"/>
                  <a:pt x="205" y="1358"/>
                  <a:pt x="205" y="1358"/>
                </a:cubicBezTo>
                <a:cubicBezTo>
                  <a:pt x="205" y="1359"/>
                  <a:pt x="205" y="1359"/>
                  <a:pt x="205" y="1359"/>
                </a:cubicBezTo>
                <a:cubicBezTo>
                  <a:pt x="198" y="1359"/>
                  <a:pt x="198" y="1359"/>
                  <a:pt x="198" y="1359"/>
                </a:cubicBezTo>
                <a:cubicBezTo>
                  <a:pt x="198" y="1361"/>
                  <a:pt x="198" y="1361"/>
                  <a:pt x="198" y="1361"/>
                </a:cubicBezTo>
                <a:cubicBezTo>
                  <a:pt x="194" y="1361"/>
                  <a:pt x="194" y="1361"/>
                  <a:pt x="194" y="1361"/>
                </a:cubicBezTo>
                <a:cubicBezTo>
                  <a:pt x="192" y="1364"/>
                  <a:pt x="192" y="1364"/>
                  <a:pt x="192" y="1364"/>
                </a:cubicBezTo>
                <a:cubicBezTo>
                  <a:pt x="182" y="1361"/>
                  <a:pt x="182" y="1361"/>
                  <a:pt x="182" y="1361"/>
                </a:cubicBezTo>
                <a:cubicBezTo>
                  <a:pt x="181" y="1362"/>
                  <a:pt x="181" y="1362"/>
                  <a:pt x="181" y="1362"/>
                </a:cubicBezTo>
                <a:cubicBezTo>
                  <a:pt x="175" y="1363"/>
                  <a:pt x="170" y="1360"/>
                  <a:pt x="166" y="1359"/>
                </a:cubicBezTo>
                <a:cubicBezTo>
                  <a:pt x="166" y="1358"/>
                  <a:pt x="165" y="1358"/>
                  <a:pt x="164" y="1358"/>
                </a:cubicBezTo>
                <a:cubicBezTo>
                  <a:pt x="164" y="1358"/>
                  <a:pt x="163" y="1358"/>
                  <a:pt x="163" y="1358"/>
                </a:cubicBezTo>
                <a:cubicBezTo>
                  <a:pt x="162" y="1359"/>
                  <a:pt x="160" y="1359"/>
                  <a:pt x="159" y="1359"/>
                </a:cubicBezTo>
                <a:cubicBezTo>
                  <a:pt x="153" y="1360"/>
                  <a:pt x="153" y="1360"/>
                  <a:pt x="153" y="1360"/>
                </a:cubicBezTo>
                <a:cubicBezTo>
                  <a:pt x="153" y="1359"/>
                  <a:pt x="153" y="1359"/>
                  <a:pt x="153" y="1359"/>
                </a:cubicBezTo>
                <a:cubicBezTo>
                  <a:pt x="152" y="1358"/>
                  <a:pt x="152" y="1358"/>
                  <a:pt x="152" y="1358"/>
                </a:cubicBezTo>
                <a:cubicBezTo>
                  <a:pt x="146" y="1358"/>
                  <a:pt x="146" y="1358"/>
                  <a:pt x="146" y="1358"/>
                </a:cubicBezTo>
                <a:cubicBezTo>
                  <a:pt x="145" y="1358"/>
                  <a:pt x="144" y="1358"/>
                  <a:pt x="144" y="1358"/>
                </a:cubicBezTo>
                <a:cubicBezTo>
                  <a:pt x="142" y="1358"/>
                  <a:pt x="142" y="1358"/>
                  <a:pt x="142" y="1358"/>
                </a:cubicBezTo>
                <a:cubicBezTo>
                  <a:pt x="142" y="1358"/>
                  <a:pt x="142" y="1358"/>
                  <a:pt x="142" y="1358"/>
                </a:cubicBezTo>
                <a:cubicBezTo>
                  <a:pt x="141" y="1358"/>
                  <a:pt x="141" y="1357"/>
                  <a:pt x="140" y="1357"/>
                </a:cubicBezTo>
                <a:cubicBezTo>
                  <a:pt x="140" y="1357"/>
                  <a:pt x="140" y="1357"/>
                  <a:pt x="139" y="1357"/>
                </a:cubicBezTo>
                <a:cubicBezTo>
                  <a:pt x="139" y="1357"/>
                  <a:pt x="138" y="1358"/>
                  <a:pt x="136" y="1358"/>
                </a:cubicBezTo>
                <a:cubicBezTo>
                  <a:pt x="135" y="1361"/>
                  <a:pt x="135" y="1361"/>
                  <a:pt x="135" y="1361"/>
                </a:cubicBezTo>
                <a:cubicBezTo>
                  <a:pt x="130" y="1359"/>
                  <a:pt x="130" y="1359"/>
                  <a:pt x="130" y="1359"/>
                </a:cubicBezTo>
                <a:cubicBezTo>
                  <a:pt x="129" y="1360"/>
                  <a:pt x="128" y="1360"/>
                  <a:pt x="126" y="1361"/>
                </a:cubicBezTo>
                <a:cubicBezTo>
                  <a:pt x="125" y="1361"/>
                  <a:pt x="125" y="1361"/>
                  <a:pt x="125" y="1361"/>
                </a:cubicBezTo>
                <a:cubicBezTo>
                  <a:pt x="124" y="1362"/>
                  <a:pt x="124" y="1362"/>
                  <a:pt x="124" y="1362"/>
                </a:cubicBezTo>
                <a:cubicBezTo>
                  <a:pt x="121" y="1361"/>
                  <a:pt x="121" y="1361"/>
                  <a:pt x="121" y="1361"/>
                </a:cubicBezTo>
                <a:cubicBezTo>
                  <a:pt x="120" y="1361"/>
                  <a:pt x="120" y="1361"/>
                  <a:pt x="120" y="1361"/>
                </a:cubicBezTo>
                <a:cubicBezTo>
                  <a:pt x="120" y="1361"/>
                  <a:pt x="120" y="1361"/>
                  <a:pt x="120" y="1361"/>
                </a:cubicBezTo>
                <a:cubicBezTo>
                  <a:pt x="106" y="1361"/>
                  <a:pt x="106" y="1361"/>
                  <a:pt x="106" y="1361"/>
                </a:cubicBezTo>
                <a:cubicBezTo>
                  <a:pt x="106" y="1359"/>
                  <a:pt x="106" y="1359"/>
                  <a:pt x="106" y="1359"/>
                </a:cubicBezTo>
                <a:cubicBezTo>
                  <a:pt x="104" y="1356"/>
                  <a:pt x="104" y="1356"/>
                  <a:pt x="104" y="1356"/>
                </a:cubicBezTo>
                <a:cubicBezTo>
                  <a:pt x="102" y="1356"/>
                  <a:pt x="102" y="1356"/>
                  <a:pt x="102" y="1356"/>
                </a:cubicBezTo>
                <a:cubicBezTo>
                  <a:pt x="99" y="1356"/>
                  <a:pt x="97" y="1356"/>
                  <a:pt x="95" y="1356"/>
                </a:cubicBezTo>
                <a:cubicBezTo>
                  <a:pt x="93" y="1356"/>
                  <a:pt x="91" y="1356"/>
                  <a:pt x="89" y="1356"/>
                </a:cubicBezTo>
                <a:cubicBezTo>
                  <a:pt x="89" y="1358"/>
                  <a:pt x="89" y="1358"/>
                  <a:pt x="89" y="1358"/>
                </a:cubicBezTo>
                <a:cubicBezTo>
                  <a:pt x="72" y="1358"/>
                  <a:pt x="72" y="1358"/>
                  <a:pt x="72" y="1358"/>
                </a:cubicBezTo>
                <a:cubicBezTo>
                  <a:pt x="72" y="1358"/>
                  <a:pt x="72" y="1358"/>
                  <a:pt x="72" y="1358"/>
                </a:cubicBezTo>
                <a:cubicBezTo>
                  <a:pt x="71" y="1359"/>
                  <a:pt x="71" y="1359"/>
                  <a:pt x="71" y="1359"/>
                </a:cubicBezTo>
                <a:cubicBezTo>
                  <a:pt x="66" y="1358"/>
                  <a:pt x="66" y="1358"/>
                  <a:pt x="66" y="1358"/>
                </a:cubicBezTo>
                <a:cubicBezTo>
                  <a:pt x="63" y="1357"/>
                  <a:pt x="61" y="1357"/>
                  <a:pt x="59" y="1357"/>
                </a:cubicBezTo>
                <a:cubicBezTo>
                  <a:pt x="59" y="1358"/>
                  <a:pt x="59" y="1358"/>
                  <a:pt x="59" y="1358"/>
                </a:cubicBezTo>
                <a:cubicBezTo>
                  <a:pt x="52" y="1358"/>
                  <a:pt x="52" y="1358"/>
                  <a:pt x="52" y="1358"/>
                </a:cubicBezTo>
                <a:cubicBezTo>
                  <a:pt x="52" y="1359"/>
                  <a:pt x="52" y="1359"/>
                  <a:pt x="52" y="1359"/>
                </a:cubicBezTo>
                <a:cubicBezTo>
                  <a:pt x="42" y="1359"/>
                  <a:pt x="42" y="1359"/>
                  <a:pt x="42" y="1359"/>
                </a:cubicBezTo>
                <a:cubicBezTo>
                  <a:pt x="42" y="1361"/>
                  <a:pt x="42" y="1361"/>
                  <a:pt x="42" y="1361"/>
                </a:cubicBezTo>
                <a:cubicBezTo>
                  <a:pt x="32" y="1361"/>
                  <a:pt x="32" y="1361"/>
                  <a:pt x="32" y="1361"/>
                </a:cubicBezTo>
                <a:cubicBezTo>
                  <a:pt x="32" y="1363"/>
                  <a:pt x="32" y="1363"/>
                  <a:pt x="32" y="1363"/>
                </a:cubicBezTo>
                <a:cubicBezTo>
                  <a:pt x="25" y="1359"/>
                  <a:pt x="25" y="1359"/>
                  <a:pt x="25" y="1359"/>
                </a:cubicBezTo>
                <a:cubicBezTo>
                  <a:pt x="15" y="1359"/>
                  <a:pt x="15" y="1359"/>
                  <a:pt x="15" y="1359"/>
                </a:cubicBezTo>
                <a:cubicBezTo>
                  <a:pt x="15" y="1358"/>
                  <a:pt x="15" y="1358"/>
                  <a:pt x="15" y="1358"/>
                </a:cubicBezTo>
                <a:cubicBezTo>
                  <a:pt x="9" y="1360"/>
                  <a:pt x="9" y="1360"/>
                  <a:pt x="9" y="1360"/>
                </a:cubicBezTo>
                <a:cubicBezTo>
                  <a:pt x="9" y="1346"/>
                  <a:pt x="9" y="1346"/>
                  <a:pt x="9" y="1346"/>
                </a:cubicBezTo>
                <a:cubicBezTo>
                  <a:pt x="9" y="1344"/>
                  <a:pt x="9" y="1343"/>
                  <a:pt x="10" y="1342"/>
                </a:cubicBezTo>
                <a:cubicBezTo>
                  <a:pt x="9" y="1327"/>
                  <a:pt x="9" y="1327"/>
                  <a:pt x="9" y="1327"/>
                </a:cubicBezTo>
                <a:cubicBezTo>
                  <a:pt x="7" y="1327"/>
                  <a:pt x="7" y="1327"/>
                  <a:pt x="7" y="1327"/>
                </a:cubicBezTo>
                <a:cubicBezTo>
                  <a:pt x="7" y="1317"/>
                  <a:pt x="7" y="1317"/>
                  <a:pt x="7" y="1317"/>
                </a:cubicBezTo>
                <a:cubicBezTo>
                  <a:pt x="3" y="1317"/>
                  <a:pt x="3" y="1317"/>
                  <a:pt x="3" y="1317"/>
                </a:cubicBezTo>
                <a:cubicBezTo>
                  <a:pt x="6" y="1310"/>
                  <a:pt x="6" y="1310"/>
                  <a:pt x="6" y="1310"/>
                </a:cubicBezTo>
                <a:cubicBezTo>
                  <a:pt x="5" y="1309"/>
                  <a:pt x="5" y="1308"/>
                  <a:pt x="4" y="1307"/>
                </a:cubicBezTo>
                <a:cubicBezTo>
                  <a:pt x="0" y="1301"/>
                  <a:pt x="0" y="1301"/>
                  <a:pt x="0" y="1301"/>
                </a:cubicBezTo>
                <a:cubicBezTo>
                  <a:pt x="6" y="1298"/>
                  <a:pt x="6" y="1298"/>
                  <a:pt x="6" y="1298"/>
                </a:cubicBezTo>
                <a:cubicBezTo>
                  <a:pt x="6" y="1296"/>
                  <a:pt x="6" y="1296"/>
                  <a:pt x="6" y="1296"/>
                </a:cubicBezTo>
                <a:cubicBezTo>
                  <a:pt x="8" y="1295"/>
                  <a:pt x="8" y="1295"/>
                  <a:pt x="8" y="1295"/>
                </a:cubicBezTo>
                <a:cubicBezTo>
                  <a:pt x="8" y="1295"/>
                  <a:pt x="8" y="1295"/>
                  <a:pt x="8" y="1295"/>
                </a:cubicBezTo>
                <a:cubicBezTo>
                  <a:pt x="7" y="1293"/>
                  <a:pt x="6" y="1290"/>
                  <a:pt x="6" y="1287"/>
                </a:cubicBezTo>
                <a:cubicBezTo>
                  <a:pt x="8" y="1282"/>
                  <a:pt x="8" y="1282"/>
                  <a:pt x="8" y="1282"/>
                </a:cubicBezTo>
                <a:cubicBezTo>
                  <a:pt x="6" y="1279"/>
                  <a:pt x="5" y="1275"/>
                  <a:pt x="7" y="1271"/>
                </a:cubicBezTo>
                <a:cubicBezTo>
                  <a:pt x="7" y="1269"/>
                  <a:pt x="7" y="1269"/>
                  <a:pt x="7" y="1269"/>
                </a:cubicBezTo>
                <a:cubicBezTo>
                  <a:pt x="7" y="1261"/>
                  <a:pt x="7" y="1261"/>
                  <a:pt x="7" y="1261"/>
                </a:cubicBezTo>
                <a:cubicBezTo>
                  <a:pt x="8" y="1261"/>
                  <a:pt x="8" y="1261"/>
                  <a:pt x="8" y="1261"/>
                </a:cubicBezTo>
                <a:cubicBezTo>
                  <a:pt x="4" y="1251"/>
                  <a:pt x="4" y="1251"/>
                  <a:pt x="4" y="1251"/>
                </a:cubicBezTo>
                <a:cubicBezTo>
                  <a:pt x="9" y="1251"/>
                  <a:pt x="9" y="1251"/>
                  <a:pt x="9" y="1251"/>
                </a:cubicBezTo>
                <a:cubicBezTo>
                  <a:pt x="9" y="1249"/>
                  <a:pt x="9" y="1249"/>
                  <a:pt x="9" y="1249"/>
                </a:cubicBezTo>
                <a:cubicBezTo>
                  <a:pt x="7" y="1247"/>
                  <a:pt x="7" y="1244"/>
                  <a:pt x="8" y="1243"/>
                </a:cubicBezTo>
                <a:cubicBezTo>
                  <a:pt x="8" y="1238"/>
                  <a:pt x="8" y="1238"/>
                  <a:pt x="8" y="1238"/>
                </a:cubicBezTo>
                <a:cubicBezTo>
                  <a:pt x="9" y="1238"/>
                  <a:pt x="9" y="1238"/>
                  <a:pt x="9" y="1238"/>
                </a:cubicBezTo>
                <a:cubicBezTo>
                  <a:pt x="9" y="1233"/>
                  <a:pt x="9" y="1233"/>
                  <a:pt x="9" y="1233"/>
                </a:cubicBezTo>
                <a:cubicBezTo>
                  <a:pt x="7" y="1233"/>
                  <a:pt x="7" y="1233"/>
                  <a:pt x="7" y="1233"/>
                </a:cubicBezTo>
                <a:cubicBezTo>
                  <a:pt x="7" y="1226"/>
                  <a:pt x="7" y="1226"/>
                  <a:pt x="7" y="1226"/>
                </a:cubicBezTo>
                <a:cubicBezTo>
                  <a:pt x="4" y="1226"/>
                  <a:pt x="4" y="1226"/>
                  <a:pt x="4" y="1226"/>
                </a:cubicBezTo>
                <a:cubicBezTo>
                  <a:pt x="8" y="1216"/>
                  <a:pt x="8" y="1216"/>
                  <a:pt x="8" y="1216"/>
                </a:cubicBezTo>
                <a:cubicBezTo>
                  <a:pt x="8" y="1210"/>
                  <a:pt x="8" y="1210"/>
                  <a:pt x="8" y="1210"/>
                </a:cubicBezTo>
                <a:cubicBezTo>
                  <a:pt x="6" y="1210"/>
                  <a:pt x="6" y="1210"/>
                  <a:pt x="6" y="1210"/>
                </a:cubicBezTo>
                <a:cubicBezTo>
                  <a:pt x="6" y="1201"/>
                  <a:pt x="6" y="1201"/>
                  <a:pt x="6" y="1201"/>
                </a:cubicBezTo>
                <a:cubicBezTo>
                  <a:pt x="5" y="1201"/>
                  <a:pt x="5" y="1201"/>
                  <a:pt x="5" y="1201"/>
                </a:cubicBezTo>
                <a:cubicBezTo>
                  <a:pt x="5" y="1193"/>
                  <a:pt x="5" y="1193"/>
                  <a:pt x="5" y="1193"/>
                </a:cubicBezTo>
                <a:cubicBezTo>
                  <a:pt x="3" y="1191"/>
                  <a:pt x="3" y="1191"/>
                  <a:pt x="3" y="1191"/>
                </a:cubicBezTo>
                <a:cubicBezTo>
                  <a:pt x="3" y="1175"/>
                  <a:pt x="3" y="1175"/>
                  <a:pt x="3" y="1175"/>
                </a:cubicBezTo>
                <a:cubicBezTo>
                  <a:pt x="5" y="1174"/>
                  <a:pt x="5" y="1174"/>
                  <a:pt x="5" y="1174"/>
                </a:cubicBezTo>
                <a:cubicBezTo>
                  <a:pt x="5" y="1169"/>
                  <a:pt x="5" y="1169"/>
                  <a:pt x="5" y="1169"/>
                </a:cubicBezTo>
                <a:cubicBezTo>
                  <a:pt x="7" y="1169"/>
                  <a:pt x="7" y="1169"/>
                  <a:pt x="7" y="1169"/>
                </a:cubicBezTo>
                <a:cubicBezTo>
                  <a:pt x="7" y="1168"/>
                  <a:pt x="7" y="1168"/>
                  <a:pt x="7" y="1168"/>
                </a:cubicBezTo>
                <a:cubicBezTo>
                  <a:pt x="7" y="1168"/>
                  <a:pt x="7" y="1167"/>
                  <a:pt x="8" y="1167"/>
                </a:cubicBezTo>
                <a:cubicBezTo>
                  <a:pt x="7" y="1166"/>
                  <a:pt x="7" y="1164"/>
                  <a:pt x="8" y="1162"/>
                </a:cubicBezTo>
                <a:cubicBezTo>
                  <a:pt x="9" y="1158"/>
                  <a:pt x="9" y="1158"/>
                  <a:pt x="9" y="1158"/>
                </a:cubicBezTo>
                <a:cubicBezTo>
                  <a:pt x="10" y="1158"/>
                  <a:pt x="10" y="1158"/>
                  <a:pt x="10" y="1158"/>
                </a:cubicBezTo>
                <a:cubicBezTo>
                  <a:pt x="10" y="1155"/>
                  <a:pt x="10" y="1155"/>
                  <a:pt x="10" y="1155"/>
                </a:cubicBezTo>
                <a:cubicBezTo>
                  <a:pt x="10" y="1151"/>
                  <a:pt x="10" y="1151"/>
                  <a:pt x="10" y="1151"/>
                </a:cubicBezTo>
                <a:cubicBezTo>
                  <a:pt x="10" y="1151"/>
                  <a:pt x="10" y="1151"/>
                  <a:pt x="10" y="1151"/>
                </a:cubicBezTo>
                <a:cubicBezTo>
                  <a:pt x="10" y="1147"/>
                  <a:pt x="10" y="1147"/>
                  <a:pt x="10" y="1147"/>
                </a:cubicBezTo>
                <a:cubicBezTo>
                  <a:pt x="9" y="1145"/>
                  <a:pt x="9" y="1145"/>
                  <a:pt x="9" y="1145"/>
                </a:cubicBezTo>
                <a:cubicBezTo>
                  <a:pt x="9" y="1145"/>
                  <a:pt x="9" y="1145"/>
                  <a:pt x="9" y="1145"/>
                </a:cubicBezTo>
                <a:cubicBezTo>
                  <a:pt x="9" y="1139"/>
                  <a:pt x="9" y="1139"/>
                  <a:pt x="9" y="1139"/>
                </a:cubicBezTo>
                <a:cubicBezTo>
                  <a:pt x="7" y="1139"/>
                  <a:pt x="7" y="1139"/>
                  <a:pt x="7" y="1139"/>
                </a:cubicBezTo>
                <a:cubicBezTo>
                  <a:pt x="7" y="1133"/>
                  <a:pt x="7" y="1133"/>
                  <a:pt x="7" y="1133"/>
                </a:cubicBezTo>
                <a:cubicBezTo>
                  <a:pt x="6" y="1129"/>
                  <a:pt x="6" y="1129"/>
                  <a:pt x="6" y="1129"/>
                </a:cubicBezTo>
                <a:cubicBezTo>
                  <a:pt x="6" y="1127"/>
                  <a:pt x="6" y="1126"/>
                  <a:pt x="6" y="1124"/>
                </a:cubicBezTo>
                <a:cubicBezTo>
                  <a:pt x="6" y="1123"/>
                  <a:pt x="5" y="1122"/>
                  <a:pt x="5" y="1120"/>
                </a:cubicBezTo>
                <a:cubicBezTo>
                  <a:pt x="5" y="1114"/>
                  <a:pt x="5" y="1114"/>
                  <a:pt x="5" y="1114"/>
                </a:cubicBezTo>
                <a:cubicBezTo>
                  <a:pt x="6" y="1114"/>
                  <a:pt x="6" y="1114"/>
                  <a:pt x="6" y="1114"/>
                </a:cubicBezTo>
                <a:cubicBezTo>
                  <a:pt x="6" y="1111"/>
                  <a:pt x="6" y="1111"/>
                  <a:pt x="6" y="1111"/>
                </a:cubicBezTo>
                <a:cubicBezTo>
                  <a:pt x="8" y="1111"/>
                  <a:pt x="8" y="1111"/>
                  <a:pt x="8" y="1111"/>
                </a:cubicBezTo>
                <a:cubicBezTo>
                  <a:pt x="8" y="1106"/>
                  <a:pt x="8" y="1106"/>
                  <a:pt x="8" y="1106"/>
                </a:cubicBezTo>
                <a:cubicBezTo>
                  <a:pt x="4" y="1097"/>
                  <a:pt x="4" y="1097"/>
                  <a:pt x="4" y="1097"/>
                </a:cubicBezTo>
                <a:cubicBezTo>
                  <a:pt x="9" y="1097"/>
                  <a:pt x="9" y="1097"/>
                  <a:pt x="9" y="1097"/>
                </a:cubicBezTo>
                <a:cubicBezTo>
                  <a:pt x="9" y="1082"/>
                  <a:pt x="9" y="1082"/>
                  <a:pt x="9" y="1082"/>
                </a:cubicBezTo>
                <a:cubicBezTo>
                  <a:pt x="7" y="1082"/>
                  <a:pt x="7" y="1082"/>
                  <a:pt x="7" y="1082"/>
                </a:cubicBezTo>
                <a:cubicBezTo>
                  <a:pt x="7" y="1069"/>
                  <a:pt x="7" y="1069"/>
                  <a:pt x="7" y="1069"/>
                </a:cubicBezTo>
                <a:cubicBezTo>
                  <a:pt x="9" y="1069"/>
                  <a:pt x="9" y="1069"/>
                  <a:pt x="9" y="1069"/>
                </a:cubicBezTo>
                <a:cubicBezTo>
                  <a:pt x="9" y="1063"/>
                  <a:pt x="9" y="1063"/>
                  <a:pt x="9" y="1063"/>
                </a:cubicBezTo>
                <a:cubicBezTo>
                  <a:pt x="9" y="1063"/>
                  <a:pt x="9" y="1063"/>
                  <a:pt x="9" y="1063"/>
                </a:cubicBezTo>
                <a:cubicBezTo>
                  <a:pt x="9" y="1058"/>
                  <a:pt x="9" y="1058"/>
                  <a:pt x="9" y="1058"/>
                </a:cubicBezTo>
                <a:cubicBezTo>
                  <a:pt x="9" y="1058"/>
                  <a:pt x="9" y="1058"/>
                  <a:pt x="9" y="1058"/>
                </a:cubicBezTo>
                <a:cubicBezTo>
                  <a:pt x="8" y="1053"/>
                  <a:pt x="8" y="1053"/>
                  <a:pt x="8" y="1053"/>
                </a:cubicBezTo>
                <a:cubicBezTo>
                  <a:pt x="7" y="1050"/>
                  <a:pt x="8" y="1047"/>
                  <a:pt x="8" y="1046"/>
                </a:cubicBezTo>
                <a:cubicBezTo>
                  <a:pt x="8" y="1044"/>
                  <a:pt x="8" y="1043"/>
                  <a:pt x="8" y="1042"/>
                </a:cubicBezTo>
                <a:cubicBezTo>
                  <a:pt x="4" y="1042"/>
                  <a:pt x="4" y="1042"/>
                  <a:pt x="4" y="1042"/>
                </a:cubicBezTo>
                <a:cubicBezTo>
                  <a:pt x="6" y="1035"/>
                  <a:pt x="6" y="1035"/>
                  <a:pt x="6" y="1035"/>
                </a:cubicBezTo>
                <a:cubicBezTo>
                  <a:pt x="6" y="1014"/>
                  <a:pt x="6" y="1014"/>
                  <a:pt x="6" y="1014"/>
                </a:cubicBezTo>
                <a:cubicBezTo>
                  <a:pt x="7" y="1014"/>
                  <a:pt x="7" y="1014"/>
                  <a:pt x="7" y="1014"/>
                </a:cubicBezTo>
                <a:cubicBezTo>
                  <a:pt x="7" y="1010"/>
                  <a:pt x="7" y="1010"/>
                  <a:pt x="7" y="1010"/>
                </a:cubicBezTo>
                <a:cubicBezTo>
                  <a:pt x="8" y="1010"/>
                  <a:pt x="8" y="1010"/>
                  <a:pt x="8" y="1010"/>
                </a:cubicBezTo>
                <a:cubicBezTo>
                  <a:pt x="8" y="1009"/>
                  <a:pt x="8" y="1009"/>
                  <a:pt x="9" y="1008"/>
                </a:cubicBezTo>
                <a:cubicBezTo>
                  <a:pt x="9" y="1008"/>
                  <a:pt x="9" y="1007"/>
                  <a:pt x="9" y="1006"/>
                </a:cubicBezTo>
                <a:cubicBezTo>
                  <a:pt x="8" y="1006"/>
                  <a:pt x="8" y="1006"/>
                  <a:pt x="8" y="1006"/>
                </a:cubicBezTo>
                <a:cubicBezTo>
                  <a:pt x="6" y="970"/>
                  <a:pt x="6" y="970"/>
                  <a:pt x="6" y="970"/>
                </a:cubicBezTo>
                <a:cubicBezTo>
                  <a:pt x="7" y="970"/>
                  <a:pt x="7" y="970"/>
                  <a:pt x="7" y="970"/>
                </a:cubicBezTo>
                <a:cubicBezTo>
                  <a:pt x="7" y="969"/>
                  <a:pt x="7" y="969"/>
                  <a:pt x="7" y="969"/>
                </a:cubicBezTo>
                <a:cubicBezTo>
                  <a:pt x="5" y="969"/>
                  <a:pt x="5" y="969"/>
                  <a:pt x="5" y="969"/>
                </a:cubicBezTo>
                <a:cubicBezTo>
                  <a:pt x="5" y="947"/>
                  <a:pt x="5" y="947"/>
                  <a:pt x="5" y="947"/>
                </a:cubicBezTo>
                <a:cubicBezTo>
                  <a:pt x="6" y="947"/>
                  <a:pt x="6" y="947"/>
                  <a:pt x="6" y="947"/>
                </a:cubicBezTo>
                <a:cubicBezTo>
                  <a:pt x="6" y="945"/>
                  <a:pt x="6" y="945"/>
                  <a:pt x="6" y="945"/>
                </a:cubicBezTo>
                <a:cubicBezTo>
                  <a:pt x="5" y="945"/>
                  <a:pt x="5" y="945"/>
                  <a:pt x="5" y="945"/>
                </a:cubicBezTo>
                <a:cubicBezTo>
                  <a:pt x="5" y="931"/>
                  <a:pt x="5" y="931"/>
                  <a:pt x="5" y="931"/>
                </a:cubicBezTo>
                <a:cubicBezTo>
                  <a:pt x="6" y="931"/>
                  <a:pt x="6" y="931"/>
                  <a:pt x="6" y="931"/>
                </a:cubicBezTo>
                <a:cubicBezTo>
                  <a:pt x="6" y="923"/>
                  <a:pt x="6" y="923"/>
                  <a:pt x="6" y="923"/>
                </a:cubicBezTo>
                <a:cubicBezTo>
                  <a:pt x="7" y="923"/>
                  <a:pt x="7" y="923"/>
                  <a:pt x="7" y="923"/>
                </a:cubicBezTo>
                <a:cubicBezTo>
                  <a:pt x="7" y="921"/>
                  <a:pt x="7" y="921"/>
                  <a:pt x="7" y="921"/>
                </a:cubicBezTo>
                <a:cubicBezTo>
                  <a:pt x="8" y="921"/>
                  <a:pt x="8" y="921"/>
                  <a:pt x="8" y="921"/>
                </a:cubicBezTo>
                <a:cubicBezTo>
                  <a:pt x="7" y="897"/>
                  <a:pt x="7" y="897"/>
                  <a:pt x="7" y="897"/>
                </a:cubicBezTo>
                <a:cubicBezTo>
                  <a:pt x="9" y="896"/>
                  <a:pt x="9" y="896"/>
                  <a:pt x="9" y="896"/>
                </a:cubicBezTo>
                <a:cubicBezTo>
                  <a:pt x="7" y="882"/>
                  <a:pt x="7" y="882"/>
                  <a:pt x="7" y="882"/>
                </a:cubicBezTo>
                <a:cubicBezTo>
                  <a:pt x="11" y="878"/>
                  <a:pt x="11" y="878"/>
                  <a:pt x="11" y="878"/>
                </a:cubicBezTo>
                <a:cubicBezTo>
                  <a:pt x="11" y="876"/>
                  <a:pt x="11" y="871"/>
                  <a:pt x="11" y="868"/>
                </a:cubicBezTo>
                <a:cubicBezTo>
                  <a:pt x="10" y="868"/>
                  <a:pt x="10" y="868"/>
                  <a:pt x="10" y="868"/>
                </a:cubicBezTo>
                <a:cubicBezTo>
                  <a:pt x="10" y="864"/>
                  <a:pt x="10" y="864"/>
                  <a:pt x="10" y="864"/>
                </a:cubicBezTo>
                <a:cubicBezTo>
                  <a:pt x="9" y="864"/>
                  <a:pt x="9" y="864"/>
                  <a:pt x="9" y="864"/>
                </a:cubicBezTo>
                <a:cubicBezTo>
                  <a:pt x="9" y="853"/>
                  <a:pt x="9" y="853"/>
                  <a:pt x="9" y="853"/>
                </a:cubicBezTo>
                <a:cubicBezTo>
                  <a:pt x="7" y="852"/>
                  <a:pt x="7" y="852"/>
                  <a:pt x="7" y="852"/>
                </a:cubicBezTo>
                <a:cubicBezTo>
                  <a:pt x="7" y="850"/>
                  <a:pt x="7" y="850"/>
                  <a:pt x="7" y="850"/>
                </a:cubicBezTo>
                <a:cubicBezTo>
                  <a:pt x="6" y="850"/>
                  <a:pt x="6" y="850"/>
                  <a:pt x="6" y="850"/>
                </a:cubicBezTo>
                <a:cubicBezTo>
                  <a:pt x="4" y="846"/>
                  <a:pt x="4" y="846"/>
                  <a:pt x="4" y="846"/>
                </a:cubicBezTo>
                <a:cubicBezTo>
                  <a:pt x="3" y="842"/>
                  <a:pt x="4" y="837"/>
                  <a:pt x="6" y="830"/>
                </a:cubicBezTo>
                <a:cubicBezTo>
                  <a:pt x="6" y="830"/>
                  <a:pt x="6" y="830"/>
                  <a:pt x="6" y="830"/>
                </a:cubicBezTo>
                <a:cubicBezTo>
                  <a:pt x="7" y="823"/>
                  <a:pt x="7" y="823"/>
                  <a:pt x="7" y="823"/>
                </a:cubicBezTo>
                <a:cubicBezTo>
                  <a:pt x="6" y="822"/>
                  <a:pt x="6" y="820"/>
                  <a:pt x="6" y="818"/>
                </a:cubicBezTo>
                <a:cubicBezTo>
                  <a:pt x="7" y="813"/>
                  <a:pt x="7" y="813"/>
                  <a:pt x="7" y="813"/>
                </a:cubicBezTo>
                <a:cubicBezTo>
                  <a:pt x="7" y="813"/>
                  <a:pt x="7" y="813"/>
                  <a:pt x="7" y="813"/>
                </a:cubicBezTo>
                <a:cubicBezTo>
                  <a:pt x="7" y="805"/>
                  <a:pt x="7" y="805"/>
                  <a:pt x="7" y="805"/>
                </a:cubicBezTo>
                <a:cubicBezTo>
                  <a:pt x="8" y="805"/>
                  <a:pt x="8" y="805"/>
                  <a:pt x="8" y="805"/>
                </a:cubicBezTo>
                <a:cubicBezTo>
                  <a:pt x="4" y="774"/>
                  <a:pt x="4" y="774"/>
                  <a:pt x="4" y="774"/>
                </a:cubicBezTo>
                <a:cubicBezTo>
                  <a:pt x="8" y="774"/>
                  <a:pt x="8" y="774"/>
                  <a:pt x="8" y="774"/>
                </a:cubicBezTo>
                <a:cubicBezTo>
                  <a:pt x="4" y="762"/>
                  <a:pt x="4" y="762"/>
                  <a:pt x="4" y="762"/>
                </a:cubicBezTo>
                <a:cubicBezTo>
                  <a:pt x="7" y="762"/>
                  <a:pt x="7" y="762"/>
                  <a:pt x="7" y="762"/>
                </a:cubicBezTo>
                <a:cubicBezTo>
                  <a:pt x="7" y="758"/>
                  <a:pt x="7" y="758"/>
                  <a:pt x="7" y="758"/>
                </a:cubicBezTo>
                <a:cubicBezTo>
                  <a:pt x="9" y="758"/>
                  <a:pt x="9" y="758"/>
                  <a:pt x="9" y="758"/>
                </a:cubicBezTo>
                <a:cubicBezTo>
                  <a:pt x="9" y="756"/>
                  <a:pt x="9" y="756"/>
                  <a:pt x="9" y="756"/>
                </a:cubicBezTo>
                <a:cubicBezTo>
                  <a:pt x="9" y="743"/>
                  <a:pt x="7" y="737"/>
                  <a:pt x="4" y="727"/>
                </a:cubicBezTo>
                <a:cubicBezTo>
                  <a:pt x="3" y="723"/>
                  <a:pt x="3" y="723"/>
                  <a:pt x="3" y="723"/>
                </a:cubicBezTo>
                <a:cubicBezTo>
                  <a:pt x="6" y="721"/>
                  <a:pt x="6" y="721"/>
                  <a:pt x="6" y="721"/>
                </a:cubicBezTo>
                <a:cubicBezTo>
                  <a:pt x="6" y="716"/>
                  <a:pt x="6" y="716"/>
                  <a:pt x="6" y="716"/>
                </a:cubicBezTo>
                <a:cubicBezTo>
                  <a:pt x="6" y="711"/>
                  <a:pt x="6" y="704"/>
                  <a:pt x="10" y="700"/>
                </a:cubicBezTo>
                <a:cubicBezTo>
                  <a:pt x="10" y="696"/>
                  <a:pt x="10" y="696"/>
                  <a:pt x="10" y="696"/>
                </a:cubicBezTo>
                <a:cubicBezTo>
                  <a:pt x="10" y="696"/>
                  <a:pt x="10" y="696"/>
                  <a:pt x="10" y="696"/>
                </a:cubicBezTo>
                <a:cubicBezTo>
                  <a:pt x="10" y="685"/>
                  <a:pt x="10" y="685"/>
                  <a:pt x="10" y="685"/>
                </a:cubicBezTo>
                <a:cubicBezTo>
                  <a:pt x="9" y="685"/>
                  <a:pt x="9" y="685"/>
                  <a:pt x="9" y="685"/>
                </a:cubicBezTo>
                <a:cubicBezTo>
                  <a:pt x="9" y="680"/>
                  <a:pt x="9" y="680"/>
                  <a:pt x="9" y="680"/>
                </a:cubicBezTo>
                <a:cubicBezTo>
                  <a:pt x="7" y="680"/>
                  <a:pt x="7" y="680"/>
                  <a:pt x="7" y="680"/>
                </a:cubicBezTo>
                <a:cubicBezTo>
                  <a:pt x="8" y="672"/>
                  <a:pt x="8" y="672"/>
                  <a:pt x="8" y="672"/>
                </a:cubicBezTo>
                <a:cubicBezTo>
                  <a:pt x="7" y="672"/>
                  <a:pt x="7" y="672"/>
                  <a:pt x="7" y="672"/>
                </a:cubicBezTo>
                <a:cubicBezTo>
                  <a:pt x="7" y="656"/>
                  <a:pt x="7" y="656"/>
                  <a:pt x="7" y="656"/>
                </a:cubicBezTo>
                <a:cubicBezTo>
                  <a:pt x="6" y="652"/>
                  <a:pt x="6" y="652"/>
                  <a:pt x="6" y="652"/>
                </a:cubicBezTo>
                <a:cubicBezTo>
                  <a:pt x="5" y="648"/>
                  <a:pt x="6" y="643"/>
                  <a:pt x="7" y="640"/>
                </a:cubicBezTo>
                <a:cubicBezTo>
                  <a:pt x="7" y="639"/>
                  <a:pt x="7" y="638"/>
                  <a:pt x="7" y="638"/>
                </a:cubicBezTo>
                <a:cubicBezTo>
                  <a:pt x="5" y="624"/>
                  <a:pt x="5" y="624"/>
                  <a:pt x="5" y="624"/>
                </a:cubicBezTo>
                <a:cubicBezTo>
                  <a:pt x="7" y="624"/>
                  <a:pt x="7" y="624"/>
                  <a:pt x="7" y="624"/>
                </a:cubicBezTo>
                <a:cubicBezTo>
                  <a:pt x="7" y="620"/>
                  <a:pt x="7" y="620"/>
                  <a:pt x="7" y="620"/>
                </a:cubicBezTo>
                <a:cubicBezTo>
                  <a:pt x="9" y="620"/>
                  <a:pt x="9" y="620"/>
                  <a:pt x="9" y="620"/>
                </a:cubicBezTo>
                <a:cubicBezTo>
                  <a:pt x="9" y="614"/>
                  <a:pt x="9" y="614"/>
                  <a:pt x="9" y="614"/>
                </a:cubicBezTo>
                <a:cubicBezTo>
                  <a:pt x="8" y="614"/>
                  <a:pt x="8" y="614"/>
                  <a:pt x="8" y="614"/>
                </a:cubicBezTo>
                <a:cubicBezTo>
                  <a:pt x="9" y="601"/>
                  <a:pt x="9" y="601"/>
                  <a:pt x="9" y="601"/>
                </a:cubicBezTo>
                <a:cubicBezTo>
                  <a:pt x="9" y="601"/>
                  <a:pt x="9" y="601"/>
                  <a:pt x="9" y="601"/>
                </a:cubicBezTo>
                <a:cubicBezTo>
                  <a:pt x="7" y="578"/>
                  <a:pt x="7" y="578"/>
                  <a:pt x="7" y="578"/>
                </a:cubicBezTo>
                <a:cubicBezTo>
                  <a:pt x="5" y="573"/>
                  <a:pt x="5" y="573"/>
                  <a:pt x="5" y="573"/>
                </a:cubicBezTo>
                <a:cubicBezTo>
                  <a:pt x="8" y="573"/>
                  <a:pt x="8" y="573"/>
                  <a:pt x="8" y="573"/>
                </a:cubicBezTo>
                <a:cubicBezTo>
                  <a:pt x="8" y="571"/>
                  <a:pt x="8" y="568"/>
                  <a:pt x="8" y="566"/>
                </a:cubicBezTo>
                <a:cubicBezTo>
                  <a:pt x="8" y="564"/>
                  <a:pt x="9" y="561"/>
                  <a:pt x="8" y="561"/>
                </a:cubicBezTo>
                <a:cubicBezTo>
                  <a:pt x="8" y="559"/>
                  <a:pt x="8" y="559"/>
                  <a:pt x="8" y="559"/>
                </a:cubicBezTo>
                <a:cubicBezTo>
                  <a:pt x="7" y="553"/>
                  <a:pt x="7" y="553"/>
                  <a:pt x="7" y="553"/>
                </a:cubicBezTo>
                <a:cubicBezTo>
                  <a:pt x="10" y="551"/>
                  <a:pt x="10" y="551"/>
                  <a:pt x="10" y="551"/>
                </a:cubicBezTo>
                <a:cubicBezTo>
                  <a:pt x="10" y="548"/>
                  <a:pt x="10" y="548"/>
                  <a:pt x="10" y="548"/>
                </a:cubicBezTo>
                <a:cubicBezTo>
                  <a:pt x="9" y="546"/>
                  <a:pt x="10" y="544"/>
                  <a:pt x="10" y="543"/>
                </a:cubicBezTo>
                <a:cubicBezTo>
                  <a:pt x="6" y="520"/>
                  <a:pt x="6" y="520"/>
                  <a:pt x="6" y="520"/>
                </a:cubicBezTo>
                <a:cubicBezTo>
                  <a:pt x="2" y="520"/>
                  <a:pt x="2" y="520"/>
                  <a:pt x="2" y="520"/>
                </a:cubicBezTo>
                <a:cubicBezTo>
                  <a:pt x="6" y="505"/>
                  <a:pt x="6" y="505"/>
                  <a:pt x="6" y="505"/>
                </a:cubicBezTo>
                <a:cubicBezTo>
                  <a:pt x="6" y="486"/>
                  <a:pt x="6" y="486"/>
                  <a:pt x="6" y="486"/>
                </a:cubicBezTo>
                <a:cubicBezTo>
                  <a:pt x="7" y="482"/>
                  <a:pt x="7" y="477"/>
                  <a:pt x="7" y="471"/>
                </a:cubicBezTo>
                <a:cubicBezTo>
                  <a:pt x="7" y="468"/>
                  <a:pt x="7" y="465"/>
                  <a:pt x="7" y="462"/>
                </a:cubicBezTo>
                <a:cubicBezTo>
                  <a:pt x="4" y="462"/>
                  <a:pt x="4" y="462"/>
                  <a:pt x="4" y="462"/>
                </a:cubicBezTo>
                <a:cubicBezTo>
                  <a:pt x="5" y="456"/>
                  <a:pt x="5" y="456"/>
                  <a:pt x="5" y="456"/>
                </a:cubicBezTo>
                <a:cubicBezTo>
                  <a:pt x="5" y="454"/>
                  <a:pt x="6" y="453"/>
                  <a:pt x="6" y="452"/>
                </a:cubicBezTo>
                <a:cubicBezTo>
                  <a:pt x="6" y="451"/>
                  <a:pt x="6" y="451"/>
                  <a:pt x="6" y="450"/>
                </a:cubicBezTo>
                <a:cubicBezTo>
                  <a:pt x="5" y="448"/>
                  <a:pt x="5" y="445"/>
                  <a:pt x="5" y="443"/>
                </a:cubicBezTo>
                <a:cubicBezTo>
                  <a:pt x="6" y="441"/>
                  <a:pt x="6" y="441"/>
                  <a:pt x="6" y="441"/>
                </a:cubicBezTo>
                <a:cubicBezTo>
                  <a:pt x="7" y="440"/>
                  <a:pt x="7" y="440"/>
                  <a:pt x="7" y="440"/>
                </a:cubicBezTo>
                <a:cubicBezTo>
                  <a:pt x="7" y="434"/>
                  <a:pt x="7" y="434"/>
                  <a:pt x="7" y="434"/>
                </a:cubicBezTo>
                <a:cubicBezTo>
                  <a:pt x="9" y="434"/>
                  <a:pt x="9" y="434"/>
                  <a:pt x="9" y="434"/>
                </a:cubicBezTo>
                <a:cubicBezTo>
                  <a:pt x="9" y="428"/>
                  <a:pt x="9" y="428"/>
                  <a:pt x="9" y="428"/>
                </a:cubicBezTo>
                <a:cubicBezTo>
                  <a:pt x="7" y="428"/>
                  <a:pt x="7" y="428"/>
                  <a:pt x="7" y="428"/>
                </a:cubicBezTo>
                <a:cubicBezTo>
                  <a:pt x="7" y="421"/>
                  <a:pt x="7" y="421"/>
                  <a:pt x="7" y="421"/>
                </a:cubicBezTo>
                <a:cubicBezTo>
                  <a:pt x="6" y="421"/>
                  <a:pt x="6" y="421"/>
                  <a:pt x="6" y="421"/>
                </a:cubicBezTo>
                <a:cubicBezTo>
                  <a:pt x="6" y="414"/>
                  <a:pt x="6" y="414"/>
                  <a:pt x="6" y="414"/>
                </a:cubicBezTo>
                <a:cubicBezTo>
                  <a:pt x="5" y="410"/>
                  <a:pt x="5" y="410"/>
                  <a:pt x="5" y="410"/>
                </a:cubicBezTo>
                <a:cubicBezTo>
                  <a:pt x="5" y="410"/>
                  <a:pt x="5" y="409"/>
                  <a:pt x="5" y="409"/>
                </a:cubicBezTo>
                <a:cubicBezTo>
                  <a:pt x="5" y="409"/>
                  <a:pt x="5" y="409"/>
                  <a:pt x="5" y="409"/>
                </a:cubicBezTo>
                <a:cubicBezTo>
                  <a:pt x="5" y="408"/>
                  <a:pt x="5" y="407"/>
                  <a:pt x="5" y="406"/>
                </a:cubicBezTo>
                <a:cubicBezTo>
                  <a:pt x="5" y="404"/>
                  <a:pt x="5" y="404"/>
                  <a:pt x="5" y="404"/>
                </a:cubicBezTo>
                <a:cubicBezTo>
                  <a:pt x="4" y="404"/>
                  <a:pt x="4" y="404"/>
                  <a:pt x="4" y="404"/>
                </a:cubicBezTo>
                <a:cubicBezTo>
                  <a:pt x="4" y="390"/>
                  <a:pt x="4" y="390"/>
                  <a:pt x="4" y="390"/>
                </a:cubicBezTo>
                <a:cubicBezTo>
                  <a:pt x="5" y="390"/>
                  <a:pt x="5" y="390"/>
                  <a:pt x="5" y="390"/>
                </a:cubicBezTo>
                <a:cubicBezTo>
                  <a:pt x="5" y="387"/>
                  <a:pt x="5" y="387"/>
                  <a:pt x="5" y="387"/>
                </a:cubicBezTo>
                <a:cubicBezTo>
                  <a:pt x="6" y="387"/>
                  <a:pt x="6" y="387"/>
                  <a:pt x="6" y="387"/>
                </a:cubicBezTo>
                <a:cubicBezTo>
                  <a:pt x="6" y="383"/>
                  <a:pt x="6" y="383"/>
                  <a:pt x="6" y="383"/>
                </a:cubicBezTo>
                <a:cubicBezTo>
                  <a:pt x="6" y="381"/>
                  <a:pt x="6" y="380"/>
                  <a:pt x="6" y="379"/>
                </a:cubicBezTo>
                <a:cubicBezTo>
                  <a:pt x="5" y="374"/>
                  <a:pt x="6" y="371"/>
                  <a:pt x="7" y="368"/>
                </a:cubicBezTo>
                <a:cubicBezTo>
                  <a:pt x="7" y="366"/>
                  <a:pt x="7" y="366"/>
                  <a:pt x="7" y="366"/>
                </a:cubicBezTo>
                <a:cubicBezTo>
                  <a:pt x="9" y="365"/>
                  <a:pt x="9" y="365"/>
                  <a:pt x="9" y="365"/>
                </a:cubicBezTo>
                <a:cubicBezTo>
                  <a:pt x="9" y="347"/>
                  <a:pt x="9" y="347"/>
                  <a:pt x="9" y="347"/>
                </a:cubicBezTo>
                <a:cubicBezTo>
                  <a:pt x="9" y="347"/>
                  <a:pt x="8" y="346"/>
                  <a:pt x="8" y="346"/>
                </a:cubicBezTo>
                <a:cubicBezTo>
                  <a:pt x="7" y="341"/>
                  <a:pt x="6" y="337"/>
                  <a:pt x="6" y="334"/>
                </a:cubicBezTo>
                <a:cubicBezTo>
                  <a:pt x="7" y="330"/>
                  <a:pt x="7" y="330"/>
                  <a:pt x="7" y="330"/>
                </a:cubicBezTo>
                <a:cubicBezTo>
                  <a:pt x="7" y="325"/>
                  <a:pt x="7" y="325"/>
                  <a:pt x="7" y="325"/>
                </a:cubicBezTo>
                <a:cubicBezTo>
                  <a:pt x="9" y="325"/>
                  <a:pt x="9" y="325"/>
                  <a:pt x="9" y="325"/>
                </a:cubicBezTo>
                <a:cubicBezTo>
                  <a:pt x="9" y="312"/>
                  <a:pt x="9" y="312"/>
                  <a:pt x="9" y="312"/>
                </a:cubicBezTo>
                <a:cubicBezTo>
                  <a:pt x="7" y="312"/>
                  <a:pt x="7" y="312"/>
                  <a:pt x="7" y="312"/>
                </a:cubicBezTo>
                <a:cubicBezTo>
                  <a:pt x="7" y="299"/>
                  <a:pt x="7" y="299"/>
                  <a:pt x="7" y="299"/>
                </a:cubicBezTo>
                <a:cubicBezTo>
                  <a:pt x="9" y="299"/>
                  <a:pt x="9" y="299"/>
                  <a:pt x="9" y="299"/>
                </a:cubicBezTo>
                <a:cubicBezTo>
                  <a:pt x="9" y="295"/>
                  <a:pt x="9" y="295"/>
                  <a:pt x="9" y="295"/>
                </a:cubicBezTo>
                <a:cubicBezTo>
                  <a:pt x="9" y="294"/>
                  <a:pt x="9" y="294"/>
                  <a:pt x="9" y="294"/>
                </a:cubicBezTo>
                <a:cubicBezTo>
                  <a:pt x="9" y="283"/>
                  <a:pt x="9" y="283"/>
                  <a:pt x="9" y="283"/>
                </a:cubicBezTo>
                <a:cubicBezTo>
                  <a:pt x="7" y="283"/>
                  <a:pt x="7" y="283"/>
                  <a:pt x="7" y="283"/>
                </a:cubicBezTo>
                <a:cubicBezTo>
                  <a:pt x="7" y="271"/>
                  <a:pt x="7" y="271"/>
                  <a:pt x="7" y="271"/>
                </a:cubicBezTo>
                <a:cubicBezTo>
                  <a:pt x="7" y="271"/>
                  <a:pt x="7" y="271"/>
                  <a:pt x="7" y="271"/>
                </a:cubicBezTo>
                <a:cubicBezTo>
                  <a:pt x="5" y="250"/>
                  <a:pt x="5" y="250"/>
                  <a:pt x="5" y="250"/>
                </a:cubicBezTo>
                <a:cubicBezTo>
                  <a:pt x="9" y="248"/>
                  <a:pt x="9" y="248"/>
                  <a:pt x="9" y="248"/>
                </a:cubicBezTo>
                <a:cubicBezTo>
                  <a:pt x="9" y="246"/>
                  <a:pt x="9" y="241"/>
                  <a:pt x="9" y="237"/>
                </a:cubicBezTo>
                <a:cubicBezTo>
                  <a:pt x="7" y="237"/>
                  <a:pt x="7" y="237"/>
                  <a:pt x="7" y="237"/>
                </a:cubicBezTo>
                <a:cubicBezTo>
                  <a:pt x="7" y="224"/>
                  <a:pt x="7" y="224"/>
                  <a:pt x="7" y="224"/>
                </a:cubicBezTo>
                <a:cubicBezTo>
                  <a:pt x="9" y="224"/>
                  <a:pt x="9" y="224"/>
                  <a:pt x="9" y="224"/>
                </a:cubicBezTo>
                <a:cubicBezTo>
                  <a:pt x="9" y="218"/>
                  <a:pt x="9" y="218"/>
                  <a:pt x="9" y="218"/>
                </a:cubicBezTo>
                <a:cubicBezTo>
                  <a:pt x="5" y="195"/>
                  <a:pt x="5" y="195"/>
                  <a:pt x="5" y="195"/>
                </a:cubicBezTo>
                <a:cubicBezTo>
                  <a:pt x="7" y="195"/>
                  <a:pt x="7" y="195"/>
                  <a:pt x="7" y="195"/>
                </a:cubicBezTo>
                <a:cubicBezTo>
                  <a:pt x="7" y="192"/>
                  <a:pt x="7" y="192"/>
                  <a:pt x="7" y="192"/>
                </a:cubicBezTo>
                <a:cubicBezTo>
                  <a:pt x="6" y="185"/>
                  <a:pt x="6" y="185"/>
                  <a:pt x="6" y="185"/>
                </a:cubicBezTo>
                <a:cubicBezTo>
                  <a:pt x="8" y="185"/>
                  <a:pt x="8" y="185"/>
                  <a:pt x="8" y="185"/>
                </a:cubicBezTo>
                <a:cubicBezTo>
                  <a:pt x="7" y="179"/>
                  <a:pt x="7" y="179"/>
                  <a:pt x="7" y="179"/>
                </a:cubicBezTo>
                <a:cubicBezTo>
                  <a:pt x="3" y="179"/>
                  <a:pt x="3" y="179"/>
                  <a:pt x="3" y="179"/>
                </a:cubicBezTo>
                <a:cubicBezTo>
                  <a:pt x="5" y="172"/>
                  <a:pt x="5" y="172"/>
                  <a:pt x="5" y="172"/>
                </a:cubicBezTo>
                <a:cubicBezTo>
                  <a:pt x="5" y="145"/>
                  <a:pt x="5" y="145"/>
                  <a:pt x="5" y="145"/>
                </a:cubicBezTo>
                <a:cubicBezTo>
                  <a:pt x="5" y="145"/>
                  <a:pt x="5" y="145"/>
                  <a:pt x="5" y="145"/>
                </a:cubicBezTo>
                <a:cubicBezTo>
                  <a:pt x="5" y="141"/>
                  <a:pt x="5" y="141"/>
                  <a:pt x="5" y="141"/>
                </a:cubicBezTo>
                <a:cubicBezTo>
                  <a:pt x="2" y="135"/>
                  <a:pt x="2" y="135"/>
                  <a:pt x="2" y="135"/>
                </a:cubicBezTo>
                <a:cubicBezTo>
                  <a:pt x="4" y="135"/>
                  <a:pt x="4" y="135"/>
                  <a:pt x="4" y="135"/>
                </a:cubicBezTo>
                <a:cubicBezTo>
                  <a:pt x="4" y="133"/>
                  <a:pt x="4" y="133"/>
                  <a:pt x="4" y="133"/>
                </a:cubicBezTo>
                <a:cubicBezTo>
                  <a:pt x="4" y="133"/>
                  <a:pt x="4" y="133"/>
                  <a:pt x="4" y="133"/>
                </a:cubicBezTo>
                <a:cubicBezTo>
                  <a:pt x="5" y="127"/>
                  <a:pt x="5" y="127"/>
                  <a:pt x="5" y="127"/>
                </a:cubicBezTo>
                <a:cubicBezTo>
                  <a:pt x="5" y="125"/>
                  <a:pt x="5" y="125"/>
                  <a:pt x="5" y="125"/>
                </a:cubicBezTo>
                <a:cubicBezTo>
                  <a:pt x="4" y="125"/>
                  <a:pt x="4" y="125"/>
                  <a:pt x="4" y="125"/>
                </a:cubicBezTo>
                <a:cubicBezTo>
                  <a:pt x="4" y="112"/>
                  <a:pt x="4" y="112"/>
                  <a:pt x="4" y="112"/>
                </a:cubicBezTo>
                <a:cubicBezTo>
                  <a:pt x="5" y="112"/>
                  <a:pt x="5" y="112"/>
                  <a:pt x="5" y="112"/>
                </a:cubicBezTo>
                <a:cubicBezTo>
                  <a:pt x="5" y="112"/>
                  <a:pt x="5" y="112"/>
                  <a:pt x="5" y="112"/>
                </a:cubicBezTo>
                <a:cubicBezTo>
                  <a:pt x="5" y="111"/>
                  <a:pt x="5" y="111"/>
                  <a:pt x="5" y="111"/>
                </a:cubicBezTo>
                <a:cubicBezTo>
                  <a:pt x="6" y="110"/>
                  <a:pt x="6" y="110"/>
                  <a:pt x="6" y="109"/>
                </a:cubicBezTo>
                <a:cubicBezTo>
                  <a:pt x="6" y="109"/>
                  <a:pt x="6" y="109"/>
                  <a:pt x="6" y="109"/>
                </a:cubicBezTo>
                <a:cubicBezTo>
                  <a:pt x="6" y="107"/>
                  <a:pt x="6" y="107"/>
                  <a:pt x="6" y="107"/>
                </a:cubicBezTo>
                <a:cubicBezTo>
                  <a:pt x="3" y="107"/>
                  <a:pt x="3" y="107"/>
                  <a:pt x="3" y="107"/>
                </a:cubicBezTo>
                <a:cubicBezTo>
                  <a:pt x="5" y="100"/>
                  <a:pt x="5" y="100"/>
                  <a:pt x="5" y="100"/>
                </a:cubicBezTo>
                <a:cubicBezTo>
                  <a:pt x="4" y="100"/>
                  <a:pt x="4" y="100"/>
                  <a:pt x="4" y="100"/>
                </a:cubicBezTo>
                <a:cubicBezTo>
                  <a:pt x="4" y="93"/>
                  <a:pt x="4" y="93"/>
                  <a:pt x="4" y="93"/>
                </a:cubicBezTo>
                <a:cubicBezTo>
                  <a:pt x="3" y="93"/>
                  <a:pt x="3" y="93"/>
                  <a:pt x="3" y="93"/>
                </a:cubicBezTo>
                <a:cubicBezTo>
                  <a:pt x="4" y="90"/>
                  <a:pt x="4" y="90"/>
                  <a:pt x="4" y="90"/>
                </a:cubicBezTo>
                <a:cubicBezTo>
                  <a:pt x="4" y="87"/>
                  <a:pt x="4" y="87"/>
                  <a:pt x="4" y="87"/>
                </a:cubicBezTo>
                <a:cubicBezTo>
                  <a:pt x="5" y="87"/>
                  <a:pt x="5" y="87"/>
                  <a:pt x="5" y="87"/>
                </a:cubicBezTo>
                <a:cubicBezTo>
                  <a:pt x="6" y="79"/>
                  <a:pt x="6" y="79"/>
                  <a:pt x="6" y="79"/>
                </a:cubicBezTo>
                <a:cubicBezTo>
                  <a:pt x="8" y="78"/>
                  <a:pt x="8" y="78"/>
                  <a:pt x="8" y="78"/>
                </a:cubicBezTo>
                <a:cubicBezTo>
                  <a:pt x="8" y="77"/>
                  <a:pt x="8" y="75"/>
                  <a:pt x="7" y="74"/>
                </a:cubicBezTo>
                <a:cubicBezTo>
                  <a:pt x="7" y="70"/>
                  <a:pt x="6" y="64"/>
                  <a:pt x="8" y="58"/>
                </a:cubicBezTo>
                <a:cubicBezTo>
                  <a:pt x="9" y="55"/>
                  <a:pt x="9" y="55"/>
                  <a:pt x="9" y="55"/>
                </a:cubicBezTo>
                <a:cubicBezTo>
                  <a:pt x="9" y="52"/>
                  <a:pt x="9" y="52"/>
                  <a:pt x="9" y="52"/>
                </a:cubicBezTo>
                <a:cubicBezTo>
                  <a:pt x="7" y="49"/>
                  <a:pt x="7" y="47"/>
                  <a:pt x="8" y="46"/>
                </a:cubicBezTo>
                <a:cubicBezTo>
                  <a:pt x="8" y="42"/>
                  <a:pt x="8" y="42"/>
                  <a:pt x="8" y="42"/>
                </a:cubicBezTo>
                <a:cubicBezTo>
                  <a:pt x="8" y="28"/>
                  <a:pt x="8" y="28"/>
                  <a:pt x="8" y="28"/>
                </a:cubicBezTo>
                <a:cubicBezTo>
                  <a:pt x="6" y="28"/>
                  <a:pt x="6" y="28"/>
                  <a:pt x="6" y="28"/>
                </a:cubicBezTo>
                <a:cubicBezTo>
                  <a:pt x="6" y="25"/>
                  <a:pt x="6" y="25"/>
                  <a:pt x="6" y="25"/>
                </a:cubicBezTo>
                <a:cubicBezTo>
                  <a:pt x="3" y="25"/>
                  <a:pt x="3" y="25"/>
                  <a:pt x="3" y="25"/>
                </a:cubicBezTo>
                <a:cubicBezTo>
                  <a:pt x="7" y="13"/>
                  <a:pt x="7" y="13"/>
                  <a:pt x="7" y="13"/>
                </a:cubicBezTo>
                <a:cubicBezTo>
                  <a:pt x="7" y="12"/>
                  <a:pt x="7" y="12"/>
                  <a:pt x="7" y="12"/>
                </a:cubicBezTo>
                <a:cubicBezTo>
                  <a:pt x="7" y="12"/>
                  <a:pt x="7" y="12"/>
                  <a:pt x="7" y="12"/>
                </a:cubicBezTo>
                <a:cubicBezTo>
                  <a:pt x="8" y="9"/>
                  <a:pt x="8" y="9"/>
                  <a:pt x="8" y="9"/>
                </a:cubicBezTo>
                <a:cubicBezTo>
                  <a:pt x="12" y="11"/>
                  <a:pt x="12" y="11"/>
                  <a:pt x="12" y="11"/>
                </a:cubicBezTo>
                <a:cubicBezTo>
                  <a:pt x="13" y="11"/>
                  <a:pt x="14" y="11"/>
                  <a:pt x="14" y="11"/>
                </a:cubicBezTo>
                <a:cubicBezTo>
                  <a:pt x="15" y="9"/>
                  <a:pt x="15" y="9"/>
                  <a:pt x="15" y="9"/>
                </a:cubicBezTo>
                <a:cubicBezTo>
                  <a:pt x="25" y="9"/>
                  <a:pt x="25" y="9"/>
                  <a:pt x="25" y="9"/>
                </a:cubicBezTo>
                <a:cubicBezTo>
                  <a:pt x="32" y="6"/>
                  <a:pt x="32" y="6"/>
                  <a:pt x="32" y="6"/>
                </a:cubicBezTo>
                <a:cubicBezTo>
                  <a:pt x="32" y="8"/>
                  <a:pt x="32" y="8"/>
                  <a:pt x="32" y="8"/>
                </a:cubicBezTo>
                <a:cubicBezTo>
                  <a:pt x="42" y="8"/>
                  <a:pt x="42" y="8"/>
                  <a:pt x="42" y="8"/>
                </a:cubicBezTo>
                <a:cubicBezTo>
                  <a:pt x="42" y="9"/>
                  <a:pt x="42" y="9"/>
                  <a:pt x="42" y="9"/>
                </a:cubicBezTo>
                <a:cubicBezTo>
                  <a:pt x="52" y="9"/>
                  <a:pt x="52" y="9"/>
                  <a:pt x="52" y="9"/>
                </a:cubicBezTo>
                <a:cubicBezTo>
                  <a:pt x="52" y="11"/>
                  <a:pt x="52" y="11"/>
                  <a:pt x="52" y="11"/>
                </a:cubicBezTo>
                <a:cubicBezTo>
                  <a:pt x="59" y="11"/>
                  <a:pt x="59" y="11"/>
                  <a:pt x="59" y="11"/>
                </a:cubicBezTo>
                <a:cubicBezTo>
                  <a:pt x="59" y="12"/>
                  <a:pt x="59" y="12"/>
                  <a:pt x="59" y="12"/>
                </a:cubicBezTo>
                <a:cubicBezTo>
                  <a:pt x="61" y="12"/>
                  <a:pt x="63" y="12"/>
                  <a:pt x="66" y="11"/>
                </a:cubicBezTo>
                <a:cubicBezTo>
                  <a:pt x="71" y="9"/>
                  <a:pt x="71" y="9"/>
                  <a:pt x="71" y="9"/>
                </a:cubicBezTo>
                <a:cubicBezTo>
                  <a:pt x="72" y="11"/>
                  <a:pt x="72" y="11"/>
                  <a:pt x="72" y="11"/>
                </a:cubicBezTo>
                <a:cubicBezTo>
                  <a:pt x="72" y="11"/>
                  <a:pt x="72" y="11"/>
                  <a:pt x="72" y="11"/>
                </a:cubicBezTo>
                <a:cubicBezTo>
                  <a:pt x="89" y="11"/>
                  <a:pt x="89" y="11"/>
                  <a:pt x="89" y="11"/>
                </a:cubicBezTo>
                <a:cubicBezTo>
                  <a:pt x="89" y="12"/>
                  <a:pt x="89" y="12"/>
                  <a:pt x="89" y="12"/>
                </a:cubicBezTo>
                <a:cubicBezTo>
                  <a:pt x="91" y="12"/>
                  <a:pt x="93" y="13"/>
                  <a:pt x="95" y="13"/>
                </a:cubicBezTo>
                <a:cubicBezTo>
                  <a:pt x="97" y="13"/>
                  <a:pt x="99" y="13"/>
                  <a:pt x="102" y="13"/>
                </a:cubicBezTo>
                <a:cubicBezTo>
                  <a:pt x="104" y="13"/>
                  <a:pt x="104" y="13"/>
                  <a:pt x="104" y="13"/>
                </a:cubicBezTo>
                <a:cubicBezTo>
                  <a:pt x="106" y="10"/>
                  <a:pt x="106" y="10"/>
                  <a:pt x="106" y="10"/>
                </a:cubicBezTo>
                <a:cubicBezTo>
                  <a:pt x="106" y="8"/>
                  <a:pt x="106" y="8"/>
                  <a:pt x="106" y="8"/>
                </a:cubicBezTo>
                <a:cubicBezTo>
                  <a:pt x="120" y="8"/>
                  <a:pt x="120" y="8"/>
                  <a:pt x="120" y="8"/>
                </a:cubicBezTo>
                <a:cubicBezTo>
                  <a:pt x="120" y="8"/>
                  <a:pt x="120" y="8"/>
                  <a:pt x="120" y="8"/>
                </a:cubicBezTo>
                <a:cubicBezTo>
                  <a:pt x="121" y="8"/>
                  <a:pt x="121" y="8"/>
                  <a:pt x="121" y="8"/>
                </a:cubicBezTo>
                <a:cubicBezTo>
                  <a:pt x="124" y="7"/>
                  <a:pt x="124" y="7"/>
                  <a:pt x="124" y="7"/>
                </a:cubicBezTo>
                <a:cubicBezTo>
                  <a:pt x="125" y="8"/>
                  <a:pt x="125" y="8"/>
                  <a:pt x="125" y="8"/>
                </a:cubicBezTo>
                <a:cubicBezTo>
                  <a:pt x="126" y="8"/>
                  <a:pt x="126" y="8"/>
                  <a:pt x="126" y="8"/>
                </a:cubicBezTo>
                <a:cubicBezTo>
                  <a:pt x="128" y="8"/>
                  <a:pt x="129" y="9"/>
                  <a:pt x="130" y="10"/>
                </a:cubicBezTo>
                <a:cubicBezTo>
                  <a:pt x="135" y="8"/>
                  <a:pt x="135" y="8"/>
                  <a:pt x="135" y="8"/>
                </a:cubicBezTo>
                <a:cubicBezTo>
                  <a:pt x="136" y="11"/>
                  <a:pt x="136" y="11"/>
                  <a:pt x="136" y="11"/>
                </a:cubicBezTo>
                <a:cubicBezTo>
                  <a:pt x="138" y="11"/>
                  <a:pt x="139" y="11"/>
                  <a:pt x="139" y="12"/>
                </a:cubicBezTo>
                <a:cubicBezTo>
                  <a:pt x="140" y="12"/>
                  <a:pt x="140" y="12"/>
                  <a:pt x="140" y="12"/>
                </a:cubicBezTo>
                <a:cubicBezTo>
                  <a:pt x="141" y="11"/>
                  <a:pt x="141" y="11"/>
                  <a:pt x="142" y="11"/>
                </a:cubicBezTo>
                <a:cubicBezTo>
                  <a:pt x="142" y="11"/>
                  <a:pt x="142" y="11"/>
                  <a:pt x="142" y="11"/>
                </a:cubicBezTo>
                <a:cubicBezTo>
                  <a:pt x="144" y="11"/>
                  <a:pt x="144" y="11"/>
                  <a:pt x="144" y="11"/>
                </a:cubicBezTo>
                <a:cubicBezTo>
                  <a:pt x="144" y="11"/>
                  <a:pt x="145" y="11"/>
                  <a:pt x="146" y="11"/>
                </a:cubicBezTo>
                <a:cubicBezTo>
                  <a:pt x="152" y="11"/>
                  <a:pt x="152" y="11"/>
                  <a:pt x="152" y="11"/>
                </a:cubicBezTo>
                <a:cubicBezTo>
                  <a:pt x="152" y="11"/>
                  <a:pt x="152" y="10"/>
                  <a:pt x="153" y="10"/>
                </a:cubicBezTo>
                <a:cubicBezTo>
                  <a:pt x="153" y="9"/>
                  <a:pt x="153" y="9"/>
                  <a:pt x="153" y="9"/>
                </a:cubicBezTo>
                <a:cubicBezTo>
                  <a:pt x="159" y="9"/>
                  <a:pt x="159" y="9"/>
                  <a:pt x="159" y="9"/>
                </a:cubicBezTo>
                <a:cubicBezTo>
                  <a:pt x="160" y="10"/>
                  <a:pt x="162" y="10"/>
                  <a:pt x="163" y="10"/>
                </a:cubicBezTo>
                <a:cubicBezTo>
                  <a:pt x="163" y="11"/>
                  <a:pt x="164" y="11"/>
                  <a:pt x="164" y="11"/>
                </a:cubicBezTo>
                <a:cubicBezTo>
                  <a:pt x="165" y="11"/>
                  <a:pt x="166" y="10"/>
                  <a:pt x="166" y="10"/>
                </a:cubicBezTo>
                <a:cubicBezTo>
                  <a:pt x="170" y="8"/>
                  <a:pt x="175" y="6"/>
                  <a:pt x="181" y="7"/>
                </a:cubicBezTo>
                <a:cubicBezTo>
                  <a:pt x="182" y="7"/>
                  <a:pt x="182" y="7"/>
                  <a:pt x="182" y="7"/>
                </a:cubicBezTo>
                <a:cubicBezTo>
                  <a:pt x="192" y="5"/>
                  <a:pt x="192" y="5"/>
                  <a:pt x="192" y="5"/>
                </a:cubicBezTo>
                <a:cubicBezTo>
                  <a:pt x="194" y="8"/>
                  <a:pt x="194" y="8"/>
                  <a:pt x="194" y="8"/>
                </a:cubicBezTo>
                <a:cubicBezTo>
                  <a:pt x="198" y="8"/>
                  <a:pt x="198" y="8"/>
                  <a:pt x="198" y="8"/>
                </a:cubicBezTo>
                <a:cubicBezTo>
                  <a:pt x="198" y="9"/>
                  <a:pt x="198" y="9"/>
                  <a:pt x="198" y="9"/>
                </a:cubicBezTo>
                <a:cubicBezTo>
                  <a:pt x="205" y="9"/>
                  <a:pt x="205" y="9"/>
                  <a:pt x="205" y="9"/>
                </a:cubicBezTo>
                <a:cubicBezTo>
                  <a:pt x="205" y="11"/>
                  <a:pt x="205" y="11"/>
                  <a:pt x="205" y="11"/>
                </a:cubicBezTo>
                <a:cubicBezTo>
                  <a:pt x="207" y="11"/>
                  <a:pt x="207" y="11"/>
                  <a:pt x="207" y="11"/>
                </a:cubicBezTo>
                <a:cubicBezTo>
                  <a:pt x="215" y="7"/>
                  <a:pt x="215" y="7"/>
                  <a:pt x="215" y="7"/>
                </a:cubicBezTo>
                <a:cubicBezTo>
                  <a:pt x="215" y="13"/>
                  <a:pt x="215" y="13"/>
                  <a:pt x="215" y="13"/>
                </a:cubicBezTo>
                <a:cubicBezTo>
                  <a:pt x="216" y="13"/>
                  <a:pt x="218" y="13"/>
                  <a:pt x="220" y="13"/>
                </a:cubicBezTo>
                <a:cubicBezTo>
                  <a:pt x="220" y="11"/>
                  <a:pt x="220" y="11"/>
                  <a:pt x="220" y="11"/>
                </a:cubicBezTo>
                <a:cubicBezTo>
                  <a:pt x="222" y="11"/>
                  <a:pt x="222" y="11"/>
                  <a:pt x="222" y="11"/>
                </a:cubicBezTo>
                <a:cubicBezTo>
                  <a:pt x="222" y="10"/>
                  <a:pt x="222" y="10"/>
                  <a:pt x="222" y="10"/>
                </a:cubicBezTo>
                <a:cubicBezTo>
                  <a:pt x="228" y="9"/>
                  <a:pt x="228" y="9"/>
                  <a:pt x="228" y="9"/>
                </a:cubicBezTo>
                <a:cubicBezTo>
                  <a:pt x="230" y="9"/>
                  <a:pt x="231" y="10"/>
                  <a:pt x="232" y="11"/>
                </a:cubicBezTo>
                <a:cubicBezTo>
                  <a:pt x="239" y="11"/>
                  <a:pt x="239" y="11"/>
                  <a:pt x="239" y="11"/>
                </a:cubicBezTo>
                <a:cubicBezTo>
                  <a:pt x="239" y="7"/>
                  <a:pt x="239" y="7"/>
                  <a:pt x="239" y="7"/>
                </a:cubicBezTo>
                <a:cubicBezTo>
                  <a:pt x="247" y="11"/>
                  <a:pt x="247" y="11"/>
                  <a:pt x="247" y="11"/>
                </a:cubicBezTo>
                <a:cubicBezTo>
                  <a:pt x="249" y="11"/>
                  <a:pt x="249" y="11"/>
                  <a:pt x="249" y="11"/>
                </a:cubicBezTo>
                <a:cubicBezTo>
                  <a:pt x="251" y="10"/>
                  <a:pt x="254" y="9"/>
                  <a:pt x="258" y="10"/>
                </a:cubicBezTo>
                <a:cubicBezTo>
                  <a:pt x="258" y="10"/>
                  <a:pt x="258" y="10"/>
                  <a:pt x="258" y="10"/>
                </a:cubicBezTo>
                <a:cubicBezTo>
                  <a:pt x="260" y="9"/>
                  <a:pt x="260" y="9"/>
                  <a:pt x="260" y="9"/>
                </a:cubicBezTo>
                <a:cubicBezTo>
                  <a:pt x="262" y="9"/>
                  <a:pt x="264" y="10"/>
                  <a:pt x="269" y="12"/>
                </a:cubicBezTo>
                <a:cubicBezTo>
                  <a:pt x="279" y="8"/>
                  <a:pt x="279" y="8"/>
                  <a:pt x="279" y="8"/>
                </a:cubicBezTo>
                <a:cubicBezTo>
                  <a:pt x="279" y="12"/>
                  <a:pt x="279" y="12"/>
                  <a:pt x="279" y="12"/>
                </a:cubicBezTo>
                <a:cubicBezTo>
                  <a:pt x="280" y="12"/>
                  <a:pt x="280" y="12"/>
                  <a:pt x="280" y="12"/>
                </a:cubicBezTo>
                <a:cubicBezTo>
                  <a:pt x="280" y="9"/>
                  <a:pt x="280" y="9"/>
                  <a:pt x="280" y="9"/>
                </a:cubicBezTo>
                <a:cubicBezTo>
                  <a:pt x="287" y="9"/>
                  <a:pt x="287" y="9"/>
                  <a:pt x="287" y="9"/>
                </a:cubicBezTo>
                <a:cubicBezTo>
                  <a:pt x="287" y="8"/>
                  <a:pt x="287" y="8"/>
                  <a:pt x="287" y="8"/>
                </a:cubicBezTo>
                <a:cubicBezTo>
                  <a:pt x="294" y="9"/>
                  <a:pt x="294" y="9"/>
                  <a:pt x="294" y="9"/>
                </a:cubicBezTo>
                <a:cubicBezTo>
                  <a:pt x="300" y="10"/>
                  <a:pt x="300" y="10"/>
                  <a:pt x="300" y="10"/>
                </a:cubicBezTo>
                <a:cubicBezTo>
                  <a:pt x="301" y="10"/>
                  <a:pt x="301" y="10"/>
                  <a:pt x="302" y="10"/>
                </a:cubicBezTo>
                <a:cubicBezTo>
                  <a:pt x="303" y="8"/>
                  <a:pt x="303" y="8"/>
                  <a:pt x="303" y="8"/>
                </a:cubicBezTo>
                <a:cubicBezTo>
                  <a:pt x="305" y="8"/>
                  <a:pt x="305" y="8"/>
                  <a:pt x="305" y="8"/>
                </a:cubicBezTo>
                <a:cubicBezTo>
                  <a:pt x="307" y="7"/>
                  <a:pt x="309" y="6"/>
                  <a:pt x="311" y="7"/>
                </a:cubicBezTo>
                <a:cubicBezTo>
                  <a:pt x="311" y="5"/>
                  <a:pt x="311" y="5"/>
                  <a:pt x="311" y="5"/>
                </a:cubicBezTo>
                <a:cubicBezTo>
                  <a:pt x="321" y="8"/>
                  <a:pt x="321" y="8"/>
                  <a:pt x="321" y="8"/>
                </a:cubicBezTo>
                <a:cubicBezTo>
                  <a:pt x="333" y="8"/>
                  <a:pt x="333" y="8"/>
                  <a:pt x="333" y="8"/>
                </a:cubicBezTo>
                <a:cubicBezTo>
                  <a:pt x="340" y="6"/>
                  <a:pt x="340" y="6"/>
                  <a:pt x="340" y="6"/>
                </a:cubicBezTo>
                <a:cubicBezTo>
                  <a:pt x="340" y="9"/>
                  <a:pt x="340" y="9"/>
                  <a:pt x="340" y="9"/>
                </a:cubicBezTo>
                <a:cubicBezTo>
                  <a:pt x="344" y="9"/>
                  <a:pt x="344" y="9"/>
                  <a:pt x="344" y="9"/>
                </a:cubicBezTo>
                <a:cubicBezTo>
                  <a:pt x="345" y="11"/>
                  <a:pt x="345" y="11"/>
                  <a:pt x="345" y="11"/>
                </a:cubicBezTo>
                <a:cubicBezTo>
                  <a:pt x="348" y="11"/>
                  <a:pt x="352" y="10"/>
                  <a:pt x="355" y="11"/>
                </a:cubicBezTo>
                <a:cubicBezTo>
                  <a:pt x="357" y="12"/>
                  <a:pt x="357" y="12"/>
                  <a:pt x="357" y="12"/>
                </a:cubicBezTo>
                <a:cubicBezTo>
                  <a:pt x="361" y="11"/>
                  <a:pt x="361" y="11"/>
                  <a:pt x="361" y="11"/>
                </a:cubicBezTo>
                <a:cubicBezTo>
                  <a:pt x="361" y="8"/>
                  <a:pt x="361" y="8"/>
                  <a:pt x="361" y="8"/>
                </a:cubicBezTo>
                <a:cubicBezTo>
                  <a:pt x="367" y="8"/>
                  <a:pt x="367" y="8"/>
                  <a:pt x="367" y="8"/>
                </a:cubicBezTo>
                <a:cubicBezTo>
                  <a:pt x="370" y="7"/>
                  <a:pt x="370" y="7"/>
                  <a:pt x="370" y="7"/>
                </a:cubicBezTo>
                <a:cubicBezTo>
                  <a:pt x="371" y="7"/>
                  <a:pt x="373" y="7"/>
                  <a:pt x="374" y="7"/>
                </a:cubicBezTo>
                <a:cubicBezTo>
                  <a:pt x="378" y="7"/>
                  <a:pt x="382" y="8"/>
                  <a:pt x="385" y="9"/>
                </a:cubicBezTo>
                <a:cubicBezTo>
                  <a:pt x="385" y="9"/>
                  <a:pt x="385" y="9"/>
                  <a:pt x="385" y="9"/>
                </a:cubicBezTo>
                <a:cubicBezTo>
                  <a:pt x="387" y="9"/>
                  <a:pt x="387" y="9"/>
                  <a:pt x="387" y="9"/>
                </a:cubicBezTo>
                <a:cubicBezTo>
                  <a:pt x="387" y="8"/>
                  <a:pt x="387" y="8"/>
                  <a:pt x="387" y="8"/>
                </a:cubicBezTo>
                <a:cubicBezTo>
                  <a:pt x="392" y="8"/>
                  <a:pt x="392" y="8"/>
                  <a:pt x="392" y="8"/>
                </a:cubicBezTo>
                <a:cubicBezTo>
                  <a:pt x="398" y="7"/>
                  <a:pt x="398" y="7"/>
                  <a:pt x="398" y="7"/>
                </a:cubicBezTo>
                <a:cubicBezTo>
                  <a:pt x="398" y="8"/>
                  <a:pt x="398" y="8"/>
                  <a:pt x="398" y="8"/>
                </a:cubicBezTo>
                <a:cubicBezTo>
                  <a:pt x="403" y="8"/>
                  <a:pt x="403" y="8"/>
                  <a:pt x="403" y="8"/>
                </a:cubicBezTo>
                <a:cubicBezTo>
                  <a:pt x="403" y="1"/>
                  <a:pt x="403" y="1"/>
                  <a:pt x="403" y="1"/>
                </a:cubicBezTo>
                <a:cubicBezTo>
                  <a:pt x="412" y="4"/>
                  <a:pt x="412" y="4"/>
                  <a:pt x="412" y="4"/>
                </a:cubicBezTo>
                <a:cubicBezTo>
                  <a:pt x="414" y="4"/>
                  <a:pt x="416" y="5"/>
                  <a:pt x="417" y="7"/>
                </a:cubicBezTo>
                <a:cubicBezTo>
                  <a:pt x="418" y="7"/>
                  <a:pt x="418" y="7"/>
                  <a:pt x="418" y="7"/>
                </a:cubicBezTo>
                <a:cubicBezTo>
                  <a:pt x="419" y="7"/>
                  <a:pt x="419" y="7"/>
                  <a:pt x="419" y="7"/>
                </a:cubicBezTo>
                <a:cubicBezTo>
                  <a:pt x="419" y="8"/>
                  <a:pt x="420" y="8"/>
                  <a:pt x="420" y="8"/>
                </a:cubicBezTo>
                <a:cubicBezTo>
                  <a:pt x="421" y="8"/>
                  <a:pt x="421" y="8"/>
                  <a:pt x="422" y="8"/>
                </a:cubicBezTo>
                <a:cubicBezTo>
                  <a:pt x="422" y="8"/>
                  <a:pt x="422" y="8"/>
                  <a:pt x="422" y="8"/>
                </a:cubicBezTo>
                <a:cubicBezTo>
                  <a:pt x="431" y="8"/>
                  <a:pt x="431" y="8"/>
                  <a:pt x="431" y="8"/>
                </a:cubicBezTo>
                <a:cubicBezTo>
                  <a:pt x="431" y="9"/>
                  <a:pt x="431" y="9"/>
                  <a:pt x="431" y="9"/>
                </a:cubicBezTo>
                <a:cubicBezTo>
                  <a:pt x="437" y="9"/>
                  <a:pt x="437" y="9"/>
                  <a:pt x="437" y="9"/>
                </a:cubicBezTo>
                <a:cubicBezTo>
                  <a:pt x="443" y="8"/>
                  <a:pt x="443" y="8"/>
                  <a:pt x="443" y="8"/>
                </a:cubicBezTo>
                <a:cubicBezTo>
                  <a:pt x="443" y="9"/>
                  <a:pt x="443" y="9"/>
                  <a:pt x="443" y="9"/>
                </a:cubicBezTo>
                <a:cubicBezTo>
                  <a:pt x="443" y="9"/>
                  <a:pt x="443" y="9"/>
                  <a:pt x="443" y="9"/>
                </a:cubicBezTo>
                <a:cubicBezTo>
                  <a:pt x="445" y="10"/>
                  <a:pt x="445" y="10"/>
                  <a:pt x="445" y="10"/>
                </a:cubicBezTo>
                <a:cubicBezTo>
                  <a:pt x="447" y="10"/>
                  <a:pt x="447" y="10"/>
                  <a:pt x="447" y="10"/>
                </a:cubicBezTo>
                <a:cubicBezTo>
                  <a:pt x="453" y="7"/>
                  <a:pt x="453" y="7"/>
                  <a:pt x="453" y="7"/>
                </a:cubicBezTo>
                <a:cubicBezTo>
                  <a:pt x="453" y="8"/>
                  <a:pt x="453" y="8"/>
                  <a:pt x="453" y="8"/>
                </a:cubicBezTo>
                <a:cubicBezTo>
                  <a:pt x="463" y="7"/>
                  <a:pt x="463" y="7"/>
                  <a:pt x="463" y="7"/>
                </a:cubicBezTo>
                <a:cubicBezTo>
                  <a:pt x="463" y="7"/>
                  <a:pt x="463" y="7"/>
                  <a:pt x="463" y="7"/>
                </a:cubicBezTo>
                <a:cubicBezTo>
                  <a:pt x="468" y="7"/>
                  <a:pt x="468" y="7"/>
                  <a:pt x="468" y="7"/>
                </a:cubicBezTo>
                <a:cubicBezTo>
                  <a:pt x="468" y="6"/>
                  <a:pt x="468" y="6"/>
                  <a:pt x="468" y="6"/>
                </a:cubicBezTo>
                <a:cubicBezTo>
                  <a:pt x="479" y="6"/>
                  <a:pt x="479" y="6"/>
                  <a:pt x="479" y="6"/>
                </a:cubicBezTo>
                <a:cubicBezTo>
                  <a:pt x="480" y="7"/>
                  <a:pt x="480" y="7"/>
                  <a:pt x="480" y="7"/>
                </a:cubicBezTo>
                <a:cubicBezTo>
                  <a:pt x="488" y="6"/>
                  <a:pt x="488" y="6"/>
                  <a:pt x="488" y="6"/>
                </a:cubicBezTo>
                <a:cubicBezTo>
                  <a:pt x="488" y="8"/>
                  <a:pt x="488" y="8"/>
                  <a:pt x="488" y="8"/>
                </a:cubicBezTo>
                <a:cubicBezTo>
                  <a:pt x="496" y="8"/>
                  <a:pt x="496" y="8"/>
                  <a:pt x="496" y="8"/>
                </a:cubicBezTo>
                <a:cubicBezTo>
                  <a:pt x="496" y="9"/>
                  <a:pt x="496" y="9"/>
                  <a:pt x="496" y="9"/>
                </a:cubicBezTo>
                <a:cubicBezTo>
                  <a:pt x="500" y="9"/>
                  <a:pt x="500" y="9"/>
                  <a:pt x="500" y="9"/>
                </a:cubicBezTo>
                <a:cubicBezTo>
                  <a:pt x="504" y="9"/>
                  <a:pt x="504" y="9"/>
                  <a:pt x="504" y="9"/>
                </a:cubicBezTo>
                <a:cubicBezTo>
                  <a:pt x="504" y="10"/>
                  <a:pt x="504" y="10"/>
                  <a:pt x="504" y="10"/>
                </a:cubicBezTo>
                <a:cubicBezTo>
                  <a:pt x="505" y="10"/>
                  <a:pt x="505" y="10"/>
                  <a:pt x="505" y="10"/>
                </a:cubicBezTo>
                <a:cubicBezTo>
                  <a:pt x="511" y="7"/>
                  <a:pt x="511" y="7"/>
                  <a:pt x="511" y="7"/>
                </a:cubicBezTo>
                <a:cubicBezTo>
                  <a:pt x="512" y="11"/>
                  <a:pt x="512" y="11"/>
                  <a:pt x="512" y="11"/>
                </a:cubicBezTo>
                <a:cubicBezTo>
                  <a:pt x="517" y="10"/>
                  <a:pt x="517" y="10"/>
                  <a:pt x="517" y="10"/>
                </a:cubicBezTo>
                <a:cubicBezTo>
                  <a:pt x="518" y="12"/>
                  <a:pt x="518" y="12"/>
                  <a:pt x="518" y="12"/>
                </a:cubicBezTo>
                <a:cubicBezTo>
                  <a:pt x="520" y="11"/>
                  <a:pt x="522" y="11"/>
                  <a:pt x="524" y="11"/>
                </a:cubicBezTo>
                <a:cubicBezTo>
                  <a:pt x="524" y="10"/>
                  <a:pt x="524" y="10"/>
                  <a:pt x="524" y="10"/>
                </a:cubicBezTo>
                <a:cubicBezTo>
                  <a:pt x="551" y="13"/>
                  <a:pt x="551" y="13"/>
                  <a:pt x="551" y="13"/>
                </a:cubicBezTo>
                <a:cubicBezTo>
                  <a:pt x="552" y="11"/>
                  <a:pt x="552" y="11"/>
                  <a:pt x="552" y="11"/>
                </a:cubicBezTo>
                <a:cubicBezTo>
                  <a:pt x="555" y="11"/>
                  <a:pt x="555" y="11"/>
                  <a:pt x="555" y="11"/>
                </a:cubicBezTo>
                <a:cubicBezTo>
                  <a:pt x="555" y="9"/>
                  <a:pt x="555" y="9"/>
                  <a:pt x="555" y="9"/>
                </a:cubicBezTo>
                <a:cubicBezTo>
                  <a:pt x="569" y="9"/>
                  <a:pt x="569" y="9"/>
                  <a:pt x="569" y="9"/>
                </a:cubicBezTo>
                <a:cubicBezTo>
                  <a:pt x="569" y="11"/>
                  <a:pt x="569" y="11"/>
                  <a:pt x="569" y="11"/>
                </a:cubicBezTo>
                <a:cubicBezTo>
                  <a:pt x="575" y="11"/>
                  <a:pt x="575" y="11"/>
                  <a:pt x="575" y="11"/>
                </a:cubicBezTo>
                <a:cubicBezTo>
                  <a:pt x="575" y="13"/>
                  <a:pt x="575" y="13"/>
                  <a:pt x="575" y="13"/>
                </a:cubicBezTo>
                <a:cubicBezTo>
                  <a:pt x="576" y="13"/>
                  <a:pt x="576" y="13"/>
                  <a:pt x="576" y="13"/>
                </a:cubicBezTo>
                <a:cubicBezTo>
                  <a:pt x="576" y="9"/>
                  <a:pt x="576" y="9"/>
                  <a:pt x="576" y="9"/>
                </a:cubicBezTo>
                <a:cubicBezTo>
                  <a:pt x="583" y="11"/>
                  <a:pt x="583" y="11"/>
                  <a:pt x="583" y="11"/>
                </a:cubicBezTo>
                <a:cubicBezTo>
                  <a:pt x="583" y="6"/>
                  <a:pt x="583" y="6"/>
                  <a:pt x="583" y="6"/>
                </a:cubicBezTo>
                <a:cubicBezTo>
                  <a:pt x="591" y="9"/>
                  <a:pt x="591" y="9"/>
                  <a:pt x="591" y="9"/>
                </a:cubicBezTo>
                <a:cubicBezTo>
                  <a:pt x="593" y="9"/>
                  <a:pt x="593" y="9"/>
                  <a:pt x="593" y="9"/>
                </a:cubicBezTo>
                <a:cubicBezTo>
                  <a:pt x="593" y="8"/>
                  <a:pt x="593" y="8"/>
                  <a:pt x="593" y="8"/>
                </a:cubicBezTo>
                <a:cubicBezTo>
                  <a:pt x="607" y="8"/>
                  <a:pt x="607" y="8"/>
                  <a:pt x="607" y="8"/>
                </a:cubicBezTo>
                <a:cubicBezTo>
                  <a:pt x="608" y="8"/>
                  <a:pt x="608" y="8"/>
                  <a:pt x="609" y="8"/>
                </a:cubicBezTo>
                <a:cubicBezTo>
                  <a:pt x="612" y="8"/>
                  <a:pt x="612" y="8"/>
                  <a:pt x="612" y="8"/>
                </a:cubicBezTo>
                <a:cubicBezTo>
                  <a:pt x="612" y="8"/>
                  <a:pt x="613" y="8"/>
                  <a:pt x="613" y="8"/>
                </a:cubicBezTo>
                <a:cubicBezTo>
                  <a:pt x="614" y="8"/>
                  <a:pt x="614" y="8"/>
                  <a:pt x="614" y="8"/>
                </a:cubicBezTo>
                <a:cubicBezTo>
                  <a:pt x="614" y="8"/>
                  <a:pt x="615" y="8"/>
                  <a:pt x="615" y="8"/>
                </a:cubicBezTo>
                <a:cubicBezTo>
                  <a:pt x="616" y="8"/>
                  <a:pt x="617" y="8"/>
                  <a:pt x="618" y="9"/>
                </a:cubicBezTo>
                <a:cubicBezTo>
                  <a:pt x="624" y="7"/>
                  <a:pt x="624" y="7"/>
                  <a:pt x="624" y="7"/>
                </a:cubicBezTo>
                <a:cubicBezTo>
                  <a:pt x="625" y="9"/>
                  <a:pt x="625" y="9"/>
                  <a:pt x="625" y="9"/>
                </a:cubicBezTo>
                <a:cubicBezTo>
                  <a:pt x="629" y="8"/>
                  <a:pt x="629" y="8"/>
                  <a:pt x="629" y="8"/>
                </a:cubicBezTo>
                <a:cubicBezTo>
                  <a:pt x="630" y="11"/>
                  <a:pt x="630" y="11"/>
                  <a:pt x="630" y="11"/>
                </a:cubicBezTo>
                <a:cubicBezTo>
                  <a:pt x="637" y="8"/>
                  <a:pt x="637" y="8"/>
                  <a:pt x="637" y="8"/>
                </a:cubicBezTo>
                <a:cubicBezTo>
                  <a:pt x="637" y="12"/>
                  <a:pt x="637" y="12"/>
                  <a:pt x="637" y="12"/>
                </a:cubicBezTo>
                <a:cubicBezTo>
                  <a:pt x="646" y="12"/>
                  <a:pt x="646" y="12"/>
                  <a:pt x="646" y="12"/>
                </a:cubicBezTo>
                <a:cubicBezTo>
                  <a:pt x="646" y="13"/>
                  <a:pt x="646" y="13"/>
                  <a:pt x="646" y="13"/>
                </a:cubicBezTo>
                <a:cubicBezTo>
                  <a:pt x="653" y="14"/>
                  <a:pt x="653" y="14"/>
                  <a:pt x="653" y="14"/>
                </a:cubicBezTo>
                <a:cubicBezTo>
                  <a:pt x="653" y="13"/>
                  <a:pt x="653" y="13"/>
                  <a:pt x="653" y="13"/>
                </a:cubicBezTo>
                <a:cubicBezTo>
                  <a:pt x="659" y="13"/>
                  <a:pt x="659" y="13"/>
                  <a:pt x="659" y="13"/>
                </a:cubicBezTo>
                <a:cubicBezTo>
                  <a:pt x="659" y="13"/>
                  <a:pt x="659" y="13"/>
                  <a:pt x="659" y="13"/>
                </a:cubicBezTo>
                <a:cubicBezTo>
                  <a:pt x="664" y="12"/>
                  <a:pt x="664" y="12"/>
                  <a:pt x="664" y="12"/>
                </a:cubicBezTo>
                <a:cubicBezTo>
                  <a:pt x="664" y="12"/>
                  <a:pt x="665" y="12"/>
                  <a:pt x="665" y="12"/>
                </a:cubicBezTo>
                <a:cubicBezTo>
                  <a:pt x="668" y="12"/>
                  <a:pt x="668" y="12"/>
                  <a:pt x="668" y="12"/>
                </a:cubicBezTo>
                <a:cubicBezTo>
                  <a:pt x="669" y="13"/>
                  <a:pt x="669" y="13"/>
                  <a:pt x="669" y="13"/>
                </a:cubicBezTo>
                <a:cubicBezTo>
                  <a:pt x="670" y="13"/>
                  <a:pt x="670" y="13"/>
                  <a:pt x="670" y="13"/>
                </a:cubicBezTo>
                <a:cubicBezTo>
                  <a:pt x="670" y="11"/>
                  <a:pt x="670" y="11"/>
                  <a:pt x="670" y="11"/>
                </a:cubicBezTo>
                <a:cubicBezTo>
                  <a:pt x="672" y="11"/>
                  <a:pt x="672" y="11"/>
                  <a:pt x="672" y="11"/>
                </a:cubicBezTo>
                <a:cubicBezTo>
                  <a:pt x="672" y="7"/>
                  <a:pt x="672" y="7"/>
                  <a:pt x="672" y="7"/>
                </a:cubicBezTo>
                <a:cubicBezTo>
                  <a:pt x="680" y="10"/>
                  <a:pt x="680" y="10"/>
                  <a:pt x="680" y="10"/>
                </a:cubicBezTo>
                <a:cubicBezTo>
                  <a:pt x="681" y="10"/>
                  <a:pt x="681" y="10"/>
                  <a:pt x="682" y="10"/>
                </a:cubicBezTo>
                <a:cubicBezTo>
                  <a:pt x="693" y="8"/>
                  <a:pt x="693" y="8"/>
                  <a:pt x="693" y="8"/>
                </a:cubicBezTo>
                <a:cubicBezTo>
                  <a:pt x="693" y="7"/>
                  <a:pt x="693" y="7"/>
                  <a:pt x="693" y="7"/>
                </a:cubicBezTo>
                <a:cubicBezTo>
                  <a:pt x="696" y="8"/>
                  <a:pt x="696" y="8"/>
                  <a:pt x="696" y="8"/>
                </a:cubicBezTo>
                <a:cubicBezTo>
                  <a:pt x="699" y="7"/>
                  <a:pt x="699" y="7"/>
                  <a:pt x="699" y="7"/>
                </a:cubicBezTo>
                <a:cubicBezTo>
                  <a:pt x="699" y="8"/>
                  <a:pt x="699" y="8"/>
                  <a:pt x="699" y="8"/>
                </a:cubicBezTo>
                <a:cubicBezTo>
                  <a:pt x="706" y="10"/>
                  <a:pt x="706" y="10"/>
                  <a:pt x="706" y="10"/>
                </a:cubicBezTo>
                <a:cubicBezTo>
                  <a:pt x="706" y="9"/>
                  <a:pt x="706" y="9"/>
                  <a:pt x="706" y="9"/>
                </a:cubicBezTo>
                <a:cubicBezTo>
                  <a:pt x="710" y="9"/>
                  <a:pt x="710" y="9"/>
                  <a:pt x="710" y="9"/>
                </a:cubicBezTo>
                <a:cubicBezTo>
                  <a:pt x="710" y="8"/>
                  <a:pt x="710" y="8"/>
                  <a:pt x="710" y="8"/>
                </a:cubicBezTo>
                <a:cubicBezTo>
                  <a:pt x="723" y="8"/>
                  <a:pt x="723" y="8"/>
                  <a:pt x="723" y="8"/>
                </a:cubicBezTo>
                <a:cubicBezTo>
                  <a:pt x="730" y="7"/>
                  <a:pt x="730" y="7"/>
                  <a:pt x="730" y="7"/>
                </a:cubicBezTo>
                <a:cubicBezTo>
                  <a:pt x="730" y="9"/>
                  <a:pt x="730" y="9"/>
                  <a:pt x="730" y="9"/>
                </a:cubicBezTo>
                <a:cubicBezTo>
                  <a:pt x="732" y="9"/>
                  <a:pt x="732" y="9"/>
                  <a:pt x="732" y="9"/>
                </a:cubicBezTo>
                <a:cubicBezTo>
                  <a:pt x="733" y="11"/>
                  <a:pt x="733" y="11"/>
                  <a:pt x="733" y="11"/>
                </a:cubicBezTo>
                <a:cubicBezTo>
                  <a:pt x="738" y="12"/>
                  <a:pt x="738" y="12"/>
                  <a:pt x="738" y="12"/>
                </a:cubicBezTo>
                <a:cubicBezTo>
                  <a:pt x="738" y="10"/>
                  <a:pt x="738" y="10"/>
                  <a:pt x="738" y="10"/>
                </a:cubicBezTo>
                <a:cubicBezTo>
                  <a:pt x="746" y="12"/>
                  <a:pt x="746" y="12"/>
                  <a:pt x="746" y="12"/>
                </a:cubicBezTo>
                <a:cubicBezTo>
                  <a:pt x="747" y="11"/>
                  <a:pt x="747" y="11"/>
                  <a:pt x="747" y="11"/>
                </a:cubicBezTo>
                <a:cubicBezTo>
                  <a:pt x="749" y="10"/>
                  <a:pt x="749" y="10"/>
                  <a:pt x="749" y="10"/>
                </a:cubicBezTo>
                <a:cubicBezTo>
                  <a:pt x="752" y="8"/>
                  <a:pt x="757" y="9"/>
                  <a:pt x="761" y="10"/>
                </a:cubicBezTo>
                <a:cubicBezTo>
                  <a:pt x="761" y="9"/>
                  <a:pt x="761" y="9"/>
                  <a:pt x="761" y="9"/>
                </a:cubicBezTo>
                <a:cubicBezTo>
                  <a:pt x="772" y="9"/>
                  <a:pt x="772" y="9"/>
                  <a:pt x="772" y="9"/>
                </a:cubicBezTo>
                <a:cubicBezTo>
                  <a:pt x="774" y="7"/>
                  <a:pt x="774" y="7"/>
                  <a:pt x="774" y="7"/>
                </a:cubicBezTo>
                <a:cubicBezTo>
                  <a:pt x="777" y="8"/>
                  <a:pt x="777" y="8"/>
                  <a:pt x="777" y="8"/>
                </a:cubicBezTo>
                <a:cubicBezTo>
                  <a:pt x="777" y="7"/>
                  <a:pt x="777" y="7"/>
                  <a:pt x="777" y="7"/>
                </a:cubicBezTo>
                <a:cubicBezTo>
                  <a:pt x="782" y="8"/>
                  <a:pt x="782" y="8"/>
                  <a:pt x="782" y="8"/>
                </a:cubicBezTo>
                <a:cubicBezTo>
                  <a:pt x="782" y="0"/>
                  <a:pt x="782" y="0"/>
                  <a:pt x="782" y="0"/>
                </a:cubicBezTo>
                <a:cubicBezTo>
                  <a:pt x="791" y="5"/>
                  <a:pt x="791" y="5"/>
                  <a:pt x="791" y="5"/>
                </a:cubicBezTo>
                <a:cubicBezTo>
                  <a:pt x="791" y="6"/>
                  <a:pt x="792" y="6"/>
                  <a:pt x="793" y="7"/>
                </a:cubicBezTo>
                <a:cubicBezTo>
                  <a:pt x="799" y="7"/>
                  <a:pt x="799" y="7"/>
                  <a:pt x="799" y="7"/>
                </a:cubicBezTo>
                <a:cubicBezTo>
                  <a:pt x="799" y="8"/>
                  <a:pt x="799" y="8"/>
                  <a:pt x="799" y="8"/>
                </a:cubicBezTo>
                <a:cubicBezTo>
                  <a:pt x="800" y="8"/>
                  <a:pt x="800" y="8"/>
                  <a:pt x="800" y="8"/>
                </a:cubicBezTo>
                <a:cubicBezTo>
                  <a:pt x="800" y="8"/>
                  <a:pt x="800" y="8"/>
                  <a:pt x="800" y="8"/>
                </a:cubicBezTo>
                <a:cubicBezTo>
                  <a:pt x="817" y="5"/>
                  <a:pt x="817" y="5"/>
                  <a:pt x="817" y="5"/>
                </a:cubicBezTo>
                <a:cubicBezTo>
                  <a:pt x="818" y="7"/>
                  <a:pt x="818" y="7"/>
                  <a:pt x="818" y="7"/>
                </a:cubicBezTo>
                <a:cubicBezTo>
                  <a:pt x="818" y="7"/>
                  <a:pt x="819" y="7"/>
                  <a:pt x="820" y="7"/>
                </a:cubicBezTo>
                <a:cubicBezTo>
                  <a:pt x="822" y="7"/>
                  <a:pt x="822" y="7"/>
                  <a:pt x="822" y="7"/>
                </a:cubicBezTo>
                <a:cubicBezTo>
                  <a:pt x="826" y="8"/>
                  <a:pt x="826" y="8"/>
                  <a:pt x="826" y="8"/>
                </a:cubicBezTo>
                <a:cubicBezTo>
                  <a:pt x="826" y="10"/>
                  <a:pt x="826" y="10"/>
                  <a:pt x="826" y="10"/>
                </a:cubicBezTo>
                <a:cubicBezTo>
                  <a:pt x="830" y="11"/>
                  <a:pt x="830" y="11"/>
                  <a:pt x="830" y="11"/>
                </a:cubicBezTo>
                <a:cubicBezTo>
                  <a:pt x="836" y="8"/>
                  <a:pt x="836" y="8"/>
                  <a:pt x="836" y="8"/>
                </a:cubicBezTo>
                <a:cubicBezTo>
                  <a:pt x="836" y="12"/>
                  <a:pt x="836" y="12"/>
                  <a:pt x="836" y="12"/>
                </a:cubicBezTo>
                <a:cubicBezTo>
                  <a:pt x="839" y="12"/>
                  <a:pt x="841" y="11"/>
                  <a:pt x="842" y="10"/>
                </a:cubicBezTo>
                <a:cubicBezTo>
                  <a:pt x="844" y="9"/>
                  <a:pt x="844" y="9"/>
                  <a:pt x="844" y="9"/>
                </a:cubicBezTo>
                <a:cubicBezTo>
                  <a:pt x="848" y="10"/>
                  <a:pt x="848" y="10"/>
                  <a:pt x="848" y="10"/>
                </a:cubicBezTo>
                <a:cubicBezTo>
                  <a:pt x="849" y="10"/>
                  <a:pt x="850" y="10"/>
                  <a:pt x="851" y="9"/>
                </a:cubicBezTo>
                <a:cubicBezTo>
                  <a:pt x="853" y="8"/>
                  <a:pt x="854" y="8"/>
                  <a:pt x="856" y="7"/>
                </a:cubicBezTo>
                <a:cubicBezTo>
                  <a:pt x="858" y="0"/>
                  <a:pt x="858" y="0"/>
                  <a:pt x="858" y="0"/>
                </a:cubicBezTo>
                <a:cubicBezTo>
                  <a:pt x="864" y="2"/>
                  <a:pt x="864" y="2"/>
                  <a:pt x="864" y="2"/>
                </a:cubicBezTo>
                <a:cubicBezTo>
                  <a:pt x="865" y="3"/>
                  <a:pt x="869" y="4"/>
                  <a:pt x="870" y="7"/>
                </a:cubicBezTo>
                <a:cubicBezTo>
                  <a:pt x="873" y="7"/>
                  <a:pt x="873" y="7"/>
                  <a:pt x="873" y="7"/>
                </a:cubicBezTo>
                <a:cubicBezTo>
                  <a:pt x="873" y="8"/>
                  <a:pt x="873" y="8"/>
                  <a:pt x="873" y="8"/>
                </a:cubicBezTo>
                <a:cubicBezTo>
                  <a:pt x="879" y="6"/>
                  <a:pt x="879" y="6"/>
                  <a:pt x="879" y="6"/>
                </a:cubicBezTo>
                <a:cubicBezTo>
                  <a:pt x="879" y="9"/>
                  <a:pt x="879" y="9"/>
                  <a:pt x="879" y="9"/>
                </a:cubicBezTo>
                <a:cubicBezTo>
                  <a:pt x="881" y="9"/>
                  <a:pt x="881" y="9"/>
                  <a:pt x="881" y="9"/>
                </a:cubicBezTo>
                <a:cubicBezTo>
                  <a:pt x="881" y="11"/>
                  <a:pt x="881" y="11"/>
                  <a:pt x="881" y="11"/>
                </a:cubicBezTo>
                <a:cubicBezTo>
                  <a:pt x="893" y="12"/>
                  <a:pt x="893" y="12"/>
                  <a:pt x="893" y="12"/>
                </a:cubicBezTo>
                <a:cubicBezTo>
                  <a:pt x="897" y="11"/>
                  <a:pt x="897" y="11"/>
                  <a:pt x="897" y="11"/>
                </a:cubicBezTo>
                <a:cubicBezTo>
                  <a:pt x="898" y="11"/>
                  <a:pt x="898" y="11"/>
                  <a:pt x="899" y="11"/>
                </a:cubicBezTo>
                <a:cubicBezTo>
                  <a:pt x="902" y="11"/>
                  <a:pt x="902" y="11"/>
                  <a:pt x="902" y="11"/>
                </a:cubicBezTo>
                <a:cubicBezTo>
                  <a:pt x="903" y="12"/>
                  <a:pt x="903" y="12"/>
                  <a:pt x="903" y="12"/>
                </a:cubicBezTo>
                <a:cubicBezTo>
                  <a:pt x="905" y="12"/>
                  <a:pt x="905" y="12"/>
                  <a:pt x="905" y="12"/>
                </a:cubicBezTo>
                <a:cubicBezTo>
                  <a:pt x="907" y="11"/>
                  <a:pt x="907" y="11"/>
                  <a:pt x="907" y="11"/>
                </a:cubicBezTo>
                <a:cubicBezTo>
                  <a:pt x="910" y="10"/>
                  <a:pt x="912" y="10"/>
                  <a:pt x="915" y="10"/>
                </a:cubicBezTo>
                <a:cubicBezTo>
                  <a:pt x="918" y="10"/>
                  <a:pt x="921" y="10"/>
                  <a:pt x="923" y="11"/>
                </a:cubicBezTo>
                <a:cubicBezTo>
                  <a:pt x="924" y="11"/>
                  <a:pt x="925" y="11"/>
                  <a:pt x="926" y="11"/>
                </a:cubicBezTo>
                <a:cubicBezTo>
                  <a:pt x="926" y="9"/>
                  <a:pt x="926" y="9"/>
                  <a:pt x="926" y="9"/>
                </a:cubicBezTo>
                <a:cubicBezTo>
                  <a:pt x="934" y="8"/>
                  <a:pt x="934" y="8"/>
                  <a:pt x="934" y="8"/>
                </a:cubicBezTo>
                <a:cubicBezTo>
                  <a:pt x="934" y="7"/>
                  <a:pt x="934" y="7"/>
                  <a:pt x="934" y="7"/>
                </a:cubicBezTo>
                <a:cubicBezTo>
                  <a:pt x="937" y="7"/>
                  <a:pt x="937" y="7"/>
                  <a:pt x="937" y="7"/>
                </a:cubicBezTo>
                <a:cubicBezTo>
                  <a:pt x="941" y="6"/>
                  <a:pt x="941" y="6"/>
                  <a:pt x="941" y="6"/>
                </a:cubicBezTo>
                <a:cubicBezTo>
                  <a:pt x="941" y="7"/>
                  <a:pt x="941" y="7"/>
                  <a:pt x="941" y="7"/>
                </a:cubicBezTo>
                <a:cubicBezTo>
                  <a:pt x="947" y="7"/>
                  <a:pt x="947" y="7"/>
                  <a:pt x="947" y="7"/>
                </a:cubicBezTo>
                <a:cubicBezTo>
                  <a:pt x="947" y="8"/>
                  <a:pt x="947" y="8"/>
                  <a:pt x="947" y="8"/>
                </a:cubicBezTo>
                <a:cubicBezTo>
                  <a:pt x="953" y="6"/>
                  <a:pt x="953" y="6"/>
                  <a:pt x="953" y="6"/>
                </a:cubicBezTo>
                <a:cubicBezTo>
                  <a:pt x="953" y="9"/>
                  <a:pt x="953" y="9"/>
                  <a:pt x="953" y="9"/>
                </a:cubicBezTo>
                <a:cubicBezTo>
                  <a:pt x="954" y="9"/>
                  <a:pt x="954" y="9"/>
                  <a:pt x="954" y="9"/>
                </a:cubicBezTo>
                <a:cubicBezTo>
                  <a:pt x="955" y="9"/>
                  <a:pt x="955" y="9"/>
                  <a:pt x="956" y="9"/>
                </a:cubicBezTo>
                <a:cubicBezTo>
                  <a:pt x="957" y="8"/>
                  <a:pt x="957" y="8"/>
                  <a:pt x="957" y="8"/>
                </a:cubicBezTo>
                <a:cubicBezTo>
                  <a:pt x="957" y="7"/>
                  <a:pt x="957" y="7"/>
                  <a:pt x="957" y="7"/>
                </a:cubicBezTo>
                <a:cubicBezTo>
                  <a:pt x="970" y="7"/>
                  <a:pt x="970" y="7"/>
                  <a:pt x="970" y="7"/>
                </a:cubicBezTo>
                <a:cubicBezTo>
                  <a:pt x="970" y="8"/>
                  <a:pt x="970" y="8"/>
                  <a:pt x="970" y="8"/>
                </a:cubicBezTo>
                <a:cubicBezTo>
                  <a:pt x="971" y="8"/>
                  <a:pt x="971" y="8"/>
                  <a:pt x="971" y="8"/>
                </a:cubicBezTo>
                <a:cubicBezTo>
                  <a:pt x="977" y="7"/>
                  <a:pt x="977" y="7"/>
                  <a:pt x="977" y="7"/>
                </a:cubicBezTo>
                <a:cubicBezTo>
                  <a:pt x="977" y="7"/>
                  <a:pt x="977" y="7"/>
                  <a:pt x="977" y="7"/>
                </a:cubicBezTo>
                <a:cubicBezTo>
                  <a:pt x="977" y="7"/>
                  <a:pt x="977" y="7"/>
                  <a:pt x="977" y="7"/>
                </a:cubicBezTo>
                <a:cubicBezTo>
                  <a:pt x="977" y="4"/>
                  <a:pt x="977" y="4"/>
                  <a:pt x="977" y="4"/>
                </a:cubicBezTo>
                <a:cubicBezTo>
                  <a:pt x="981" y="6"/>
                  <a:pt x="981" y="6"/>
                  <a:pt x="981" y="6"/>
                </a:cubicBezTo>
                <a:cubicBezTo>
                  <a:pt x="981" y="6"/>
                  <a:pt x="981" y="6"/>
                  <a:pt x="981" y="6"/>
                </a:cubicBezTo>
                <a:cubicBezTo>
                  <a:pt x="981" y="6"/>
                  <a:pt x="981" y="6"/>
                  <a:pt x="981" y="6"/>
                </a:cubicBezTo>
                <a:cubicBezTo>
                  <a:pt x="984" y="8"/>
                  <a:pt x="984" y="8"/>
                  <a:pt x="984" y="8"/>
                </a:cubicBezTo>
                <a:cubicBezTo>
                  <a:pt x="987" y="8"/>
                  <a:pt x="987" y="8"/>
                  <a:pt x="987" y="8"/>
                </a:cubicBezTo>
                <a:cubicBezTo>
                  <a:pt x="987" y="8"/>
                  <a:pt x="987" y="8"/>
                  <a:pt x="987" y="8"/>
                </a:cubicBezTo>
                <a:cubicBezTo>
                  <a:pt x="1012" y="8"/>
                  <a:pt x="1012" y="8"/>
                  <a:pt x="1012" y="8"/>
                </a:cubicBezTo>
                <a:cubicBezTo>
                  <a:pt x="1019" y="6"/>
                  <a:pt x="1019" y="6"/>
                  <a:pt x="1019" y="6"/>
                </a:cubicBezTo>
                <a:cubicBezTo>
                  <a:pt x="1019" y="10"/>
                  <a:pt x="1019" y="10"/>
                  <a:pt x="1019" y="10"/>
                </a:cubicBezTo>
                <a:cubicBezTo>
                  <a:pt x="1024" y="11"/>
                  <a:pt x="1024" y="11"/>
                  <a:pt x="1024" y="11"/>
                </a:cubicBezTo>
                <a:cubicBezTo>
                  <a:pt x="1024" y="9"/>
                  <a:pt x="1024" y="9"/>
                  <a:pt x="1024" y="9"/>
                </a:cubicBezTo>
                <a:cubicBezTo>
                  <a:pt x="1030" y="11"/>
                  <a:pt x="1030" y="11"/>
                  <a:pt x="1030" y="11"/>
                </a:cubicBezTo>
                <a:cubicBezTo>
                  <a:pt x="1032" y="11"/>
                  <a:pt x="1032" y="11"/>
                  <a:pt x="1032" y="11"/>
                </a:cubicBezTo>
                <a:cubicBezTo>
                  <a:pt x="1032" y="8"/>
                  <a:pt x="1032" y="8"/>
                  <a:pt x="1032" y="8"/>
                </a:cubicBezTo>
                <a:cubicBezTo>
                  <a:pt x="1055" y="12"/>
                  <a:pt x="1055" y="12"/>
                  <a:pt x="1055" y="12"/>
                </a:cubicBezTo>
                <a:cubicBezTo>
                  <a:pt x="1059" y="12"/>
                  <a:pt x="1059" y="12"/>
                  <a:pt x="1059" y="12"/>
                </a:cubicBezTo>
                <a:cubicBezTo>
                  <a:pt x="1059" y="11"/>
                  <a:pt x="1059" y="11"/>
                  <a:pt x="1059" y="11"/>
                </a:cubicBezTo>
                <a:cubicBezTo>
                  <a:pt x="1072" y="11"/>
                  <a:pt x="1072" y="11"/>
                  <a:pt x="1072" y="11"/>
                </a:cubicBezTo>
                <a:cubicBezTo>
                  <a:pt x="1072" y="13"/>
                  <a:pt x="1072" y="13"/>
                  <a:pt x="1072" y="13"/>
                </a:cubicBezTo>
                <a:cubicBezTo>
                  <a:pt x="1073" y="13"/>
                  <a:pt x="1074" y="13"/>
                  <a:pt x="1074" y="13"/>
                </a:cubicBezTo>
                <a:cubicBezTo>
                  <a:pt x="1078" y="13"/>
                  <a:pt x="1080" y="12"/>
                  <a:pt x="1081" y="12"/>
                </a:cubicBezTo>
                <a:cubicBezTo>
                  <a:pt x="1083" y="8"/>
                  <a:pt x="1083" y="8"/>
                  <a:pt x="1083" y="8"/>
                </a:cubicBezTo>
                <a:cubicBezTo>
                  <a:pt x="1103" y="10"/>
                  <a:pt x="1103" y="10"/>
                  <a:pt x="1103" y="10"/>
                </a:cubicBezTo>
                <a:cubicBezTo>
                  <a:pt x="1103" y="11"/>
                  <a:pt x="1103" y="11"/>
                  <a:pt x="1103" y="11"/>
                </a:cubicBezTo>
                <a:cubicBezTo>
                  <a:pt x="1114" y="11"/>
                  <a:pt x="1114" y="11"/>
                  <a:pt x="1114" y="11"/>
                </a:cubicBezTo>
                <a:cubicBezTo>
                  <a:pt x="1114" y="12"/>
                  <a:pt x="1114" y="12"/>
                  <a:pt x="1114" y="12"/>
                </a:cubicBezTo>
                <a:cubicBezTo>
                  <a:pt x="1124" y="12"/>
                  <a:pt x="1124" y="12"/>
                  <a:pt x="1124" y="12"/>
                </a:cubicBezTo>
                <a:cubicBezTo>
                  <a:pt x="1124" y="12"/>
                  <a:pt x="1124" y="12"/>
                  <a:pt x="1124" y="12"/>
                </a:cubicBezTo>
                <a:cubicBezTo>
                  <a:pt x="1127" y="12"/>
                  <a:pt x="1127" y="12"/>
                  <a:pt x="1127" y="12"/>
                </a:cubicBezTo>
                <a:cubicBezTo>
                  <a:pt x="1127" y="11"/>
                  <a:pt x="1127" y="11"/>
                  <a:pt x="1127" y="11"/>
                </a:cubicBezTo>
                <a:cubicBezTo>
                  <a:pt x="1140" y="11"/>
                  <a:pt x="1140" y="11"/>
                  <a:pt x="1140" y="11"/>
                </a:cubicBezTo>
                <a:cubicBezTo>
                  <a:pt x="1140" y="12"/>
                  <a:pt x="1140" y="12"/>
                  <a:pt x="1140" y="12"/>
                </a:cubicBezTo>
                <a:cubicBezTo>
                  <a:pt x="1151" y="12"/>
                  <a:pt x="1151" y="12"/>
                  <a:pt x="1151" y="12"/>
                </a:cubicBezTo>
                <a:cubicBezTo>
                  <a:pt x="1151" y="11"/>
                  <a:pt x="1151" y="11"/>
                  <a:pt x="1151" y="11"/>
                </a:cubicBezTo>
                <a:cubicBezTo>
                  <a:pt x="1156" y="11"/>
                  <a:pt x="1156" y="11"/>
                  <a:pt x="1156" y="11"/>
                </a:cubicBezTo>
                <a:cubicBezTo>
                  <a:pt x="1160" y="10"/>
                  <a:pt x="1160" y="10"/>
                  <a:pt x="1160" y="10"/>
                </a:cubicBezTo>
                <a:cubicBezTo>
                  <a:pt x="1163" y="9"/>
                  <a:pt x="1167" y="10"/>
                  <a:pt x="1172" y="12"/>
                </a:cubicBezTo>
                <a:cubicBezTo>
                  <a:pt x="1172" y="12"/>
                  <a:pt x="1172" y="12"/>
                  <a:pt x="1172" y="12"/>
                </a:cubicBezTo>
                <a:cubicBezTo>
                  <a:pt x="1188" y="12"/>
                  <a:pt x="1188" y="12"/>
                  <a:pt x="1188" y="12"/>
                </a:cubicBezTo>
                <a:cubicBezTo>
                  <a:pt x="1188" y="11"/>
                  <a:pt x="1188" y="11"/>
                  <a:pt x="1188" y="11"/>
                </a:cubicBezTo>
                <a:cubicBezTo>
                  <a:pt x="1190" y="10"/>
                  <a:pt x="1190" y="10"/>
                  <a:pt x="1190" y="10"/>
                </a:cubicBezTo>
                <a:cubicBezTo>
                  <a:pt x="1194" y="8"/>
                  <a:pt x="1199" y="9"/>
                  <a:pt x="1204" y="10"/>
                </a:cubicBezTo>
                <a:cubicBezTo>
                  <a:pt x="1204" y="9"/>
                  <a:pt x="1204" y="9"/>
                  <a:pt x="1204" y="9"/>
                </a:cubicBezTo>
                <a:cubicBezTo>
                  <a:pt x="1207" y="9"/>
                  <a:pt x="1207" y="9"/>
                  <a:pt x="1207" y="9"/>
                </a:cubicBezTo>
                <a:cubicBezTo>
                  <a:pt x="1207" y="8"/>
                  <a:pt x="1207" y="8"/>
                  <a:pt x="1207" y="8"/>
                </a:cubicBezTo>
                <a:cubicBezTo>
                  <a:pt x="1211" y="8"/>
                  <a:pt x="1211" y="8"/>
                  <a:pt x="1211" y="8"/>
                </a:cubicBezTo>
                <a:cubicBezTo>
                  <a:pt x="1211" y="7"/>
                  <a:pt x="1211" y="7"/>
                  <a:pt x="1211" y="7"/>
                </a:cubicBezTo>
                <a:cubicBezTo>
                  <a:pt x="1224" y="7"/>
                  <a:pt x="1224" y="7"/>
                  <a:pt x="1224" y="7"/>
                </a:cubicBezTo>
                <a:cubicBezTo>
                  <a:pt x="1224" y="8"/>
                  <a:pt x="1224" y="8"/>
                  <a:pt x="1224" y="8"/>
                </a:cubicBezTo>
                <a:cubicBezTo>
                  <a:pt x="1225" y="8"/>
                  <a:pt x="1225" y="8"/>
                  <a:pt x="1225" y="8"/>
                </a:cubicBezTo>
                <a:cubicBezTo>
                  <a:pt x="1226" y="8"/>
                  <a:pt x="1227" y="8"/>
                  <a:pt x="1229" y="8"/>
                </a:cubicBezTo>
                <a:cubicBezTo>
                  <a:pt x="1229" y="8"/>
                  <a:pt x="1229" y="8"/>
                  <a:pt x="1229" y="8"/>
                </a:cubicBezTo>
                <a:cubicBezTo>
                  <a:pt x="1229" y="8"/>
                  <a:pt x="1229" y="8"/>
                  <a:pt x="1229" y="8"/>
                </a:cubicBezTo>
                <a:cubicBezTo>
                  <a:pt x="1234" y="9"/>
                  <a:pt x="1234" y="9"/>
                  <a:pt x="1234" y="9"/>
                </a:cubicBezTo>
                <a:cubicBezTo>
                  <a:pt x="1240" y="9"/>
                  <a:pt x="1240" y="9"/>
                  <a:pt x="1240" y="9"/>
                </a:cubicBezTo>
                <a:cubicBezTo>
                  <a:pt x="1240" y="11"/>
                  <a:pt x="1240" y="11"/>
                  <a:pt x="1240" y="11"/>
                </a:cubicBezTo>
                <a:cubicBezTo>
                  <a:pt x="1246" y="11"/>
                  <a:pt x="1246" y="11"/>
                  <a:pt x="1246" y="11"/>
                </a:cubicBezTo>
                <a:cubicBezTo>
                  <a:pt x="1246" y="12"/>
                  <a:pt x="1246" y="12"/>
                  <a:pt x="1246" y="12"/>
                </a:cubicBezTo>
                <a:cubicBezTo>
                  <a:pt x="1251" y="12"/>
                  <a:pt x="1251" y="12"/>
                  <a:pt x="1251" y="12"/>
                </a:cubicBezTo>
                <a:cubicBezTo>
                  <a:pt x="1251" y="11"/>
                  <a:pt x="1251" y="11"/>
                  <a:pt x="1251" y="11"/>
                </a:cubicBezTo>
                <a:cubicBezTo>
                  <a:pt x="1256" y="11"/>
                  <a:pt x="1256" y="11"/>
                  <a:pt x="1256" y="11"/>
                </a:cubicBezTo>
                <a:cubicBezTo>
                  <a:pt x="1257" y="9"/>
                  <a:pt x="1257" y="9"/>
                  <a:pt x="1257" y="9"/>
                </a:cubicBezTo>
                <a:cubicBezTo>
                  <a:pt x="1259" y="9"/>
                  <a:pt x="1259" y="9"/>
                  <a:pt x="1259" y="9"/>
                </a:cubicBezTo>
                <a:cubicBezTo>
                  <a:pt x="1260" y="8"/>
                  <a:pt x="1261" y="8"/>
                  <a:pt x="1262" y="8"/>
                </a:cubicBezTo>
                <a:cubicBezTo>
                  <a:pt x="1263" y="8"/>
                  <a:pt x="1264" y="8"/>
                  <a:pt x="1266" y="10"/>
                </a:cubicBezTo>
                <a:cubicBezTo>
                  <a:pt x="1267" y="10"/>
                  <a:pt x="1267" y="9"/>
                  <a:pt x="1268" y="9"/>
                </a:cubicBezTo>
                <a:cubicBezTo>
                  <a:pt x="1269" y="9"/>
                  <a:pt x="1270" y="9"/>
                  <a:pt x="1271" y="8"/>
                </a:cubicBezTo>
                <a:cubicBezTo>
                  <a:pt x="1278" y="7"/>
                  <a:pt x="1278" y="7"/>
                  <a:pt x="1278" y="7"/>
                </a:cubicBezTo>
                <a:cubicBezTo>
                  <a:pt x="1278" y="10"/>
                  <a:pt x="1278" y="10"/>
                  <a:pt x="1278" y="10"/>
                </a:cubicBezTo>
                <a:cubicBezTo>
                  <a:pt x="1280" y="10"/>
                  <a:pt x="1283" y="10"/>
                  <a:pt x="1285" y="10"/>
                </a:cubicBezTo>
                <a:cubicBezTo>
                  <a:pt x="1287" y="10"/>
                  <a:pt x="1288" y="10"/>
                  <a:pt x="1290" y="10"/>
                </a:cubicBezTo>
                <a:cubicBezTo>
                  <a:pt x="1294" y="10"/>
                  <a:pt x="1296" y="10"/>
                  <a:pt x="1299" y="10"/>
                </a:cubicBezTo>
                <a:cubicBezTo>
                  <a:pt x="1300" y="9"/>
                  <a:pt x="1300" y="9"/>
                  <a:pt x="1300" y="9"/>
                </a:cubicBezTo>
                <a:cubicBezTo>
                  <a:pt x="1316" y="9"/>
                  <a:pt x="1316" y="9"/>
                  <a:pt x="1316" y="9"/>
                </a:cubicBezTo>
                <a:cubicBezTo>
                  <a:pt x="1330" y="5"/>
                  <a:pt x="1330" y="5"/>
                  <a:pt x="1330" y="5"/>
                </a:cubicBezTo>
                <a:cubicBezTo>
                  <a:pt x="1330" y="9"/>
                  <a:pt x="1330" y="9"/>
                  <a:pt x="1330" y="9"/>
                </a:cubicBezTo>
                <a:cubicBezTo>
                  <a:pt x="1350" y="14"/>
                  <a:pt x="1350" y="14"/>
                  <a:pt x="1350" y="14"/>
                </a:cubicBezTo>
                <a:cubicBezTo>
                  <a:pt x="1352" y="13"/>
                  <a:pt x="1353" y="13"/>
                  <a:pt x="1355" y="13"/>
                </a:cubicBezTo>
                <a:cubicBezTo>
                  <a:pt x="1358" y="14"/>
                  <a:pt x="1358" y="14"/>
                  <a:pt x="1358" y="14"/>
                </a:cubicBezTo>
                <a:cubicBezTo>
                  <a:pt x="1360" y="11"/>
                  <a:pt x="1360" y="11"/>
                  <a:pt x="1360" y="11"/>
                </a:cubicBezTo>
                <a:cubicBezTo>
                  <a:pt x="1366" y="11"/>
                  <a:pt x="1366" y="11"/>
                  <a:pt x="1366" y="11"/>
                </a:cubicBezTo>
                <a:cubicBezTo>
                  <a:pt x="1367" y="12"/>
                  <a:pt x="1367" y="12"/>
                  <a:pt x="1367" y="12"/>
                </a:cubicBezTo>
                <a:cubicBezTo>
                  <a:pt x="1367" y="12"/>
                  <a:pt x="1367" y="12"/>
                  <a:pt x="1367" y="12"/>
                </a:cubicBezTo>
                <a:cubicBezTo>
                  <a:pt x="1367" y="12"/>
                  <a:pt x="1368" y="12"/>
                  <a:pt x="1369" y="12"/>
                </a:cubicBezTo>
                <a:cubicBezTo>
                  <a:pt x="1370" y="12"/>
                  <a:pt x="1371" y="12"/>
                  <a:pt x="1372" y="12"/>
                </a:cubicBezTo>
                <a:cubicBezTo>
                  <a:pt x="1374" y="12"/>
                  <a:pt x="1376" y="12"/>
                  <a:pt x="1378" y="12"/>
                </a:cubicBezTo>
                <a:cubicBezTo>
                  <a:pt x="1378" y="8"/>
                  <a:pt x="1378" y="8"/>
                  <a:pt x="1378" y="8"/>
                </a:cubicBezTo>
                <a:cubicBezTo>
                  <a:pt x="1383" y="10"/>
                  <a:pt x="1383" y="10"/>
                  <a:pt x="1383" y="10"/>
                </a:cubicBezTo>
                <a:cubicBezTo>
                  <a:pt x="1404" y="13"/>
                  <a:pt x="1404" y="13"/>
                  <a:pt x="1404" y="13"/>
                </a:cubicBezTo>
                <a:cubicBezTo>
                  <a:pt x="1416" y="11"/>
                  <a:pt x="1416" y="11"/>
                  <a:pt x="1416" y="11"/>
                </a:cubicBezTo>
                <a:cubicBezTo>
                  <a:pt x="1417" y="12"/>
                  <a:pt x="1417" y="12"/>
                  <a:pt x="1417" y="12"/>
                </a:cubicBezTo>
                <a:cubicBezTo>
                  <a:pt x="1420" y="12"/>
                  <a:pt x="1420" y="12"/>
                  <a:pt x="1420" y="12"/>
                </a:cubicBezTo>
                <a:cubicBezTo>
                  <a:pt x="1420" y="11"/>
                  <a:pt x="1420" y="11"/>
                  <a:pt x="1420" y="11"/>
                </a:cubicBezTo>
                <a:cubicBezTo>
                  <a:pt x="1424" y="11"/>
                  <a:pt x="1424" y="11"/>
                  <a:pt x="1424" y="11"/>
                </a:cubicBezTo>
                <a:cubicBezTo>
                  <a:pt x="1424" y="8"/>
                  <a:pt x="1424" y="8"/>
                  <a:pt x="1424" y="8"/>
                </a:cubicBezTo>
                <a:cubicBezTo>
                  <a:pt x="1437" y="11"/>
                  <a:pt x="1437" y="11"/>
                  <a:pt x="1437" y="11"/>
                </a:cubicBezTo>
                <a:cubicBezTo>
                  <a:pt x="1438" y="11"/>
                  <a:pt x="1438" y="10"/>
                  <a:pt x="1439" y="10"/>
                </a:cubicBezTo>
                <a:cubicBezTo>
                  <a:pt x="1442" y="10"/>
                  <a:pt x="1447" y="9"/>
                  <a:pt x="1451" y="10"/>
                </a:cubicBezTo>
                <a:cubicBezTo>
                  <a:pt x="1455" y="11"/>
                  <a:pt x="1455" y="11"/>
                  <a:pt x="1455" y="11"/>
                </a:cubicBezTo>
                <a:cubicBezTo>
                  <a:pt x="1469" y="11"/>
                  <a:pt x="1469" y="11"/>
                  <a:pt x="1469" y="11"/>
                </a:cubicBezTo>
                <a:cubicBezTo>
                  <a:pt x="1476" y="10"/>
                  <a:pt x="1476" y="10"/>
                  <a:pt x="1476" y="10"/>
                </a:cubicBezTo>
                <a:cubicBezTo>
                  <a:pt x="1476" y="12"/>
                  <a:pt x="1476" y="12"/>
                  <a:pt x="1476" y="12"/>
                </a:cubicBezTo>
                <a:cubicBezTo>
                  <a:pt x="1481" y="12"/>
                  <a:pt x="1481" y="12"/>
                  <a:pt x="1481" y="12"/>
                </a:cubicBezTo>
                <a:cubicBezTo>
                  <a:pt x="1481" y="13"/>
                  <a:pt x="1481" y="13"/>
                  <a:pt x="1481" y="13"/>
                </a:cubicBezTo>
                <a:cubicBezTo>
                  <a:pt x="1491" y="13"/>
                  <a:pt x="1491" y="13"/>
                  <a:pt x="1491" y="13"/>
                </a:cubicBezTo>
                <a:cubicBezTo>
                  <a:pt x="1491" y="14"/>
                  <a:pt x="1491" y="14"/>
                  <a:pt x="1491" y="14"/>
                </a:cubicBezTo>
                <a:cubicBezTo>
                  <a:pt x="1493" y="14"/>
                  <a:pt x="1493" y="14"/>
                  <a:pt x="1493" y="14"/>
                </a:cubicBezTo>
                <a:cubicBezTo>
                  <a:pt x="1496" y="11"/>
                  <a:pt x="1499" y="9"/>
                  <a:pt x="1505" y="9"/>
                </a:cubicBezTo>
                <a:cubicBezTo>
                  <a:pt x="1506" y="9"/>
                  <a:pt x="1508" y="9"/>
                  <a:pt x="1509" y="9"/>
                </a:cubicBezTo>
                <a:cubicBezTo>
                  <a:pt x="1510" y="9"/>
                  <a:pt x="1511" y="9"/>
                  <a:pt x="1512" y="9"/>
                </a:cubicBezTo>
                <a:cubicBezTo>
                  <a:pt x="1513" y="10"/>
                  <a:pt x="1513" y="10"/>
                  <a:pt x="1513" y="10"/>
                </a:cubicBezTo>
                <a:cubicBezTo>
                  <a:pt x="1515" y="6"/>
                  <a:pt x="1515" y="6"/>
                  <a:pt x="1515" y="6"/>
                </a:cubicBezTo>
                <a:cubicBezTo>
                  <a:pt x="1520" y="7"/>
                  <a:pt x="1520" y="7"/>
                  <a:pt x="1520" y="7"/>
                </a:cubicBezTo>
                <a:cubicBezTo>
                  <a:pt x="1528" y="11"/>
                  <a:pt x="1533" y="12"/>
                  <a:pt x="1545" y="12"/>
                </a:cubicBezTo>
                <a:cubicBezTo>
                  <a:pt x="1547" y="12"/>
                  <a:pt x="1547" y="12"/>
                  <a:pt x="1547" y="12"/>
                </a:cubicBezTo>
                <a:cubicBezTo>
                  <a:pt x="1547" y="11"/>
                  <a:pt x="1547" y="11"/>
                  <a:pt x="1547" y="11"/>
                </a:cubicBezTo>
                <a:cubicBezTo>
                  <a:pt x="1550" y="11"/>
                  <a:pt x="1550" y="11"/>
                  <a:pt x="1550" y="11"/>
                </a:cubicBezTo>
                <a:cubicBezTo>
                  <a:pt x="1550" y="7"/>
                  <a:pt x="1550" y="7"/>
                  <a:pt x="1550" y="7"/>
                </a:cubicBezTo>
                <a:cubicBezTo>
                  <a:pt x="1561" y="11"/>
                  <a:pt x="1561" y="11"/>
                  <a:pt x="1561" y="11"/>
                </a:cubicBezTo>
                <a:cubicBezTo>
                  <a:pt x="1561" y="7"/>
                  <a:pt x="1561" y="7"/>
                  <a:pt x="1561" y="7"/>
                </a:cubicBezTo>
                <a:cubicBezTo>
                  <a:pt x="1589" y="11"/>
                  <a:pt x="1589" y="11"/>
                  <a:pt x="1589" y="11"/>
                </a:cubicBezTo>
                <a:cubicBezTo>
                  <a:pt x="1589" y="11"/>
                  <a:pt x="1589" y="11"/>
                  <a:pt x="1589" y="11"/>
                </a:cubicBezTo>
                <a:cubicBezTo>
                  <a:pt x="1597" y="11"/>
                  <a:pt x="1597" y="11"/>
                  <a:pt x="1597" y="11"/>
                </a:cubicBezTo>
                <a:cubicBezTo>
                  <a:pt x="1597" y="11"/>
                  <a:pt x="1597" y="11"/>
                  <a:pt x="1597" y="11"/>
                </a:cubicBezTo>
                <a:cubicBezTo>
                  <a:pt x="1602" y="10"/>
                  <a:pt x="1602" y="10"/>
                  <a:pt x="1602" y="10"/>
                </a:cubicBezTo>
                <a:cubicBezTo>
                  <a:pt x="1602" y="9"/>
                  <a:pt x="1603" y="9"/>
                  <a:pt x="1603" y="9"/>
                </a:cubicBezTo>
                <a:cubicBezTo>
                  <a:pt x="1604" y="9"/>
                  <a:pt x="1606" y="10"/>
                  <a:pt x="1607" y="10"/>
                </a:cubicBezTo>
                <a:cubicBezTo>
                  <a:pt x="1612" y="10"/>
                  <a:pt x="1612" y="10"/>
                  <a:pt x="1612" y="10"/>
                </a:cubicBezTo>
                <a:cubicBezTo>
                  <a:pt x="1612" y="10"/>
                  <a:pt x="1612" y="10"/>
                  <a:pt x="1613" y="9"/>
                </a:cubicBezTo>
                <a:cubicBezTo>
                  <a:pt x="1616" y="8"/>
                  <a:pt x="1619" y="7"/>
                  <a:pt x="1623" y="7"/>
                </a:cubicBezTo>
                <a:cubicBezTo>
                  <a:pt x="1625" y="7"/>
                  <a:pt x="1627" y="7"/>
                  <a:pt x="1628" y="7"/>
                </a:cubicBezTo>
                <a:cubicBezTo>
                  <a:pt x="1632" y="9"/>
                  <a:pt x="1632" y="9"/>
                  <a:pt x="1632" y="9"/>
                </a:cubicBezTo>
                <a:cubicBezTo>
                  <a:pt x="1632" y="10"/>
                  <a:pt x="1632" y="10"/>
                  <a:pt x="1632" y="10"/>
                </a:cubicBezTo>
                <a:cubicBezTo>
                  <a:pt x="1634" y="11"/>
                  <a:pt x="1634" y="11"/>
                  <a:pt x="1634" y="11"/>
                </a:cubicBezTo>
                <a:cubicBezTo>
                  <a:pt x="1634" y="12"/>
                  <a:pt x="1634" y="12"/>
                  <a:pt x="1634" y="12"/>
                </a:cubicBezTo>
                <a:cubicBezTo>
                  <a:pt x="1644" y="12"/>
                  <a:pt x="1644" y="12"/>
                  <a:pt x="1644" y="12"/>
                </a:cubicBezTo>
                <a:cubicBezTo>
                  <a:pt x="1644" y="13"/>
                  <a:pt x="1644" y="13"/>
                  <a:pt x="1644" y="13"/>
                </a:cubicBezTo>
                <a:cubicBezTo>
                  <a:pt x="1648" y="13"/>
                  <a:pt x="1648" y="13"/>
                  <a:pt x="1648" y="13"/>
                </a:cubicBezTo>
                <a:cubicBezTo>
                  <a:pt x="1648" y="15"/>
                  <a:pt x="1648" y="15"/>
                  <a:pt x="1648" y="15"/>
                </a:cubicBezTo>
                <a:cubicBezTo>
                  <a:pt x="1649" y="15"/>
                  <a:pt x="1650" y="15"/>
                  <a:pt x="1652" y="15"/>
                </a:cubicBezTo>
                <a:cubicBezTo>
                  <a:pt x="1654" y="15"/>
                  <a:pt x="1655" y="15"/>
                  <a:pt x="1656" y="15"/>
                </a:cubicBezTo>
                <a:cubicBezTo>
                  <a:pt x="1659" y="10"/>
                  <a:pt x="1659" y="10"/>
                  <a:pt x="1659" y="10"/>
                </a:cubicBezTo>
                <a:cubicBezTo>
                  <a:pt x="1672" y="12"/>
                  <a:pt x="1672" y="12"/>
                  <a:pt x="1672" y="12"/>
                </a:cubicBezTo>
                <a:cubicBezTo>
                  <a:pt x="1673" y="11"/>
                  <a:pt x="1673" y="11"/>
                  <a:pt x="1673" y="11"/>
                </a:cubicBezTo>
                <a:cubicBezTo>
                  <a:pt x="1678" y="11"/>
                  <a:pt x="1678" y="11"/>
                  <a:pt x="1678" y="11"/>
                </a:cubicBezTo>
                <a:cubicBezTo>
                  <a:pt x="1695" y="12"/>
                  <a:pt x="1695" y="12"/>
                  <a:pt x="1695" y="12"/>
                </a:cubicBezTo>
                <a:cubicBezTo>
                  <a:pt x="1695" y="11"/>
                  <a:pt x="1695" y="11"/>
                  <a:pt x="1695" y="11"/>
                </a:cubicBezTo>
                <a:cubicBezTo>
                  <a:pt x="1698" y="11"/>
                  <a:pt x="1698" y="11"/>
                  <a:pt x="1698" y="11"/>
                </a:cubicBezTo>
                <a:cubicBezTo>
                  <a:pt x="1698" y="9"/>
                  <a:pt x="1698" y="9"/>
                  <a:pt x="1698" y="9"/>
                </a:cubicBezTo>
                <a:cubicBezTo>
                  <a:pt x="1705" y="9"/>
                  <a:pt x="1705" y="9"/>
                  <a:pt x="1705" y="9"/>
                </a:cubicBezTo>
                <a:cubicBezTo>
                  <a:pt x="1705" y="8"/>
                  <a:pt x="1705" y="8"/>
                  <a:pt x="1705" y="8"/>
                </a:cubicBezTo>
                <a:cubicBezTo>
                  <a:pt x="1718" y="8"/>
                  <a:pt x="1718" y="8"/>
                  <a:pt x="1718" y="8"/>
                </a:cubicBezTo>
                <a:cubicBezTo>
                  <a:pt x="1718" y="9"/>
                  <a:pt x="1718" y="9"/>
                  <a:pt x="1718" y="9"/>
                </a:cubicBezTo>
                <a:cubicBezTo>
                  <a:pt x="1720" y="9"/>
                  <a:pt x="1720" y="9"/>
                  <a:pt x="1720" y="9"/>
                </a:cubicBezTo>
                <a:cubicBezTo>
                  <a:pt x="1720" y="8"/>
                  <a:pt x="1720" y="8"/>
                  <a:pt x="1720" y="8"/>
                </a:cubicBezTo>
                <a:cubicBezTo>
                  <a:pt x="1740" y="8"/>
                  <a:pt x="1740" y="8"/>
                  <a:pt x="1740" y="8"/>
                </a:cubicBezTo>
                <a:cubicBezTo>
                  <a:pt x="1740" y="10"/>
                  <a:pt x="1740" y="10"/>
                  <a:pt x="1740" y="10"/>
                </a:cubicBezTo>
                <a:cubicBezTo>
                  <a:pt x="1740" y="9"/>
                  <a:pt x="1740" y="9"/>
                  <a:pt x="1740" y="9"/>
                </a:cubicBezTo>
                <a:cubicBezTo>
                  <a:pt x="1774" y="11"/>
                  <a:pt x="1774" y="11"/>
                  <a:pt x="1774" y="11"/>
                </a:cubicBezTo>
                <a:cubicBezTo>
                  <a:pt x="1774" y="12"/>
                  <a:pt x="1774" y="12"/>
                  <a:pt x="1774" y="12"/>
                </a:cubicBezTo>
                <a:cubicBezTo>
                  <a:pt x="1775" y="12"/>
                  <a:pt x="1775" y="12"/>
                  <a:pt x="1775" y="12"/>
                </a:cubicBezTo>
                <a:cubicBezTo>
                  <a:pt x="1776" y="12"/>
                  <a:pt x="1776" y="12"/>
                  <a:pt x="1777" y="12"/>
                </a:cubicBezTo>
                <a:cubicBezTo>
                  <a:pt x="1777" y="11"/>
                  <a:pt x="1777" y="11"/>
                  <a:pt x="1777" y="11"/>
                </a:cubicBezTo>
                <a:cubicBezTo>
                  <a:pt x="1780" y="11"/>
                  <a:pt x="1780" y="11"/>
                  <a:pt x="1780" y="11"/>
                </a:cubicBezTo>
                <a:cubicBezTo>
                  <a:pt x="1780" y="9"/>
                  <a:pt x="1780" y="9"/>
                  <a:pt x="1780" y="9"/>
                </a:cubicBezTo>
                <a:cubicBezTo>
                  <a:pt x="1800" y="9"/>
                  <a:pt x="1800" y="9"/>
                  <a:pt x="1800" y="9"/>
                </a:cubicBezTo>
                <a:cubicBezTo>
                  <a:pt x="1807" y="7"/>
                  <a:pt x="1807" y="7"/>
                  <a:pt x="1807" y="7"/>
                </a:cubicBezTo>
                <a:cubicBezTo>
                  <a:pt x="1807" y="11"/>
                  <a:pt x="1807" y="11"/>
                  <a:pt x="1807" y="11"/>
                </a:cubicBezTo>
                <a:cubicBezTo>
                  <a:pt x="1808" y="11"/>
                  <a:pt x="1809" y="11"/>
                  <a:pt x="1810" y="12"/>
                </a:cubicBezTo>
                <a:cubicBezTo>
                  <a:pt x="1811" y="11"/>
                  <a:pt x="1814" y="10"/>
                  <a:pt x="1817" y="11"/>
                </a:cubicBezTo>
                <a:cubicBezTo>
                  <a:pt x="1822" y="12"/>
                  <a:pt x="1822" y="12"/>
                  <a:pt x="1822" y="12"/>
                </a:cubicBezTo>
                <a:cubicBezTo>
                  <a:pt x="1822" y="12"/>
                  <a:pt x="1822" y="12"/>
                  <a:pt x="1822" y="12"/>
                </a:cubicBezTo>
                <a:cubicBezTo>
                  <a:pt x="1825" y="13"/>
                  <a:pt x="1825" y="13"/>
                  <a:pt x="1825" y="13"/>
                </a:cubicBezTo>
                <a:cubicBezTo>
                  <a:pt x="1825" y="12"/>
                  <a:pt x="1825" y="12"/>
                  <a:pt x="1825" y="12"/>
                </a:cubicBezTo>
                <a:cubicBezTo>
                  <a:pt x="1830" y="12"/>
                  <a:pt x="1830" y="12"/>
                  <a:pt x="1830" y="12"/>
                </a:cubicBezTo>
                <a:cubicBezTo>
                  <a:pt x="1830" y="11"/>
                  <a:pt x="1830" y="11"/>
                  <a:pt x="1830" y="11"/>
                </a:cubicBezTo>
                <a:cubicBezTo>
                  <a:pt x="1843" y="11"/>
                  <a:pt x="1843" y="11"/>
                  <a:pt x="1843" y="11"/>
                </a:cubicBezTo>
                <a:cubicBezTo>
                  <a:pt x="1843" y="12"/>
                  <a:pt x="1843" y="12"/>
                  <a:pt x="1843" y="12"/>
                </a:cubicBezTo>
                <a:cubicBezTo>
                  <a:pt x="1856" y="12"/>
                  <a:pt x="1856" y="12"/>
                  <a:pt x="1856" y="12"/>
                </a:cubicBezTo>
                <a:cubicBezTo>
                  <a:pt x="1856" y="7"/>
                  <a:pt x="1856" y="7"/>
                  <a:pt x="1856" y="7"/>
                </a:cubicBezTo>
                <a:cubicBezTo>
                  <a:pt x="1865" y="12"/>
                  <a:pt x="1865" y="12"/>
                  <a:pt x="1865" y="12"/>
                </a:cubicBezTo>
                <a:cubicBezTo>
                  <a:pt x="1869" y="11"/>
                  <a:pt x="1869" y="11"/>
                  <a:pt x="1869" y="11"/>
                </a:cubicBezTo>
                <a:cubicBezTo>
                  <a:pt x="1869" y="9"/>
                  <a:pt x="1869" y="9"/>
                  <a:pt x="1869" y="9"/>
                </a:cubicBezTo>
                <a:cubicBezTo>
                  <a:pt x="1872" y="9"/>
                  <a:pt x="1872" y="9"/>
                  <a:pt x="1872" y="9"/>
                </a:cubicBezTo>
                <a:cubicBezTo>
                  <a:pt x="1872" y="8"/>
                  <a:pt x="1872" y="8"/>
                  <a:pt x="1872" y="8"/>
                </a:cubicBezTo>
                <a:cubicBezTo>
                  <a:pt x="1878" y="8"/>
                  <a:pt x="1878" y="8"/>
                  <a:pt x="1878" y="8"/>
                </a:cubicBezTo>
                <a:cubicBezTo>
                  <a:pt x="1879" y="8"/>
                  <a:pt x="1880" y="9"/>
                  <a:pt x="1882" y="9"/>
                </a:cubicBezTo>
                <a:cubicBezTo>
                  <a:pt x="1883" y="9"/>
                  <a:pt x="1885" y="9"/>
                  <a:pt x="1887" y="10"/>
                </a:cubicBezTo>
                <a:cubicBezTo>
                  <a:pt x="1890" y="11"/>
                  <a:pt x="1890" y="11"/>
                  <a:pt x="1890" y="11"/>
                </a:cubicBezTo>
                <a:cubicBezTo>
                  <a:pt x="1896" y="11"/>
                  <a:pt x="1896" y="11"/>
                  <a:pt x="1896" y="11"/>
                </a:cubicBezTo>
                <a:cubicBezTo>
                  <a:pt x="1896" y="12"/>
                  <a:pt x="1896" y="12"/>
                  <a:pt x="1896" y="12"/>
                </a:cubicBezTo>
                <a:cubicBezTo>
                  <a:pt x="1901" y="12"/>
                  <a:pt x="1901" y="12"/>
                  <a:pt x="1901" y="12"/>
                </a:cubicBezTo>
                <a:cubicBezTo>
                  <a:pt x="1901" y="13"/>
                  <a:pt x="1901" y="13"/>
                  <a:pt x="1901" y="13"/>
                </a:cubicBezTo>
                <a:cubicBezTo>
                  <a:pt x="1902" y="13"/>
                  <a:pt x="1902" y="13"/>
                  <a:pt x="1902" y="13"/>
                </a:cubicBezTo>
                <a:cubicBezTo>
                  <a:pt x="1907" y="13"/>
                  <a:pt x="1907" y="13"/>
                  <a:pt x="1907" y="13"/>
                </a:cubicBezTo>
                <a:cubicBezTo>
                  <a:pt x="1907" y="14"/>
                  <a:pt x="1907" y="14"/>
                  <a:pt x="1907" y="14"/>
                </a:cubicBezTo>
                <a:cubicBezTo>
                  <a:pt x="1909" y="14"/>
                  <a:pt x="1909" y="14"/>
                  <a:pt x="1909" y="14"/>
                </a:cubicBezTo>
                <a:cubicBezTo>
                  <a:pt x="1912" y="13"/>
                  <a:pt x="1912" y="13"/>
                  <a:pt x="1912" y="13"/>
                </a:cubicBezTo>
                <a:cubicBezTo>
                  <a:pt x="1912" y="12"/>
                  <a:pt x="1912" y="12"/>
                  <a:pt x="1912" y="12"/>
                </a:cubicBezTo>
                <a:cubicBezTo>
                  <a:pt x="1916" y="11"/>
                  <a:pt x="1916" y="11"/>
                  <a:pt x="1916" y="11"/>
                </a:cubicBezTo>
                <a:cubicBezTo>
                  <a:pt x="1917" y="11"/>
                  <a:pt x="1918" y="11"/>
                  <a:pt x="1919" y="11"/>
                </a:cubicBezTo>
                <a:cubicBezTo>
                  <a:pt x="1919" y="11"/>
                  <a:pt x="1920" y="11"/>
                  <a:pt x="1920" y="11"/>
                </a:cubicBezTo>
                <a:cubicBezTo>
                  <a:pt x="1920" y="10"/>
                  <a:pt x="1921" y="10"/>
                  <a:pt x="1921" y="10"/>
                </a:cubicBezTo>
                <a:cubicBezTo>
                  <a:pt x="1921" y="10"/>
                  <a:pt x="1921" y="10"/>
                  <a:pt x="1921" y="10"/>
                </a:cubicBezTo>
                <a:cubicBezTo>
                  <a:pt x="1921" y="8"/>
                  <a:pt x="1921" y="8"/>
                  <a:pt x="1921" y="8"/>
                </a:cubicBezTo>
                <a:cubicBezTo>
                  <a:pt x="1926" y="8"/>
                  <a:pt x="1926" y="8"/>
                  <a:pt x="1926" y="8"/>
                </a:cubicBezTo>
                <a:cubicBezTo>
                  <a:pt x="1927" y="6"/>
                  <a:pt x="1927" y="6"/>
                  <a:pt x="1927" y="6"/>
                </a:cubicBezTo>
                <a:cubicBezTo>
                  <a:pt x="1943" y="6"/>
                  <a:pt x="1943" y="6"/>
                  <a:pt x="1943" y="6"/>
                </a:cubicBezTo>
                <a:cubicBezTo>
                  <a:pt x="1945" y="8"/>
                  <a:pt x="1945" y="8"/>
                  <a:pt x="1945" y="8"/>
                </a:cubicBezTo>
                <a:cubicBezTo>
                  <a:pt x="1952" y="8"/>
                  <a:pt x="1952" y="8"/>
                  <a:pt x="1952" y="8"/>
                </a:cubicBezTo>
                <a:cubicBezTo>
                  <a:pt x="1952" y="9"/>
                  <a:pt x="1952" y="9"/>
                  <a:pt x="1952" y="9"/>
                </a:cubicBezTo>
                <a:cubicBezTo>
                  <a:pt x="1960" y="9"/>
                  <a:pt x="1960" y="9"/>
                  <a:pt x="1960" y="9"/>
                </a:cubicBezTo>
                <a:cubicBezTo>
                  <a:pt x="1960" y="14"/>
                  <a:pt x="1960" y="14"/>
                  <a:pt x="1960" y="14"/>
                </a:cubicBezTo>
                <a:cubicBezTo>
                  <a:pt x="1961" y="16"/>
                  <a:pt x="1961" y="16"/>
                  <a:pt x="1961" y="16"/>
                </a:cubicBezTo>
                <a:cubicBezTo>
                  <a:pt x="1964" y="25"/>
                  <a:pt x="1964" y="25"/>
                  <a:pt x="1964" y="25"/>
                </a:cubicBezTo>
                <a:cubicBezTo>
                  <a:pt x="1960" y="25"/>
                  <a:pt x="1960" y="25"/>
                  <a:pt x="1960" y="25"/>
                </a:cubicBezTo>
                <a:cubicBezTo>
                  <a:pt x="1960" y="28"/>
                  <a:pt x="1960" y="28"/>
                  <a:pt x="1960" y="28"/>
                </a:cubicBezTo>
                <a:cubicBezTo>
                  <a:pt x="1959" y="28"/>
                  <a:pt x="1959" y="28"/>
                  <a:pt x="1959" y="28"/>
                </a:cubicBezTo>
                <a:cubicBezTo>
                  <a:pt x="1958" y="42"/>
                  <a:pt x="1958" y="42"/>
                  <a:pt x="1958" y="42"/>
                </a:cubicBezTo>
                <a:cubicBezTo>
                  <a:pt x="1959" y="46"/>
                  <a:pt x="1959" y="46"/>
                  <a:pt x="1959" y="46"/>
                </a:cubicBezTo>
                <a:cubicBezTo>
                  <a:pt x="1959" y="47"/>
                  <a:pt x="1960" y="49"/>
                  <a:pt x="1958" y="52"/>
                </a:cubicBezTo>
                <a:cubicBezTo>
                  <a:pt x="1958" y="55"/>
                  <a:pt x="1958" y="55"/>
                  <a:pt x="1958" y="55"/>
                </a:cubicBezTo>
                <a:cubicBezTo>
                  <a:pt x="1959" y="58"/>
                  <a:pt x="1959" y="58"/>
                  <a:pt x="1959" y="58"/>
                </a:cubicBezTo>
                <a:cubicBezTo>
                  <a:pt x="1961" y="64"/>
                  <a:pt x="1960" y="70"/>
                  <a:pt x="1959" y="74"/>
                </a:cubicBezTo>
                <a:cubicBezTo>
                  <a:pt x="1959" y="75"/>
                  <a:pt x="1959" y="77"/>
                  <a:pt x="1959" y="78"/>
                </a:cubicBezTo>
                <a:cubicBezTo>
                  <a:pt x="1961" y="79"/>
                  <a:pt x="1961" y="79"/>
                  <a:pt x="1961" y="79"/>
                </a:cubicBezTo>
                <a:cubicBezTo>
                  <a:pt x="1962" y="87"/>
                  <a:pt x="1962" y="87"/>
                  <a:pt x="1962" y="87"/>
                </a:cubicBezTo>
                <a:cubicBezTo>
                  <a:pt x="1963" y="87"/>
                  <a:pt x="1963" y="87"/>
                  <a:pt x="1963" y="87"/>
                </a:cubicBezTo>
                <a:cubicBezTo>
                  <a:pt x="1963" y="90"/>
                  <a:pt x="1963" y="90"/>
                  <a:pt x="1963" y="90"/>
                </a:cubicBezTo>
                <a:cubicBezTo>
                  <a:pt x="1963" y="93"/>
                  <a:pt x="1963" y="93"/>
                  <a:pt x="1963" y="93"/>
                </a:cubicBezTo>
                <a:cubicBezTo>
                  <a:pt x="1963" y="94"/>
                  <a:pt x="1963" y="94"/>
                  <a:pt x="1963" y="94"/>
                </a:cubicBezTo>
                <a:cubicBezTo>
                  <a:pt x="1963" y="100"/>
                  <a:pt x="1963" y="100"/>
                  <a:pt x="1963" y="100"/>
                </a:cubicBezTo>
                <a:cubicBezTo>
                  <a:pt x="1962" y="100"/>
                  <a:pt x="1962" y="100"/>
                  <a:pt x="1962" y="100"/>
                </a:cubicBezTo>
                <a:cubicBezTo>
                  <a:pt x="1963" y="107"/>
                  <a:pt x="1963" y="107"/>
                  <a:pt x="1963" y="107"/>
                </a:cubicBezTo>
                <a:cubicBezTo>
                  <a:pt x="1960" y="107"/>
                  <a:pt x="1960" y="107"/>
                  <a:pt x="1960" y="107"/>
                </a:cubicBezTo>
                <a:cubicBezTo>
                  <a:pt x="1960" y="109"/>
                  <a:pt x="1960" y="109"/>
                  <a:pt x="1960" y="109"/>
                </a:cubicBezTo>
                <a:cubicBezTo>
                  <a:pt x="1960" y="109"/>
                  <a:pt x="1960" y="109"/>
                  <a:pt x="1960" y="109"/>
                </a:cubicBezTo>
                <a:cubicBezTo>
                  <a:pt x="1961" y="110"/>
                  <a:pt x="1961" y="110"/>
                  <a:pt x="1961" y="111"/>
                </a:cubicBezTo>
                <a:cubicBezTo>
                  <a:pt x="1962" y="112"/>
                  <a:pt x="1962" y="112"/>
                  <a:pt x="1962" y="112"/>
                </a:cubicBezTo>
                <a:cubicBezTo>
                  <a:pt x="1963" y="112"/>
                  <a:pt x="1963" y="112"/>
                  <a:pt x="1963" y="112"/>
                </a:cubicBezTo>
                <a:cubicBezTo>
                  <a:pt x="1963" y="125"/>
                  <a:pt x="1963" y="125"/>
                  <a:pt x="1963" y="125"/>
                </a:cubicBezTo>
                <a:cubicBezTo>
                  <a:pt x="1962" y="125"/>
                  <a:pt x="1962" y="125"/>
                  <a:pt x="1962" y="125"/>
                </a:cubicBezTo>
                <a:cubicBezTo>
                  <a:pt x="1962" y="127"/>
                  <a:pt x="1962" y="127"/>
                  <a:pt x="1962" y="127"/>
                </a:cubicBezTo>
                <a:cubicBezTo>
                  <a:pt x="1963" y="133"/>
                  <a:pt x="1963" y="133"/>
                  <a:pt x="1963" y="133"/>
                </a:cubicBezTo>
                <a:cubicBezTo>
                  <a:pt x="1962" y="133"/>
                  <a:pt x="1962" y="133"/>
                  <a:pt x="1962" y="133"/>
                </a:cubicBezTo>
                <a:cubicBezTo>
                  <a:pt x="1963" y="135"/>
                  <a:pt x="1963" y="135"/>
                  <a:pt x="1963" y="135"/>
                </a:cubicBezTo>
                <a:cubicBezTo>
                  <a:pt x="1965" y="135"/>
                  <a:pt x="1965" y="135"/>
                  <a:pt x="1965" y="135"/>
                </a:cubicBezTo>
                <a:cubicBezTo>
                  <a:pt x="1962" y="141"/>
                  <a:pt x="1962" y="141"/>
                  <a:pt x="1962" y="141"/>
                </a:cubicBezTo>
                <a:cubicBezTo>
                  <a:pt x="1961" y="145"/>
                  <a:pt x="1961" y="145"/>
                  <a:pt x="1961" y="145"/>
                </a:cubicBezTo>
                <a:cubicBezTo>
                  <a:pt x="1962" y="145"/>
                  <a:pt x="1962" y="145"/>
                  <a:pt x="1962" y="145"/>
                </a:cubicBezTo>
                <a:cubicBezTo>
                  <a:pt x="1962" y="172"/>
                  <a:pt x="1962" y="172"/>
                  <a:pt x="1962" y="172"/>
                </a:cubicBezTo>
                <a:cubicBezTo>
                  <a:pt x="1963" y="179"/>
                  <a:pt x="1963" y="179"/>
                  <a:pt x="1963" y="179"/>
                </a:cubicBezTo>
                <a:cubicBezTo>
                  <a:pt x="1960" y="179"/>
                  <a:pt x="1960" y="179"/>
                  <a:pt x="1960" y="179"/>
                </a:cubicBezTo>
                <a:cubicBezTo>
                  <a:pt x="1959" y="185"/>
                  <a:pt x="1959" y="185"/>
                  <a:pt x="1959" y="185"/>
                </a:cubicBezTo>
                <a:cubicBezTo>
                  <a:pt x="1960" y="185"/>
                  <a:pt x="1960" y="185"/>
                  <a:pt x="1960" y="185"/>
                </a:cubicBezTo>
                <a:cubicBezTo>
                  <a:pt x="1959" y="192"/>
                  <a:pt x="1959" y="192"/>
                  <a:pt x="1959" y="192"/>
                </a:cubicBezTo>
                <a:cubicBezTo>
                  <a:pt x="1959" y="192"/>
                  <a:pt x="1959" y="192"/>
                  <a:pt x="1959" y="192"/>
                </a:cubicBezTo>
                <a:cubicBezTo>
                  <a:pt x="1959" y="195"/>
                  <a:pt x="1959" y="195"/>
                  <a:pt x="1959" y="195"/>
                </a:cubicBezTo>
                <a:cubicBezTo>
                  <a:pt x="1961" y="195"/>
                  <a:pt x="1961" y="195"/>
                  <a:pt x="1961" y="195"/>
                </a:cubicBezTo>
                <a:cubicBezTo>
                  <a:pt x="1958" y="219"/>
                  <a:pt x="1958" y="219"/>
                  <a:pt x="1958" y="219"/>
                </a:cubicBezTo>
                <a:cubicBezTo>
                  <a:pt x="1958" y="224"/>
                  <a:pt x="1958" y="224"/>
                  <a:pt x="1958" y="224"/>
                </a:cubicBezTo>
                <a:cubicBezTo>
                  <a:pt x="1959" y="224"/>
                  <a:pt x="1959" y="224"/>
                  <a:pt x="1959" y="224"/>
                </a:cubicBezTo>
                <a:cubicBezTo>
                  <a:pt x="1959" y="237"/>
                  <a:pt x="1959" y="237"/>
                  <a:pt x="1959" y="237"/>
                </a:cubicBezTo>
                <a:cubicBezTo>
                  <a:pt x="1958" y="237"/>
                  <a:pt x="1958" y="237"/>
                  <a:pt x="1958" y="237"/>
                </a:cubicBezTo>
                <a:cubicBezTo>
                  <a:pt x="1957" y="241"/>
                  <a:pt x="1958" y="246"/>
                  <a:pt x="1958" y="248"/>
                </a:cubicBezTo>
                <a:cubicBezTo>
                  <a:pt x="1962" y="250"/>
                  <a:pt x="1962" y="250"/>
                  <a:pt x="1962" y="250"/>
                </a:cubicBezTo>
                <a:cubicBezTo>
                  <a:pt x="1960" y="271"/>
                  <a:pt x="1960" y="271"/>
                  <a:pt x="1960" y="271"/>
                </a:cubicBezTo>
                <a:cubicBezTo>
                  <a:pt x="1959" y="271"/>
                  <a:pt x="1959" y="271"/>
                  <a:pt x="1959" y="271"/>
                </a:cubicBezTo>
                <a:cubicBezTo>
                  <a:pt x="1959" y="283"/>
                  <a:pt x="1959" y="283"/>
                  <a:pt x="1959" y="283"/>
                </a:cubicBezTo>
                <a:cubicBezTo>
                  <a:pt x="1958" y="283"/>
                  <a:pt x="1958" y="283"/>
                  <a:pt x="1958" y="283"/>
                </a:cubicBezTo>
                <a:cubicBezTo>
                  <a:pt x="1958" y="294"/>
                  <a:pt x="1958" y="294"/>
                  <a:pt x="1958" y="294"/>
                </a:cubicBezTo>
                <a:cubicBezTo>
                  <a:pt x="1958" y="294"/>
                  <a:pt x="1958" y="294"/>
                  <a:pt x="1958" y="295"/>
                </a:cubicBezTo>
                <a:cubicBezTo>
                  <a:pt x="1958" y="299"/>
                  <a:pt x="1958" y="299"/>
                  <a:pt x="1958" y="299"/>
                </a:cubicBezTo>
                <a:cubicBezTo>
                  <a:pt x="1959" y="299"/>
                  <a:pt x="1959" y="299"/>
                  <a:pt x="1959" y="299"/>
                </a:cubicBezTo>
                <a:cubicBezTo>
                  <a:pt x="1959" y="312"/>
                  <a:pt x="1959" y="312"/>
                  <a:pt x="1959" y="312"/>
                </a:cubicBezTo>
                <a:cubicBezTo>
                  <a:pt x="1958" y="312"/>
                  <a:pt x="1958" y="312"/>
                  <a:pt x="1958" y="312"/>
                </a:cubicBezTo>
                <a:cubicBezTo>
                  <a:pt x="1958" y="325"/>
                  <a:pt x="1958" y="325"/>
                  <a:pt x="1958" y="325"/>
                </a:cubicBezTo>
                <a:cubicBezTo>
                  <a:pt x="1959" y="325"/>
                  <a:pt x="1959" y="325"/>
                  <a:pt x="1959" y="325"/>
                </a:cubicBezTo>
                <a:cubicBezTo>
                  <a:pt x="1959" y="330"/>
                  <a:pt x="1959" y="330"/>
                  <a:pt x="1959" y="330"/>
                </a:cubicBezTo>
                <a:cubicBezTo>
                  <a:pt x="1960" y="334"/>
                  <a:pt x="1960" y="334"/>
                  <a:pt x="1960" y="334"/>
                </a:cubicBezTo>
                <a:cubicBezTo>
                  <a:pt x="1961" y="337"/>
                  <a:pt x="1960" y="341"/>
                  <a:pt x="1958" y="346"/>
                </a:cubicBezTo>
                <a:cubicBezTo>
                  <a:pt x="1958" y="346"/>
                  <a:pt x="1958" y="347"/>
                  <a:pt x="1958" y="347"/>
                </a:cubicBezTo>
                <a:cubicBezTo>
                  <a:pt x="1958" y="365"/>
                  <a:pt x="1958" y="365"/>
                  <a:pt x="1958" y="365"/>
                </a:cubicBezTo>
                <a:cubicBezTo>
                  <a:pt x="1959" y="366"/>
                  <a:pt x="1959" y="366"/>
                  <a:pt x="1959" y="366"/>
                </a:cubicBezTo>
                <a:cubicBezTo>
                  <a:pt x="1960" y="368"/>
                  <a:pt x="1960" y="368"/>
                  <a:pt x="1960" y="368"/>
                </a:cubicBezTo>
                <a:cubicBezTo>
                  <a:pt x="1961" y="371"/>
                  <a:pt x="1961" y="374"/>
                  <a:pt x="1961" y="379"/>
                </a:cubicBezTo>
                <a:cubicBezTo>
                  <a:pt x="1961" y="380"/>
                  <a:pt x="1960" y="381"/>
                  <a:pt x="1960" y="383"/>
                </a:cubicBezTo>
                <a:cubicBezTo>
                  <a:pt x="1960" y="383"/>
                  <a:pt x="1960" y="383"/>
                  <a:pt x="1960" y="383"/>
                </a:cubicBezTo>
                <a:cubicBezTo>
                  <a:pt x="1960" y="387"/>
                  <a:pt x="1960" y="387"/>
                  <a:pt x="1960" y="387"/>
                </a:cubicBezTo>
                <a:cubicBezTo>
                  <a:pt x="1962" y="387"/>
                  <a:pt x="1962" y="387"/>
                  <a:pt x="1962" y="387"/>
                </a:cubicBezTo>
                <a:cubicBezTo>
                  <a:pt x="1962" y="390"/>
                  <a:pt x="1962" y="390"/>
                  <a:pt x="1962" y="390"/>
                </a:cubicBezTo>
                <a:cubicBezTo>
                  <a:pt x="1963" y="390"/>
                  <a:pt x="1963" y="390"/>
                  <a:pt x="1963" y="390"/>
                </a:cubicBezTo>
                <a:cubicBezTo>
                  <a:pt x="1963" y="404"/>
                  <a:pt x="1963" y="404"/>
                  <a:pt x="1963" y="404"/>
                </a:cubicBezTo>
                <a:cubicBezTo>
                  <a:pt x="1962" y="404"/>
                  <a:pt x="1962" y="404"/>
                  <a:pt x="1962" y="404"/>
                </a:cubicBezTo>
                <a:cubicBezTo>
                  <a:pt x="1962" y="406"/>
                  <a:pt x="1962" y="406"/>
                  <a:pt x="1962" y="406"/>
                </a:cubicBezTo>
                <a:cubicBezTo>
                  <a:pt x="1962" y="407"/>
                  <a:pt x="1962" y="408"/>
                  <a:pt x="1962" y="409"/>
                </a:cubicBezTo>
                <a:cubicBezTo>
                  <a:pt x="1962" y="409"/>
                  <a:pt x="1962" y="409"/>
                  <a:pt x="1962" y="409"/>
                </a:cubicBezTo>
                <a:cubicBezTo>
                  <a:pt x="1961" y="409"/>
                  <a:pt x="1961" y="410"/>
                  <a:pt x="1961" y="410"/>
                </a:cubicBezTo>
                <a:cubicBezTo>
                  <a:pt x="1960" y="415"/>
                  <a:pt x="1960" y="415"/>
                  <a:pt x="1960" y="415"/>
                </a:cubicBezTo>
                <a:cubicBezTo>
                  <a:pt x="1960" y="421"/>
                  <a:pt x="1960" y="421"/>
                  <a:pt x="1960" y="421"/>
                </a:cubicBezTo>
                <a:cubicBezTo>
                  <a:pt x="1959" y="421"/>
                  <a:pt x="1959" y="421"/>
                  <a:pt x="1959" y="421"/>
                </a:cubicBezTo>
                <a:cubicBezTo>
                  <a:pt x="1959" y="428"/>
                  <a:pt x="1959" y="428"/>
                  <a:pt x="1959" y="428"/>
                </a:cubicBezTo>
                <a:cubicBezTo>
                  <a:pt x="1958" y="428"/>
                  <a:pt x="1958" y="428"/>
                  <a:pt x="1958" y="428"/>
                </a:cubicBezTo>
                <a:cubicBezTo>
                  <a:pt x="1958" y="434"/>
                  <a:pt x="1958" y="434"/>
                  <a:pt x="1958" y="434"/>
                </a:cubicBezTo>
                <a:cubicBezTo>
                  <a:pt x="1959" y="434"/>
                  <a:pt x="1959" y="434"/>
                  <a:pt x="1959" y="434"/>
                </a:cubicBezTo>
                <a:cubicBezTo>
                  <a:pt x="1959" y="440"/>
                  <a:pt x="1959" y="440"/>
                  <a:pt x="1959" y="440"/>
                </a:cubicBezTo>
                <a:cubicBezTo>
                  <a:pt x="1961" y="441"/>
                  <a:pt x="1961" y="441"/>
                  <a:pt x="1961" y="441"/>
                </a:cubicBezTo>
                <a:cubicBezTo>
                  <a:pt x="1961" y="443"/>
                  <a:pt x="1961" y="443"/>
                  <a:pt x="1961" y="443"/>
                </a:cubicBezTo>
                <a:cubicBezTo>
                  <a:pt x="1962" y="445"/>
                  <a:pt x="1962" y="448"/>
                  <a:pt x="1960" y="450"/>
                </a:cubicBezTo>
                <a:cubicBezTo>
                  <a:pt x="1960" y="451"/>
                  <a:pt x="1960" y="451"/>
                  <a:pt x="1961" y="452"/>
                </a:cubicBezTo>
                <a:cubicBezTo>
                  <a:pt x="1961" y="453"/>
                  <a:pt x="1961" y="454"/>
                  <a:pt x="1961" y="456"/>
                </a:cubicBezTo>
                <a:cubicBezTo>
                  <a:pt x="1963" y="462"/>
                  <a:pt x="1963" y="462"/>
                  <a:pt x="1963" y="462"/>
                </a:cubicBezTo>
                <a:cubicBezTo>
                  <a:pt x="1960" y="462"/>
                  <a:pt x="1960" y="462"/>
                  <a:pt x="1960" y="462"/>
                </a:cubicBezTo>
                <a:cubicBezTo>
                  <a:pt x="1960" y="465"/>
                  <a:pt x="1960" y="468"/>
                  <a:pt x="1960" y="471"/>
                </a:cubicBezTo>
                <a:cubicBezTo>
                  <a:pt x="1960" y="477"/>
                  <a:pt x="1960" y="482"/>
                  <a:pt x="1960" y="486"/>
                </a:cubicBezTo>
                <a:cubicBezTo>
                  <a:pt x="1960" y="487"/>
                  <a:pt x="1960" y="487"/>
                  <a:pt x="1960" y="487"/>
                </a:cubicBezTo>
                <a:cubicBezTo>
                  <a:pt x="1960" y="505"/>
                  <a:pt x="1960" y="505"/>
                  <a:pt x="1960" y="505"/>
                </a:cubicBezTo>
                <a:cubicBezTo>
                  <a:pt x="1965" y="520"/>
                  <a:pt x="1965" y="520"/>
                  <a:pt x="1965" y="520"/>
                </a:cubicBezTo>
                <a:cubicBezTo>
                  <a:pt x="1961" y="520"/>
                  <a:pt x="1961" y="520"/>
                  <a:pt x="1961" y="520"/>
                </a:cubicBezTo>
                <a:cubicBezTo>
                  <a:pt x="1956" y="543"/>
                  <a:pt x="1956" y="543"/>
                  <a:pt x="1956" y="543"/>
                </a:cubicBezTo>
                <a:cubicBezTo>
                  <a:pt x="1957" y="544"/>
                  <a:pt x="1957" y="546"/>
                  <a:pt x="1957" y="548"/>
                </a:cubicBezTo>
                <a:cubicBezTo>
                  <a:pt x="1956" y="551"/>
                  <a:pt x="1956" y="551"/>
                  <a:pt x="1956" y="551"/>
                </a:cubicBezTo>
                <a:cubicBezTo>
                  <a:pt x="1959" y="553"/>
                  <a:pt x="1959" y="553"/>
                  <a:pt x="1959" y="553"/>
                </a:cubicBezTo>
                <a:cubicBezTo>
                  <a:pt x="1959" y="559"/>
                  <a:pt x="1959" y="559"/>
                  <a:pt x="1959" y="559"/>
                </a:cubicBezTo>
                <a:cubicBezTo>
                  <a:pt x="1959" y="561"/>
                  <a:pt x="1959" y="561"/>
                  <a:pt x="1959" y="561"/>
                </a:cubicBezTo>
                <a:cubicBezTo>
                  <a:pt x="1958" y="561"/>
                  <a:pt x="1958" y="564"/>
                  <a:pt x="1958" y="566"/>
                </a:cubicBezTo>
                <a:cubicBezTo>
                  <a:pt x="1958" y="568"/>
                  <a:pt x="1959" y="571"/>
                  <a:pt x="1958" y="573"/>
                </a:cubicBezTo>
                <a:cubicBezTo>
                  <a:pt x="1961" y="573"/>
                  <a:pt x="1961" y="573"/>
                  <a:pt x="1961" y="573"/>
                </a:cubicBezTo>
                <a:cubicBezTo>
                  <a:pt x="1960" y="578"/>
                  <a:pt x="1960" y="578"/>
                  <a:pt x="1960" y="578"/>
                </a:cubicBezTo>
                <a:cubicBezTo>
                  <a:pt x="1958" y="601"/>
                  <a:pt x="1958" y="601"/>
                  <a:pt x="1958" y="601"/>
                </a:cubicBezTo>
                <a:cubicBezTo>
                  <a:pt x="1959" y="614"/>
                  <a:pt x="1959" y="614"/>
                  <a:pt x="1959" y="614"/>
                </a:cubicBezTo>
                <a:cubicBezTo>
                  <a:pt x="1958" y="614"/>
                  <a:pt x="1958" y="614"/>
                  <a:pt x="1958" y="614"/>
                </a:cubicBezTo>
                <a:cubicBezTo>
                  <a:pt x="1958" y="620"/>
                  <a:pt x="1958" y="620"/>
                  <a:pt x="1958" y="620"/>
                </a:cubicBezTo>
                <a:cubicBezTo>
                  <a:pt x="1959" y="620"/>
                  <a:pt x="1959" y="620"/>
                  <a:pt x="1959" y="620"/>
                </a:cubicBezTo>
                <a:cubicBezTo>
                  <a:pt x="1959" y="624"/>
                  <a:pt x="1959" y="624"/>
                  <a:pt x="1959" y="624"/>
                </a:cubicBezTo>
                <a:cubicBezTo>
                  <a:pt x="1961" y="624"/>
                  <a:pt x="1961" y="624"/>
                  <a:pt x="1961" y="624"/>
                </a:cubicBezTo>
                <a:cubicBezTo>
                  <a:pt x="1959" y="638"/>
                  <a:pt x="1959" y="638"/>
                  <a:pt x="1959" y="638"/>
                </a:cubicBezTo>
                <a:cubicBezTo>
                  <a:pt x="1959" y="638"/>
                  <a:pt x="1960" y="639"/>
                  <a:pt x="1960" y="640"/>
                </a:cubicBezTo>
                <a:cubicBezTo>
                  <a:pt x="1960" y="643"/>
                  <a:pt x="1961" y="648"/>
                  <a:pt x="1960" y="652"/>
                </a:cubicBezTo>
                <a:cubicBezTo>
                  <a:pt x="1959" y="656"/>
                  <a:pt x="1959" y="656"/>
                  <a:pt x="1959" y="656"/>
                </a:cubicBezTo>
                <a:cubicBezTo>
                  <a:pt x="1959" y="672"/>
                  <a:pt x="1959" y="672"/>
                  <a:pt x="1959" y="672"/>
                </a:cubicBezTo>
                <a:cubicBezTo>
                  <a:pt x="1959" y="672"/>
                  <a:pt x="1959" y="672"/>
                  <a:pt x="1959" y="672"/>
                </a:cubicBezTo>
                <a:cubicBezTo>
                  <a:pt x="1960" y="680"/>
                  <a:pt x="1960" y="680"/>
                  <a:pt x="1960" y="680"/>
                </a:cubicBezTo>
                <a:cubicBezTo>
                  <a:pt x="1958" y="680"/>
                  <a:pt x="1958" y="680"/>
                  <a:pt x="1958" y="680"/>
                </a:cubicBezTo>
                <a:cubicBezTo>
                  <a:pt x="1958" y="685"/>
                  <a:pt x="1958" y="685"/>
                  <a:pt x="1958" y="685"/>
                </a:cubicBezTo>
                <a:cubicBezTo>
                  <a:pt x="1957" y="685"/>
                  <a:pt x="1957" y="685"/>
                  <a:pt x="1957" y="685"/>
                </a:cubicBezTo>
                <a:cubicBezTo>
                  <a:pt x="1957" y="696"/>
                  <a:pt x="1957" y="696"/>
                  <a:pt x="1957" y="696"/>
                </a:cubicBezTo>
                <a:cubicBezTo>
                  <a:pt x="1957" y="696"/>
                  <a:pt x="1957" y="696"/>
                  <a:pt x="1957" y="696"/>
                </a:cubicBezTo>
                <a:cubicBezTo>
                  <a:pt x="1956" y="700"/>
                  <a:pt x="1956" y="700"/>
                  <a:pt x="1956" y="700"/>
                </a:cubicBezTo>
                <a:cubicBezTo>
                  <a:pt x="1961" y="704"/>
                  <a:pt x="1961" y="711"/>
                  <a:pt x="1961" y="716"/>
                </a:cubicBezTo>
                <a:cubicBezTo>
                  <a:pt x="1960" y="721"/>
                  <a:pt x="1960" y="721"/>
                  <a:pt x="1960" y="721"/>
                </a:cubicBezTo>
                <a:cubicBezTo>
                  <a:pt x="1964" y="723"/>
                  <a:pt x="1964" y="723"/>
                  <a:pt x="1964" y="723"/>
                </a:cubicBezTo>
                <a:cubicBezTo>
                  <a:pt x="1962" y="727"/>
                  <a:pt x="1962" y="727"/>
                  <a:pt x="1962" y="727"/>
                </a:cubicBezTo>
                <a:cubicBezTo>
                  <a:pt x="1959" y="737"/>
                  <a:pt x="1958" y="743"/>
                  <a:pt x="1958" y="756"/>
                </a:cubicBezTo>
                <a:cubicBezTo>
                  <a:pt x="1958" y="758"/>
                  <a:pt x="1958" y="758"/>
                  <a:pt x="1958" y="758"/>
                </a:cubicBezTo>
                <a:cubicBezTo>
                  <a:pt x="1959" y="758"/>
                  <a:pt x="1959" y="758"/>
                  <a:pt x="1959" y="758"/>
                </a:cubicBezTo>
                <a:cubicBezTo>
                  <a:pt x="1959" y="762"/>
                  <a:pt x="1959" y="762"/>
                  <a:pt x="1959" y="762"/>
                </a:cubicBezTo>
                <a:cubicBezTo>
                  <a:pt x="1962" y="762"/>
                  <a:pt x="1962" y="762"/>
                  <a:pt x="1962" y="762"/>
                </a:cubicBezTo>
                <a:cubicBezTo>
                  <a:pt x="1959" y="774"/>
                  <a:pt x="1959" y="774"/>
                  <a:pt x="1959" y="774"/>
                </a:cubicBezTo>
                <a:cubicBezTo>
                  <a:pt x="1962" y="774"/>
                  <a:pt x="1962" y="774"/>
                  <a:pt x="1962" y="774"/>
                </a:cubicBezTo>
                <a:cubicBezTo>
                  <a:pt x="1959" y="805"/>
                  <a:pt x="1959" y="805"/>
                  <a:pt x="1959" y="805"/>
                </a:cubicBezTo>
                <a:cubicBezTo>
                  <a:pt x="1959" y="805"/>
                  <a:pt x="1959" y="805"/>
                  <a:pt x="1959" y="805"/>
                </a:cubicBezTo>
                <a:cubicBezTo>
                  <a:pt x="1959" y="813"/>
                  <a:pt x="1959" y="813"/>
                  <a:pt x="1959" y="813"/>
                </a:cubicBezTo>
                <a:cubicBezTo>
                  <a:pt x="1960" y="813"/>
                  <a:pt x="1960" y="813"/>
                  <a:pt x="1960" y="813"/>
                </a:cubicBezTo>
                <a:cubicBezTo>
                  <a:pt x="1960" y="818"/>
                  <a:pt x="1960" y="818"/>
                  <a:pt x="1960" y="818"/>
                </a:cubicBezTo>
                <a:cubicBezTo>
                  <a:pt x="1961" y="820"/>
                  <a:pt x="1960" y="822"/>
                  <a:pt x="1960" y="823"/>
                </a:cubicBezTo>
                <a:cubicBezTo>
                  <a:pt x="1961" y="830"/>
                  <a:pt x="1961" y="830"/>
                  <a:pt x="1961" y="830"/>
                </a:cubicBezTo>
                <a:cubicBezTo>
                  <a:pt x="1963" y="837"/>
                  <a:pt x="1964" y="842"/>
                  <a:pt x="1962" y="846"/>
                </a:cubicBezTo>
                <a:cubicBezTo>
                  <a:pt x="1961" y="850"/>
                  <a:pt x="1961" y="850"/>
                  <a:pt x="1961" y="850"/>
                </a:cubicBezTo>
                <a:cubicBezTo>
                  <a:pt x="1960" y="850"/>
                  <a:pt x="1960" y="850"/>
                  <a:pt x="1960" y="850"/>
                </a:cubicBezTo>
                <a:cubicBezTo>
                  <a:pt x="1960" y="852"/>
                  <a:pt x="1960" y="852"/>
                  <a:pt x="1960" y="852"/>
                </a:cubicBezTo>
                <a:cubicBezTo>
                  <a:pt x="1958" y="853"/>
                  <a:pt x="1958" y="853"/>
                  <a:pt x="1958" y="853"/>
                </a:cubicBezTo>
                <a:cubicBezTo>
                  <a:pt x="1958" y="864"/>
                  <a:pt x="1958" y="864"/>
                  <a:pt x="1958" y="864"/>
                </a:cubicBezTo>
                <a:cubicBezTo>
                  <a:pt x="1957" y="864"/>
                  <a:pt x="1957" y="864"/>
                  <a:pt x="1957" y="864"/>
                </a:cubicBezTo>
                <a:cubicBezTo>
                  <a:pt x="1957" y="868"/>
                  <a:pt x="1957" y="868"/>
                  <a:pt x="1957" y="868"/>
                </a:cubicBezTo>
                <a:cubicBezTo>
                  <a:pt x="1955" y="868"/>
                  <a:pt x="1955" y="868"/>
                  <a:pt x="1955" y="868"/>
                </a:cubicBezTo>
                <a:cubicBezTo>
                  <a:pt x="1955" y="871"/>
                  <a:pt x="1955" y="876"/>
                  <a:pt x="1955" y="878"/>
                </a:cubicBezTo>
                <a:cubicBezTo>
                  <a:pt x="1960" y="882"/>
                  <a:pt x="1960" y="882"/>
                  <a:pt x="1960" y="882"/>
                </a:cubicBezTo>
                <a:cubicBezTo>
                  <a:pt x="1958" y="896"/>
                  <a:pt x="1958" y="896"/>
                  <a:pt x="1958" y="896"/>
                </a:cubicBezTo>
                <a:cubicBezTo>
                  <a:pt x="1959" y="897"/>
                  <a:pt x="1959" y="897"/>
                  <a:pt x="1959" y="897"/>
                </a:cubicBezTo>
                <a:cubicBezTo>
                  <a:pt x="1958" y="921"/>
                  <a:pt x="1958" y="921"/>
                  <a:pt x="1958" y="921"/>
                </a:cubicBezTo>
                <a:cubicBezTo>
                  <a:pt x="1959" y="921"/>
                  <a:pt x="1959" y="921"/>
                  <a:pt x="1959" y="921"/>
                </a:cubicBezTo>
                <a:cubicBezTo>
                  <a:pt x="1959" y="923"/>
                  <a:pt x="1959" y="923"/>
                  <a:pt x="1959" y="923"/>
                </a:cubicBezTo>
                <a:cubicBezTo>
                  <a:pt x="1960" y="923"/>
                  <a:pt x="1960" y="923"/>
                  <a:pt x="1960" y="923"/>
                </a:cubicBezTo>
                <a:cubicBezTo>
                  <a:pt x="1960" y="931"/>
                  <a:pt x="1960" y="931"/>
                  <a:pt x="1960" y="931"/>
                </a:cubicBezTo>
                <a:cubicBezTo>
                  <a:pt x="1962" y="931"/>
                  <a:pt x="1962" y="931"/>
                  <a:pt x="1962" y="931"/>
                </a:cubicBezTo>
                <a:cubicBezTo>
                  <a:pt x="1962" y="945"/>
                  <a:pt x="1962" y="945"/>
                  <a:pt x="1962" y="945"/>
                </a:cubicBezTo>
                <a:cubicBezTo>
                  <a:pt x="1960" y="945"/>
                  <a:pt x="1960" y="945"/>
                  <a:pt x="1960" y="945"/>
                </a:cubicBezTo>
                <a:cubicBezTo>
                  <a:pt x="1960" y="947"/>
                  <a:pt x="1960" y="947"/>
                  <a:pt x="1960" y="947"/>
                </a:cubicBezTo>
                <a:cubicBezTo>
                  <a:pt x="1962" y="947"/>
                  <a:pt x="1962" y="947"/>
                  <a:pt x="1962" y="947"/>
                </a:cubicBezTo>
                <a:cubicBezTo>
                  <a:pt x="1962" y="969"/>
                  <a:pt x="1962" y="969"/>
                  <a:pt x="1962" y="969"/>
                </a:cubicBezTo>
                <a:cubicBezTo>
                  <a:pt x="1960" y="969"/>
                  <a:pt x="1960" y="969"/>
                  <a:pt x="1960" y="969"/>
                </a:cubicBezTo>
                <a:cubicBezTo>
                  <a:pt x="1960" y="970"/>
                  <a:pt x="1960" y="970"/>
                  <a:pt x="1960" y="970"/>
                </a:cubicBezTo>
                <a:cubicBezTo>
                  <a:pt x="1961" y="970"/>
                  <a:pt x="1961" y="970"/>
                  <a:pt x="1961" y="970"/>
                </a:cubicBezTo>
                <a:cubicBezTo>
                  <a:pt x="1959" y="1006"/>
                  <a:pt x="1959" y="1006"/>
                  <a:pt x="1959" y="1006"/>
                </a:cubicBezTo>
                <a:cubicBezTo>
                  <a:pt x="1958" y="1006"/>
                  <a:pt x="1958" y="1006"/>
                  <a:pt x="1958" y="1006"/>
                </a:cubicBezTo>
                <a:cubicBezTo>
                  <a:pt x="1958" y="1007"/>
                  <a:pt x="1958" y="1008"/>
                  <a:pt x="1958" y="1008"/>
                </a:cubicBezTo>
                <a:cubicBezTo>
                  <a:pt x="1958" y="1009"/>
                  <a:pt x="1958" y="1009"/>
                  <a:pt x="1958" y="1010"/>
                </a:cubicBezTo>
                <a:cubicBezTo>
                  <a:pt x="1959" y="1010"/>
                  <a:pt x="1959" y="1010"/>
                  <a:pt x="1959" y="1010"/>
                </a:cubicBezTo>
                <a:cubicBezTo>
                  <a:pt x="1959" y="1014"/>
                  <a:pt x="1959" y="1014"/>
                  <a:pt x="1959" y="1014"/>
                </a:cubicBezTo>
                <a:cubicBezTo>
                  <a:pt x="1960" y="1014"/>
                  <a:pt x="1960" y="1014"/>
                  <a:pt x="1960" y="1014"/>
                </a:cubicBezTo>
                <a:cubicBezTo>
                  <a:pt x="1960" y="1035"/>
                  <a:pt x="1960" y="1035"/>
                  <a:pt x="1960" y="1035"/>
                </a:cubicBezTo>
                <a:cubicBezTo>
                  <a:pt x="1962" y="1042"/>
                  <a:pt x="1962" y="1042"/>
                  <a:pt x="1962" y="1042"/>
                </a:cubicBezTo>
                <a:cubicBezTo>
                  <a:pt x="1959" y="1042"/>
                  <a:pt x="1959" y="1042"/>
                  <a:pt x="1959" y="1042"/>
                </a:cubicBezTo>
                <a:cubicBezTo>
                  <a:pt x="1959" y="1043"/>
                  <a:pt x="1959" y="1044"/>
                  <a:pt x="1958" y="1046"/>
                </a:cubicBezTo>
                <a:cubicBezTo>
                  <a:pt x="1959" y="1047"/>
                  <a:pt x="1960" y="1050"/>
                  <a:pt x="1959" y="1053"/>
                </a:cubicBezTo>
                <a:cubicBezTo>
                  <a:pt x="1958" y="1058"/>
                  <a:pt x="1958" y="1058"/>
                  <a:pt x="1958" y="1058"/>
                </a:cubicBezTo>
                <a:cubicBezTo>
                  <a:pt x="1958" y="1058"/>
                  <a:pt x="1958" y="1058"/>
                  <a:pt x="1958" y="1058"/>
                </a:cubicBezTo>
                <a:cubicBezTo>
                  <a:pt x="1957" y="1063"/>
                  <a:pt x="1957" y="1063"/>
                  <a:pt x="1957" y="1063"/>
                </a:cubicBezTo>
                <a:cubicBezTo>
                  <a:pt x="1958" y="1063"/>
                  <a:pt x="1958" y="1063"/>
                  <a:pt x="1958" y="1063"/>
                </a:cubicBezTo>
                <a:cubicBezTo>
                  <a:pt x="1958" y="1069"/>
                  <a:pt x="1958" y="1069"/>
                  <a:pt x="1958" y="1069"/>
                </a:cubicBezTo>
                <a:cubicBezTo>
                  <a:pt x="1959" y="1069"/>
                  <a:pt x="1959" y="1069"/>
                  <a:pt x="1959" y="1069"/>
                </a:cubicBezTo>
                <a:cubicBezTo>
                  <a:pt x="1959" y="1082"/>
                  <a:pt x="1959" y="1082"/>
                  <a:pt x="1959" y="1082"/>
                </a:cubicBezTo>
                <a:cubicBezTo>
                  <a:pt x="1958" y="1082"/>
                  <a:pt x="1958" y="1082"/>
                  <a:pt x="1958" y="1082"/>
                </a:cubicBezTo>
                <a:cubicBezTo>
                  <a:pt x="1958" y="1097"/>
                  <a:pt x="1958" y="1097"/>
                  <a:pt x="1958" y="1097"/>
                </a:cubicBezTo>
                <a:cubicBezTo>
                  <a:pt x="1962" y="1097"/>
                  <a:pt x="1962" y="1097"/>
                  <a:pt x="1962" y="1097"/>
                </a:cubicBezTo>
                <a:cubicBezTo>
                  <a:pt x="1958" y="1106"/>
                  <a:pt x="1958" y="1106"/>
                  <a:pt x="1958" y="1106"/>
                </a:cubicBezTo>
                <a:cubicBezTo>
                  <a:pt x="1959" y="1111"/>
                  <a:pt x="1959" y="1111"/>
                  <a:pt x="1959" y="1111"/>
                </a:cubicBezTo>
                <a:cubicBezTo>
                  <a:pt x="1960" y="1111"/>
                  <a:pt x="1960" y="1111"/>
                  <a:pt x="1960" y="1111"/>
                </a:cubicBezTo>
                <a:cubicBezTo>
                  <a:pt x="1960" y="1114"/>
                  <a:pt x="1960" y="1114"/>
                  <a:pt x="1960" y="1114"/>
                </a:cubicBezTo>
                <a:cubicBezTo>
                  <a:pt x="1962" y="1114"/>
                  <a:pt x="1962" y="1114"/>
                  <a:pt x="1962" y="1114"/>
                </a:cubicBezTo>
                <a:cubicBezTo>
                  <a:pt x="1962" y="1120"/>
                  <a:pt x="1962" y="1120"/>
                  <a:pt x="1962" y="1120"/>
                </a:cubicBezTo>
                <a:cubicBezTo>
                  <a:pt x="1961" y="1122"/>
                  <a:pt x="1961" y="1123"/>
                  <a:pt x="1960" y="1124"/>
                </a:cubicBezTo>
                <a:cubicBezTo>
                  <a:pt x="1961" y="1126"/>
                  <a:pt x="1961" y="1127"/>
                  <a:pt x="1960" y="1129"/>
                </a:cubicBezTo>
                <a:cubicBezTo>
                  <a:pt x="1959" y="1134"/>
                  <a:pt x="1959" y="1134"/>
                  <a:pt x="1959" y="1134"/>
                </a:cubicBezTo>
                <a:cubicBezTo>
                  <a:pt x="1959" y="1139"/>
                  <a:pt x="1959" y="1139"/>
                  <a:pt x="1959" y="1139"/>
                </a:cubicBezTo>
                <a:cubicBezTo>
                  <a:pt x="1958" y="1139"/>
                  <a:pt x="1958" y="1139"/>
                  <a:pt x="1958" y="1139"/>
                </a:cubicBezTo>
                <a:cubicBezTo>
                  <a:pt x="1958" y="1145"/>
                  <a:pt x="1958" y="1145"/>
                  <a:pt x="1958" y="1145"/>
                </a:cubicBezTo>
                <a:cubicBezTo>
                  <a:pt x="1957" y="1145"/>
                  <a:pt x="1957" y="1145"/>
                  <a:pt x="1957" y="1145"/>
                </a:cubicBezTo>
                <a:cubicBezTo>
                  <a:pt x="1957" y="1147"/>
                  <a:pt x="1957" y="1147"/>
                  <a:pt x="1957" y="1147"/>
                </a:cubicBezTo>
                <a:cubicBezTo>
                  <a:pt x="1957" y="1151"/>
                  <a:pt x="1957" y="1151"/>
                  <a:pt x="1957" y="1151"/>
                </a:cubicBezTo>
                <a:cubicBezTo>
                  <a:pt x="1957" y="1151"/>
                  <a:pt x="1957" y="1151"/>
                  <a:pt x="1957" y="1151"/>
                </a:cubicBezTo>
                <a:cubicBezTo>
                  <a:pt x="1956" y="1155"/>
                  <a:pt x="1956" y="1155"/>
                  <a:pt x="1956" y="1155"/>
                </a:cubicBezTo>
                <a:cubicBezTo>
                  <a:pt x="1957" y="1158"/>
                  <a:pt x="1957" y="1158"/>
                  <a:pt x="1957" y="1158"/>
                </a:cubicBezTo>
                <a:cubicBezTo>
                  <a:pt x="1958" y="1158"/>
                  <a:pt x="1958" y="1158"/>
                  <a:pt x="1958" y="1158"/>
                </a:cubicBezTo>
                <a:cubicBezTo>
                  <a:pt x="1959" y="1162"/>
                  <a:pt x="1959" y="1162"/>
                  <a:pt x="1959" y="1162"/>
                </a:cubicBezTo>
                <a:cubicBezTo>
                  <a:pt x="1960" y="1164"/>
                  <a:pt x="1960" y="1166"/>
                  <a:pt x="1959" y="1167"/>
                </a:cubicBezTo>
                <a:cubicBezTo>
                  <a:pt x="1960" y="1167"/>
                  <a:pt x="1960" y="1168"/>
                  <a:pt x="1960" y="1168"/>
                </a:cubicBezTo>
                <a:cubicBezTo>
                  <a:pt x="1960" y="1169"/>
                  <a:pt x="1960" y="1169"/>
                  <a:pt x="1960" y="1169"/>
                </a:cubicBezTo>
                <a:cubicBezTo>
                  <a:pt x="1962" y="1169"/>
                  <a:pt x="1962" y="1169"/>
                  <a:pt x="1962" y="1169"/>
                </a:cubicBezTo>
                <a:cubicBezTo>
                  <a:pt x="1962" y="1174"/>
                  <a:pt x="1962" y="1174"/>
                  <a:pt x="1962" y="1174"/>
                </a:cubicBezTo>
                <a:cubicBezTo>
                  <a:pt x="1964" y="1175"/>
                  <a:pt x="1964" y="1175"/>
                  <a:pt x="1964" y="1175"/>
                </a:cubicBezTo>
                <a:cubicBezTo>
                  <a:pt x="1964" y="1191"/>
                  <a:pt x="1964" y="1191"/>
                  <a:pt x="1964" y="1191"/>
                </a:cubicBezTo>
                <a:cubicBezTo>
                  <a:pt x="1962" y="1193"/>
                  <a:pt x="1962" y="1193"/>
                  <a:pt x="1962" y="1193"/>
                </a:cubicBezTo>
                <a:cubicBezTo>
                  <a:pt x="1962" y="1201"/>
                  <a:pt x="1962" y="1201"/>
                  <a:pt x="1962" y="1201"/>
                </a:cubicBezTo>
                <a:cubicBezTo>
                  <a:pt x="1960" y="1201"/>
                  <a:pt x="1960" y="1201"/>
                  <a:pt x="1960" y="1201"/>
                </a:cubicBezTo>
                <a:cubicBezTo>
                  <a:pt x="1960" y="1210"/>
                  <a:pt x="1960" y="1210"/>
                  <a:pt x="1960" y="1210"/>
                </a:cubicBezTo>
                <a:cubicBezTo>
                  <a:pt x="1959" y="1210"/>
                  <a:pt x="1959" y="1210"/>
                  <a:pt x="1959" y="1210"/>
                </a:cubicBezTo>
                <a:cubicBezTo>
                  <a:pt x="1958" y="1216"/>
                  <a:pt x="1958" y="1216"/>
                  <a:pt x="1958" y="1216"/>
                </a:cubicBezTo>
                <a:cubicBezTo>
                  <a:pt x="1962" y="1226"/>
                  <a:pt x="1962" y="1226"/>
                  <a:pt x="1962" y="1226"/>
                </a:cubicBezTo>
                <a:cubicBezTo>
                  <a:pt x="1959" y="1226"/>
                  <a:pt x="1959" y="1226"/>
                  <a:pt x="1959" y="1226"/>
                </a:cubicBezTo>
                <a:cubicBezTo>
                  <a:pt x="1959" y="1233"/>
                  <a:pt x="1959" y="1233"/>
                  <a:pt x="1959" y="1233"/>
                </a:cubicBezTo>
                <a:cubicBezTo>
                  <a:pt x="1958" y="1233"/>
                  <a:pt x="1958" y="1233"/>
                  <a:pt x="1958" y="1233"/>
                </a:cubicBezTo>
                <a:cubicBezTo>
                  <a:pt x="1958" y="1238"/>
                  <a:pt x="1958" y="1238"/>
                  <a:pt x="1958" y="1238"/>
                </a:cubicBezTo>
                <a:cubicBezTo>
                  <a:pt x="1958" y="1238"/>
                  <a:pt x="1958" y="1238"/>
                  <a:pt x="1958" y="1238"/>
                </a:cubicBezTo>
                <a:cubicBezTo>
                  <a:pt x="1959" y="1243"/>
                  <a:pt x="1959" y="1243"/>
                  <a:pt x="1959" y="1243"/>
                </a:cubicBezTo>
                <a:cubicBezTo>
                  <a:pt x="1960" y="1245"/>
                  <a:pt x="1959" y="1247"/>
                  <a:pt x="1958" y="1249"/>
                </a:cubicBezTo>
                <a:cubicBezTo>
                  <a:pt x="1958" y="1251"/>
                  <a:pt x="1958" y="1251"/>
                  <a:pt x="1958" y="1251"/>
                </a:cubicBezTo>
                <a:cubicBezTo>
                  <a:pt x="1962" y="1251"/>
                  <a:pt x="1962" y="1251"/>
                  <a:pt x="1962" y="1251"/>
                </a:cubicBezTo>
                <a:cubicBezTo>
                  <a:pt x="1958" y="1261"/>
                  <a:pt x="1958" y="1261"/>
                  <a:pt x="1958" y="1261"/>
                </a:cubicBezTo>
                <a:cubicBezTo>
                  <a:pt x="1959" y="1261"/>
                  <a:pt x="1959" y="1261"/>
                  <a:pt x="1959" y="1261"/>
                </a:cubicBezTo>
                <a:cubicBezTo>
                  <a:pt x="1959" y="1269"/>
                  <a:pt x="1959" y="1269"/>
                  <a:pt x="1959" y="1269"/>
                </a:cubicBezTo>
                <a:cubicBezTo>
                  <a:pt x="1960" y="1271"/>
                  <a:pt x="1960" y="1271"/>
                  <a:pt x="1960" y="1271"/>
                </a:cubicBezTo>
                <a:cubicBezTo>
                  <a:pt x="1961" y="1275"/>
                  <a:pt x="1960" y="1279"/>
                  <a:pt x="1959" y="1282"/>
                </a:cubicBezTo>
                <a:cubicBezTo>
                  <a:pt x="1960" y="1287"/>
                  <a:pt x="1960" y="1287"/>
                  <a:pt x="1960" y="1287"/>
                </a:cubicBezTo>
                <a:cubicBezTo>
                  <a:pt x="1961" y="1290"/>
                  <a:pt x="1960" y="1293"/>
                  <a:pt x="1959" y="1295"/>
                </a:cubicBezTo>
                <a:cubicBezTo>
                  <a:pt x="1959" y="1295"/>
                  <a:pt x="1959" y="1295"/>
                  <a:pt x="1959" y="1295"/>
                </a:cubicBezTo>
                <a:cubicBezTo>
                  <a:pt x="1960" y="1296"/>
                  <a:pt x="1960" y="1296"/>
                  <a:pt x="1960" y="1296"/>
                </a:cubicBezTo>
                <a:cubicBezTo>
                  <a:pt x="1960" y="1298"/>
                  <a:pt x="1960" y="1298"/>
                  <a:pt x="1960" y="1298"/>
                </a:cubicBezTo>
                <a:cubicBezTo>
                  <a:pt x="1967" y="1301"/>
                  <a:pt x="1967" y="1301"/>
                  <a:pt x="1967" y="1301"/>
                </a:cubicBezTo>
                <a:cubicBezTo>
                  <a:pt x="1963" y="1307"/>
                  <a:pt x="1963" y="1307"/>
                  <a:pt x="1963" y="1307"/>
                </a:cubicBezTo>
                <a:cubicBezTo>
                  <a:pt x="1962" y="1308"/>
                  <a:pt x="1961" y="1309"/>
                  <a:pt x="1961" y="1310"/>
                </a:cubicBezTo>
                <a:cubicBezTo>
                  <a:pt x="1963" y="1317"/>
                  <a:pt x="1963" y="1317"/>
                  <a:pt x="1963" y="1317"/>
                </a:cubicBezTo>
                <a:cubicBezTo>
                  <a:pt x="1959" y="1317"/>
                  <a:pt x="1959" y="1317"/>
                  <a:pt x="1959" y="1317"/>
                </a:cubicBezTo>
                <a:cubicBezTo>
                  <a:pt x="1959" y="1327"/>
                  <a:pt x="1959" y="1327"/>
                  <a:pt x="1959" y="1327"/>
                </a:cubicBezTo>
                <a:cubicBezTo>
                  <a:pt x="1958" y="1327"/>
                  <a:pt x="1958" y="1327"/>
                  <a:pt x="1958" y="1327"/>
                </a:cubicBezTo>
                <a:cubicBezTo>
                  <a:pt x="1957" y="1342"/>
                  <a:pt x="1957" y="1342"/>
                  <a:pt x="1957" y="1342"/>
                </a:cubicBezTo>
                <a:cubicBezTo>
                  <a:pt x="1958" y="1343"/>
                  <a:pt x="1958" y="1344"/>
                  <a:pt x="1958" y="1346"/>
                </a:cubicBezTo>
                <a:cubicBezTo>
                  <a:pt x="1958" y="1347"/>
                  <a:pt x="1958" y="1347"/>
                  <a:pt x="1958" y="1347"/>
                </a:cubicBezTo>
                <a:cubicBezTo>
                  <a:pt x="1958" y="1359"/>
                  <a:pt x="1958" y="1359"/>
                  <a:pt x="1958" y="1359"/>
                </a:cubicBezTo>
                <a:cubicBezTo>
                  <a:pt x="1952" y="1359"/>
                  <a:pt x="1952" y="1359"/>
                  <a:pt x="1952" y="1359"/>
                </a:cubicBezTo>
                <a:cubicBezTo>
                  <a:pt x="1952" y="1361"/>
                  <a:pt x="1952" y="1361"/>
                  <a:pt x="1952" y="1361"/>
                </a:cubicBezTo>
                <a:cubicBezTo>
                  <a:pt x="1945" y="1361"/>
                  <a:pt x="1945" y="1361"/>
                  <a:pt x="1945" y="1361"/>
                </a:cubicBezTo>
                <a:cubicBezTo>
                  <a:pt x="1943" y="1363"/>
                  <a:pt x="1943" y="1363"/>
                  <a:pt x="1943" y="1363"/>
                </a:cubicBezTo>
                <a:cubicBezTo>
                  <a:pt x="1927" y="1363"/>
                  <a:pt x="1927" y="1363"/>
                  <a:pt x="1927" y="1363"/>
                </a:cubicBezTo>
                <a:cubicBezTo>
                  <a:pt x="1926" y="1361"/>
                  <a:pt x="1926" y="1361"/>
                  <a:pt x="1926" y="1361"/>
                </a:cubicBezTo>
                <a:cubicBezTo>
                  <a:pt x="1921" y="1361"/>
                  <a:pt x="1921" y="1361"/>
                  <a:pt x="1921" y="1361"/>
                </a:cubicBezTo>
                <a:cubicBezTo>
                  <a:pt x="1921" y="1359"/>
                  <a:pt x="1921" y="1359"/>
                  <a:pt x="1921" y="1359"/>
                </a:cubicBezTo>
                <a:cubicBezTo>
                  <a:pt x="1921" y="1359"/>
                  <a:pt x="1921" y="1359"/>
                  <a:pt x="1921" y="1359"/>
                </a:cubicBezTo>
                <a:cubicBezTo>
                  <a:pt x="1921" y="1358"/>
                  <a:pt x="1920" y="1358"/>
                  <a:pt x="1920" y="1358"/>
                </a:cubicBezTo>
                <a:cubicBezTo>
                  <a:pt x="1920" y="1358"/>
                  <a:pt x="1919" y="1358"/>
                  <a:pt x="1919" y="1358"/>
                </a:cubicBezTo>
                <a:cubicBezTo>
                  <a:pt x="1918" y="1358"/>
                  <a:pt x="1917" y="1358"/>
                  <a:pt x="1916" y="1358"/>
                </a:cubicBezTo>
                <a:cubicBezTo>
                  <a:pt x="1912" y="1356"/>
                  <a:pt x="1912" y="1356"/>
                  <a:pt x="1912" y="1356"/>
                </a:cubicBezTo>
                <a:cubicBezTo>
                  <a:pt x="1912" y="1355"/>
                  <a:pt x="1912" y="1355"/>
                  <a:pt x="1912" y="1355"/>
                </a:cubicBezTo>
                <a:cubicBezTo>
                  <a:pt x="1909" y="1355"/>
                  <a:pt x="1909" y="1355"/>
                  <a:pt x="1909" y="1355"/>
                </a:cubicBezTo>
                <a:cubicBezTo>
                  <a:pt x="1907" y="1355"/>
                  <a:pt x="1907" y="1355"/>
                  <a:pt x="1907" y="1355"/>
                </a:cubicBezTo>
                <a:cubicBezTo>
                  <a:pt x="1907" y="1356"/>
                  <a:pt x="1907" y="1356"/>
                  <a:pt x="1907" y="1356"/>
                </a:cubicBezTo>
                <a:cubicBezTo>
                  <a:pt x="1901" y="1356"/>
                  <a:pt x="1901" y="1356"/>
                  <a:pt x="1901" y="1356"/>
                </a:cubicBezTo>
                <a:cubicBezTo>
                  <a:pt x="1901" y="1357"/>
                  <a:pt x="1901" y="1357"/>
                  <a:pt x="1901" y="1357"/>
                </a:cubicBezTo>
                <a:cubicBezTo>
                  <a:pt x="1896" y="1357"/>
                  <a:pt x="1896" y="1357"/>
                  <a:pt x="1896" y="1357"/>
                </a:cubicBezTo>
                <a:cubicBezTo>
                  <a:pt x="1896" y="1358"/>
                  <a:pt x="1896" y="1358"/>
                  <a:pt x="1896" y="1358"/>
                </a:cubicBezTo>
                <a:cubicBezTo>
                  <a:pt x="1890" y="1358"/>
                  <a:pt x="1890" y="1358"/>
                  <a:pt x="1890" y="1358"/>
                </a:cubicBezTo>
                <a:cubicBezTo>
                  <a:pt x="1887" y="1359"/>
                  <a:pt x="1887" y="1359"/>
                  <a:pt x="1887" y="1359"/>
                </a:cubicBezTo>
                <a:cubicBezTo>
                  <a:pt x="1885" y="1360"/>
                  <a:pt x="1883" y="1360"/>
                  <a:pt x="1882" y="1359"/>
                </a:cubicBezTo>
                <a:cubicBezTo>
                  <a:pt x="1880" y="1360"/>
                  <a:pt x="1879" y="1361"/>
                  <a:pt x="1878" y="1361"/>
                </a:cubicBezTo>
                <a:cubicBezTo>
                  <a:pt x="1872" y="1361"/>
                  <a:pt x="1872" y="1361"/>
                  <a:pt x="1872" y="1361"/>
                </a:cubicBezTo>
                <a:cubicBezTo>
                  <a:pt x="1872" y="1359"/>
                  <a:pt x="1872" y="1359"/>
                  <a:pt x="1872" y="1359"/>
                </a:cubicBezTo>
                <a:cubicBezTo>
                  <a:pt x="1869" y="1359"/>
                  <a:pt x="1869" y="1359"/>
                  <a:pt x="1869" y="1359"/>
                </a:cubicBezTo>
                <a:cubicBezTo>
                  <a:pt x="1869" y="1357"/>
                  <a:pt x="1869" y="1357"/>
                  <a:pt x="1869" y="1357"/>
                </a:cubicBezTo>
                <a:cubicBezTo>
                  <a:pt x="1865" y="1357"/>
                  <a:pt x="1865" y="1357"/>
                  <a:pt x="1865" y="1357"/>
                </a:cubicBezTo>
                <a:cubicBezTo>
                  <a:pt x="1856" y="1362"/>
                  <a:pt x="1856" y="1362"/>
                  <a:pt x="1856" y="1362"/>
                </a:cubicBezTo>
                <a:cubicBezTo>
                  <a:pt x="1856" y="1357"/>
                  <a:pt x="1856" y="1357"/>
                  <a:pt x="1856" y="1357"/>
                </a:cubicBezTo>
                <a:cubicBezTo>
                  <a:pt x="1843" y="1357"/>
                  <a:pt x="1843" y="1357"/>
                  <a:pt x="1843" y="1357"/>
                </a:cubicBezTo>
                <a:cubicBezTo>
                  <a:pt x="1843" y="1358"/>
                  <a:pt x="1843" y="1358"/>
                  <a:pt x="1843" y="1358"/>
                </a:cubicBezTo>
                <a:cubicBezTo>
                  <a:pt x="1830" y="1358"/>
                  <a:pt x="1830" y="1358"/>
                  <a:pt x="1830" y="1358"/>
                </a:cubicBezTo>
                <a:cubicBezTo>
                  <a:pt x="1830" y="1357"/>
                  <a:pt x="1830" y="1357"/>
                  <a:pt x="1830" y="1357"/>
                </a:cubicBezTo>
                <a:cubicBezTo>
                  <a:pt x="1825" y="1357"/>
                  <a:pt x="1825" y="1357"/>
                  <a:pt x="1825" y="1357"/>
                </a:cubicBezTo>
                <a:cubicBezTo>
                  <a:pt x="1825" y="1356"/>
                  <a:pt x="1825" y="1356"/>
                  <a:pt x="1825" y="1356"/>
                </a:cubicBezTo>
                <a:cubicBezTo>
                  <a:pt x="1822" y="1356"/>
                  <a:pt x="1822" y="1356"/>
                  <a:pt x="1822" y="1356"/>
                </a:cubicBezTo>
                <a:cubicBezTo>
                  <a:pt x="1822" y="1357"/>
                  <a:pt x="1822" y="1357"/>
                  <a:pt x="1822" y="1357"/>
                </a:cubicBezTo>
                <a:cubicBezTo>
                  <a:pt x="1817" y="1358"/>
                  <a:pt x="1817" y="1358"/>
                  <a:pt x="1817" y="1358"/>
                </a:cubicBezTo>
                <a:cubicBezTo>
                  <a:pt x="1814" y="1359"/>
                  <a:pt x="1811" y="1358"/>
                  <a:pt x="1810" y="1357"/>
                </a:cubicBezTo>
                <a:cubicBezTo>
                  <a:pt x="1809" y="1358"/>
                  <a:pt x="1808" y="1358"/>
                  <a:pt x="1807" y="1358"/>
                </a:cubicBezTo>
                <a:cubicBezTo>
                  <a:pt x="1807" y="1362"/>
                  <a:pt x="1807" y="1362"/>
                  <a:pt x="1807" y="1362"/>
                </a:cubicBezTo>
                <a:cubicBezTo>
                  <a:pt x="1800" y="1359"/>
                  <a:pt x="1800" y="1359"/>
                  <a:pt x="1800" y="1359"/>
                </a:cubicBezTo>
                <a:cubicBezTo>
                  <a:pt x="1780" y="1359"/>
                  <a:pt x="1780" y="1359"/>
                  <a:pt x="1780" y="1359"/>
                </a:cubicBezTo>
                <a:cubicBezTo>
                  <a:pt x="1780" y="1358"/>
                  <a:pt x="1780" y="1358"/>
                  <a:pt x="1780" y="1358"/>
                </a:cubicBezTo>
                <a:cubicBezTo>
                  <a:pt x="1777" y="1358"/>
                  <a:pt x="1777" y="1358"/>
                  <a:pt x="1777" y="1358"/>
                </a:cubicBezTo>
                <a:cubicBezTo>
                  <a:pt x="1777" y="1357"/>
                  <a:pt x="1777" y="1357"/>
                  <a:pt x="1777" y="1357"/>
                </a:cubicBezTo>
                <a:cubicBezTo>
                  <a:pt x="1776" y="1357"/>
                  <a:pt x="1776" y="1357"/>
                  <a:pt x="1775" y="1357"/>
                </a:cubicBezTo>
                <a:cubicBezTo>
                  <a:pt x="1775" y="1357"/>
                  <a:pt x="1775" y="1357"/>
                  <a:pt x="1774" y="1357"/>
                </a:cubicBezTo>
                <a:cubicBezTo>
                  <a:pt x="1774" y="1358"/>
                  <a:pt x="1774" y="1358"/>
                  <a:pt x="1774" y="1358"/>
                </a:cubicBezTo>
                <a:cubicBezTo>
                  <a:pt x="1740" y="1360"/>
                  <a:pt x="1740" y="1360"/>
                  <a:pt x="1740" y="1360"/>
                </a:cubicBezTo>
                <a:cubicBezTo>
                  <a:pt x="1740" y="1359"/>
                  <a:pt x="1740" y="1359"/>
                  <a:pt x="1740" y="1359"/>
                </a:cubicBezTo>
                <a:cubicBezTo>
                  <a:pt x="1740" y="1359"/>
                  <a:pt x="1740" y="1359"/>
                  <a:pt x="1740" y="1359"/>
                </a:cubicBezTo>
                <a:cubicBezTo>
                  <a:pt x="1740" y="1361"/>
                  <a:pt x="1740" y="1361"/>
                  <a:pt x="1740" y="1361"/>
                </a:cubicBezTo>
                <a:cubicBezTo>
                  <a:pt x="1720" y="1361"/>
                  <a:pt x="1720" y="1361"/>
                  <a:pt x="1720" y="1361"/>
                </a:cubicBezTo>
                <a:cubicBezTo>
                  <a:pt x="1720" y="1359"/>
                  <a:pt x="1720" y="1359"/>
                  <a:pt x="1720" y="1359"/>
                </a:cubicBezTo>
                <a:cubicBezTo>
                  <a:pt x="1718" y="1359"/>
                  <a:pt x="1718" y="1359"/>
                  <a:pt x="1718" y="1359"/>
                </a:cubicBezTo>
                <a:cubicBezTo>
                  <a:pt x="1718" y="1361"/>
                  <a:pt x="1718" y="1361"/>
                  <a:pt x="1718" y="1361"/>
                </a:cubicBezTo>
                <a:cubicBezTo>
                  <a:pt x="1705" y="1361"/>
                  <a:pt x="1705" y="1361"/>
                  <a:pt x="1705" y="1361"/>
                </a:cubicBezTo>
                <a:cubicBezTo>
                  <a:pt x="1705" y="1359"/>
                  <a:pt x="1705" y="1359"/>
                  <a:pt x="1705" y="1359"/>
                </a:cubicBezTo>
                <a:cubicBezTo>
                  <a:pt x="1698" y="1359"/>
                  <a:pt x="1698" y="1359"/>
                  <a:pt x="1698" y="1359"/>
                </a:cubicBezTo>
                <a:cubicBezTo>
                  <a:pt x="1698" y="1358"/>
                  <a:pt x="1698" y="1358"/>
                  <a:pt x="1698" y="1358"/>
                </a:cubicBezTo>
                <a:cubicBezTo>
                  <a:pt x="1695" y="1358"/>
                  <a:pt x="1695" y="1358"/>
                  <a:pt x="1695" y="1358"/>
                </a:cubicBezTo>
                <a:cubicBezTo>
                  <a:pt x="1695" y="1357"/>
                  <a:pt x="1695" y="1357"/>
                  <a:pt x="1695" y="1357"/>
                </a:cubicBezTo>
                <a:cubicBezTo>
                  <a:pt x="1673" y="1358"/>
                  <a:pt x="1673" y="1358"/>
                  <a:pt x="1673" y="1358"/>
                </a:cubicBezTo>
                <a:cubicBezTo>
                  <a:pt x="1672" y="1356"/>
                  <a:pt x="1672" y="1356"/>
                  <a:pt x="1672" y="1356"/>
                </a:cubicBezTo>
                <a:cubicBezTo>
                  <a:pt x="1659" y="1359"/>
                  <a:pt x="1659" y="1359"/>
                  <a:pt x="1659" y="1359"/>
                </a:cubicBezTo>
                <a:cubicBezTo>
                  <a:pt x="1656" y="1354"/>
                  <a:pt x="1656" y="1354"/>
                  <a:pt x="1656" y="1354"/>
                </a:cubicBezTo>
                <a:cubicBezTo>
                  <a:pt x="1655" y="1354"/>
                  <a:pt x="1654" y="1354"/>
                  <a:pt x="1652" y="1354"/>
                </a:cubicBezTo>
                <a:cubicBezTo>
                  <a:pt x="1650" y="1354"/>
                  <a:pt x="1649" y="1354"/>
                  <a:pt x="1648" y="1354"/>
                </a:cubicBezTo>
                <a:cubicBezTo>
                  <a:pt x="1648" y="1356"/>
                  <a:pt x="1648" y="1356"/>
                  <a:pt x="1648" y="1356"/>
                </a:cubicBezTo>
                <a:cubicBezTo>
                  <a:pt x="1644" y="1356"/>
                  <a:pt x="1644" y="1356"/>
                  <a:pt x="1644" y="1356"/>
                </a:cubicBezTo>
                <a:cubicBezTo>
                  <a:pt x="1644" y="1357"/>
                  <a:pt x="1644" y="1357"/>
                  <a:pt x="1644" y="1357"/>
                </a:cubicBezTo>
                <a:cubicBezTo>
                  <a:pt x="1634" y="1357"/>
                  <a:pt x="1634" y="1357"/>
                  <a:pt x="1634" y="1357"/>
                </a:cubicBezTo>
                <a:cubicBezTo>
                  <a:pt x="1634" y="1358"/>
                  <a:pt x="1634" y="1358"/>
                  <a:pt x="1634" y="1358"/>
                </a:cubicBezTo>
                <a:cubicBezTo>
                  <a:pt x="1632" y="1359"/>
                  <a:pt x="1632" y="1359"/>
                  <a:pt x="1632" y="1359"/>
                </a:cubicBezTo>
                <a:cubicBezTo>
                  <a:pt x="1632" y="1360"/>
                  <a:pt x="1632" y="1360"/>
                  <a:pt x="1632" y="1360"/>
                </a:cubicBezTo>
                <a:cubicBezTo>
                  <a:pt x="1628" y="1361"/>
                  <a:pt x="1628" y="1361"/>
                  <a:pt x="1628" y="1361"/>
                </a:cubicBezTo>
                <a:cubicBezTo>
                  <a:pt x="1627" y="1362"/>
                  <a:pt x="1625" y="1362"/>
                  <a:pt x="1623" y="1362"/>
                </a:cubicBezTo>
                <a:cubicBezTo>
                  <a:pt x="1619" y="1362"/>
                  <a:pt x="1615" y="1360"/>
                  <a:pt x="1613" y="1359"/>
                </a:cubicBezTo>
                <a:cubicBezTo>
                  <a:pt x="1612" y="1359"/>
                  <a:pt x="1612" y="1359"/>
                  <a:pt x="1612" y="1359"/>
                </a:cubicBezTo>
                <a:cubicBezTo>
                  <a:pt x="1607" y="1358"/>
                  <a:pt x="1607" y="1358"/>
                  <a:pt x="1607" y="1358"/>
                </a:cubicBezTo>
                <a:cubicBezTo>
                  <a:pt x="1606" y="1359"/>
                  <a:pt x="1604" y="1359"/>
                  <a:pt x="1603" y="1359"/>
                </a:cubicBezTo>
                <a:cubicBezTo>
                  <a:pt x="1603" y="1359"/>
                  <a:pt x="1602" y="1359"/>
                  <a:pt x="1602" y="1359"/>
                </a:cubicBezTo>
                <a:cubicBezTo>
                  <a:pt x="1597" y="1358"/>
                  <a:pt x="1597" y="1358"/>
                  <a:pt x="1597" y="1358"/>
                </a:cubicBezTo>
                <a:cubicBezTo>
                  <a:pt x="1597" y="1358"/>
                  <a:pt x="1597" y="1358"/>
                  <a:pt x="1597" y="1358"/>
                </a:cubicBezTo>
                <a:cubicBezTo>
                  <a:pt x="1589" y="1358"/>
                  <a:pt x="1589" y="1358"/>
                  <a:pt x="1589" y="1358"/>
                </a:cubicBezTo>
                <a:cubicBezTo>
                  <a:pt x="1589" y="1358"/>
                  <a:pt x="1589" y="1358"/>
                  <a:pt x="1589" y="1358"/>
                </a:cubicBezTo>
                <a:cubicBezTo>
                  <a:pt x="1561" y="1361"/>
                  <a:pt x="1561" y="1361"/>
                  <a:pt x="1561" y="1361"/>
                </a:cubicBezTo>
                <a:cubicBezTo>
                  <a:pt x="1561" y="1358"/>
                  <a:pt x="1561" y="1358"/>
                  <a:pt x="1561" y="1358"/>
                </a:cubicBezTo>
                <a:cubicBezTo>
                  <a:pt x="1550" y="1362"/>
                  <a:pt x="1550" y="1362"/>
                  <a:pt x="1550" y="1362"/>
                </a:cubicBezTo>
                <a:cubicBezTo>
                  <a:pt x="1550" y="1358"/>
                  <a:pt x="1550" y="1358"/>
                  <a:pt x="1550" y="1358"/>
                </a:cubicBezTo>
                <a:cubicBezTo>
                  <a:pt x="1547" y="1358"/>
                  <a:pt x="1547" y="1358"/>
                  <a:pt x="1547" y="1358"/>
                </a:cubicBezTo>
                <a:cubicBezTo>
                  <a:pt x="1547" y="1357"/>
                  <a:pt x="1547" y="1357"/>
                  <a:pt x="1547" y="1357"/>
                </a:cubicBezTo>
                <a:cubicBezTo>
                  <a:pt x="1545" y="1357"/>
                  <a:pt x="1545" y="1357"/>
                  <a:pt x="1545" y="1357"/>
                </a:cubicBezTo>
                <a:cubicBezTo>
                  <a:pt x="1533" y="1357"/>
                  <a:pt x="1528" y="1358"/>
                  <a:pt x="1520" y="1361"/>
                </a:cubicBezTo>
                <a:cubicBezTo>
                  <a:pt x="1515" y="1363"/>
                  <a:pt x="1515" y="1363"/>
                  <a:pt x="1515" y="1363"/>
                </a:cubicBezTo>
                <a:cubicBezTo>
                  <a:pt x="1513" y="1359"/>
                  <a:pt x="1513" y="1359"/>
                  <a:pt x="1513" y="1359"/>
                </a:cubicBezTo>
                <a:cubicBezTo>
                  <a:pt x="1512" y="1359"/>
                  <a:pt x="1512" y="1359"/>
                  <a:pt x="1512" y="1359"/>
                </a:cubicBezTo>
                <a:cubicBezTo>
                  <a:pt x="1511" y="1359"/>
                  <a:pt x="1510" y="1359"/>
                  <a:pt x="1509" y="1359"/>
                </a:cubicBezTo>
                <a:cubicBezTo>
                  <a:pt x="1508" y="1360"/>
                  <a:pt x="1506" y="1360"/>
                  <a:pt x="1505" y="1360"/>
                </a:cubicBezTo>
                <a:cubicBezTo>
                  <a:pt x="1499" y="1360"/>
                  <a:pt x="1496" y="1358"/>
                  <a:pt x="1493" y="1355"/>
                </a:cubicBezTo>
                <a:cubicBezTo>
                  <a:pt x="1491" y="1355"/>
                  <a:pt x="1491" y="1355"/>
                  <a:pt x="1491" y="1355"/>
                </a:cubicBezTo>
                <a:cubicBezTo>
                  <a:pt x="1491" y="1356"/>
                  <a:pt x="1491" y="1356"/>
                  <a:pt x="1491" y="1356"/>
                </a:cubicBezTo>
                <a:cubicBezTo>
                  <a:pt x="1481" y="1356"/>
                  <a:pt x="1481" y="1356"/>
                  <a:pt x="1481" y="1356"/>
                </a:cubicBezTo>
                <a:cubicBezTo>
                  <a:pt x="1481" y="1357"/>
                  <a:pt x="1481" y="1357"/>
                  <a:pt x="1481" y="1357"/>
                </a:cubicBezTo>
                <a:cubicBezTo>
                  <a:pt x="1476" y="1357"/>
                  <a:pt x="1476" y="1357"/>
                  <a:pt x="1476" y="1357"/>
                </a:cubicBezTo>
                <a:cubicBezTo>
                  <a:pt x="1476" y="1359"/>
                  <a:pt x="1476" y="1359"/>
                  <a:pt x="1476" y="1359"/>
                </a:cubicBezTo>
                <a:cubicBezTo>
                  <a:pt x="1469" y="1358"/>
                  <a:pt x="1469" y="1358"/>
                  <a:pt x="1469" y="1358"/>
                </a:cubicBezTo>
                <a:cubicBezTo>
                  <a:pt x="1469" y="1358"/>
                  <a:pt x="1469" y="1358"/>
                  <a:pt x="1469" y="1358"/>
                </a:cubicBezTo>
                <a:cubicBezTo>
                  <a:pt x="1455" y="1358"/>
                  <a:pt x="1455" y="1358"/>
                  <a:pt x="1455" y="1358"/>
                </a:cubicBezTo>
                <a:cubicBezTo>
                  <a:pt x="1451" y="1359"/>
                  <a:pt x="1451" y="1359"/>
                  <a:pt x="1451" y="1359"/>
                </a:cubicBezTo>
                <a:cubicBezTo>
                  <a:pt x="1447" y="1360"/>
                  <a:pt x="1442" y="1359"/>
                  <a:pt x="1439" y="1358"/>
                </a:cubicBezTo>
                <a:cubicBezTo>
                  <a:pt x="1438" y="1358"/>
                  <a:pt x="1438" y="1358"/>
                  <a:pt x="1437" y="1358"/>
                </a:cubicBezTo>
                <a:cubicBezTo>
                  <a:pt x="1424" y="1360"/>
                  <a:pt x="1424" y="1360"/>
                  <a:pt x="1424" y="1360"/>
                </a:cubicBezTo>
                <a:cubicBezTo>
                  <a:pt x="1424" y="1358"/>
                  <a:pt x="1424" y="1358"/>
                  <a:pt x="1424" y="1358"/>
                </a:cubicBezTo>
                <a:cubicBezTo>
                  <a:pt x="1420" y="1358"/>
                  <a:pt x="1420" y="1358"/>
                  <a:pt x="1420" y="1358"/>
                </a:cubicBezTo>
                <a:cubicBezTo>
                  <a:pt x="1420" y="1357"/>
                  <a:pt x="1420" y="1357"/>
                  <a:pt x="1420" y="1357"/>
                </a:cubicBezTo>
                <a:cubicBezTo>
                  <a:pt x="1416" y="1357"/>
                  <a:pt x="1416" y="1357"/>
                  <a:pt x="1416" y="1357"/>
                </a:cubicBezTo>
                <a:cubicBezTo>
                  <a:pt x="1416" y="1357"/>
                  <a:pt x="1416" y="1357"/>
                  <a:pt x="1416" y="1357"/>
                </a:cubicBezTo>
                <a:cubicBezTo>
                  <a:pt x="1404" y="1356"/>
                  <a:pt x="1404" y="1356"/>
                  <a:pt x="1404" y="1356"/>
                </a:cubicBezTo>
                <a:cubicBezTo>
                  <a:pt x="1383" y="1359"/>
                  <a:pt x="1383" y="1359"/>
                  <a:pt x="1383" y="1359"/>
                </a:cubicBezTo>
                <a:cubicBezTo>
                  <a:pt x="1378" y="1360"/>
                  <a:pt x="1378" y="1360"/>
                  <a:pt x="1378" y="1360"/>
                </a:cubicBezTo>
                <a:cubicBezTo>
                  <a:pt x="1378" y="1357"/>
                  <a:pt x="1378" y="1357"/>
                  <a:pt x="1378" y="1357"/>
                </a:cubicBezTo>
                <a:cubicBezTo>
                  <a:pt x="1376" y="1357"/>
                  <a:pt x="1374" y="1357"/>
                  <a:pt x="1372" y="1357"/>
                </a:cubicBezTo>
                <a:cubicBezTo>
                  <a:pt x="1371" y="1357"/>
                  <a:pt x="1370" y="1357"/>
                  <a:pt x="1369" y="1357"/>
                </a:cubicBezTo>
                <a:cubicBezTo>
                  <a:pt x="1368" y="1357"/>
                  <a:pt x="1367" y="1357"/>
                  <a:pt x="1367" y="1357"/>
                </a:cubicBezTo>
                <a:cubicBezTo>
                  <a:pt x="1366" y="1358"/>
                  <a:pt x="1366" y="1358"/>
                  <a:pt x="1366" y="1358"/>
                </a:cubicBezTo>
                <a:cubicBezTo>
                  <a:pt x="1360" y="1358"/>
                  <a:pt x="1360" y="1358"/>
                  <a:pt x="1360" y="1358"/>
                </a:cubicBezTo>
                <a:cubicBezTo>
                  <a:pt x="1358" y="1355"/>
                  <a:pt x="1358" y="1355"/>
                  <a:pt x="1358" y="1355"/>
                </a:cubicBezTo>
                <a:cubicBezTo>
                  <a:pt x="1355" y="1356"/>
                  <a:pt x="1355" y="1356"/>
                  <a:pt x="1355" y="1356"/>
                </a:cubicBezTo>
                <a:cubicBezTo>
                  <a:pt x="1353" y="1356"/>
                  <a:pt x="1352" y="1356"/>
                  <a:pt x="1350" y="1355"/>
                </a:cubicBezTo>
                <a:cubicBezTo>
                  <a:pt x="1330" y="1359"/>
                  <a:pt x="1330" y="1359"/>
                  <a:pt x="1330" y="1359"/>
                </a:cubicBezTo>
                <a:cubicBezTo>
                  <a:pt x="1330" y="1364"/>
                  <a:pt x="1330" y="1364"/>
                  <a:pt x="1330" y="1364"/>
                </a:cubicBezTo>
                <a:cubicBezTo>
                  <a:pt x="1316" y="1359"/>
                  <a:pt x="1316" y="1359"/>
                  <a:pt x="1316" y="1359"/>
                </a:cubicBezTo>
                <a:cubicBezTo>
                  <a:pt x="1299" y="1359"/>
                  <a:pt x="1299" y="1359"/>
                  <a:pt x="1299" y="1359"/>
                </a:cubicBezTo>
                <a:cubicBezTo>
                  <a:pt x="1296" y="1359"/>
                  <a:pt x="1294" y="1359"/>
                  <a:pt x="1290" y="1359"/>
                </a:cubicBezTo>
                <a:cubicBezTo>
                  <a:pt x="1288" y="1359"/>
                  <a:pt x="1287" y="1359"/>
                  <a:pt x="1285" y="1359"/>
                </a:cubicBezTo>
                <a:cubicBezTo>
                  <a:pt x="1283" y="1359"/>
                  <a:pt x="1280" y="1359"/>
                  <a:pt x="1278" y="1359"/>
                </a:cubicBezTo>
                <a:cubicBezTo>
                  <a:pt x="1278" y="1362"/>
                  <a:pt x="1278" y="1362"/>
                  <a:pt x="1278" y="1362"/>
                </a:cubicBezTo>
                <a:cubicBezTo>
                  <a:pt x="1271" y="1360"/>
                  <a:pt x="1271" y="1360"/>
                  <a:pt x="1271" y="1360"/>
                </a:cubicBezTo>
                <a:cubicBezTo>
                  <a:pt x="1270" y="1360"/>
                  <a:pt x="1269" y="1360"/>
                  <a:pt x="1268" y="1360"/>
                </a:cubicBezTo>
                <a:cubicBezTo>
                  <a:pt x="1267" y="1359"/>
                  <a:pt x="1267" y="1359"/>
                  <a:pt x="1266" y="1359"/>
                </a:cubicBezTo>
                <a:cubicBezTo>
                  <a:pt x="1264" y="1361"/>
                  <a:pt x="1263" y="1361"/>
                  <a:pt x="1262" y="1361"/>
                </a:cubicBezTo>
                <a:cubicBezTo>
                  <a:pt x="1261" y="1361"/>
                  <a:pt x="1260" y="1361"/>
                  <a:pt x="1259" y="1360"/>
                </a:cubicBezTo>
                <a:cubicBezTo>
                  <a:pt x="1257" y="1359"/>
                  <a:pt x="1257" y="1359"/>
                  <a:pt x="1257" y="1359"/>
                </a:cubicBezTo>
                <a:cubicBezTo>
                  <a:pt x="1256" y="1358"/>
                  <a:pt x="1256" y="1358"/>
                  <a:pt x="1256" y="1358"/>
                </a:cubicBezTo>
                <a:cubicBezTo>
                  <a:pt x="1251" y="1358"/>
                  <a:pt x="1251" y="1358"/>
                  <a:pt x="1251" y="1358"/>
                </a:cubicBezTo>
                <a:cubicBezTo>
                  <a:pt x="1251" y="1357"/>
                  <a:pt x="1251" y="1357"/>
                  <a:pt x="1251" y="1357"/>
                </a:cubicBezTo>
                <a:cubicBezTo>
                  <a:pt x="1246" y="1357"/>
                  <a:pt x="1246" y="1357"/>
                  <a:pt x="1246" y="1357"/>
                </a:cubicBezTo>
                <a:cubicBezTo>
                  <a:pt x="1246" y="1358"/>
                  <a:pt x="1246" y="1358"/>
                  <a:pt x="1246" y="1358"/>
                </a:cubicBezTo>
                <a:cubicBezTo>
                  <a:pt x="1240" y="1358"/>
                  <a:pt x="1240" y="1358"/>
                  <a:pt x="1240" y="1358"/>
                </a:cubicBezTo>
                <a:cubicBezTo>
                  <a:pt x="1240" y="1359"/>
                  <a:pt x="1240" y="1359"/>
                  <a:pt x="1240" y="1359"/>
                </a:cubicBezTo>
                <a:cubicBezTo>
                  <a:pt x="1234" y="1359"/>
                  <a:pt x="1234" y="1359"/>
                  <a:pt x="1234" y="1359"/>
                </a:cubicBezTo>
                <a:cubicBezTo>
                  <a:pt x="1229" y="1360"/>
                  <a:pt x="1229" y="1360"/>
                  <a:pt x="1229" y="1360"/>
                </a:cubicBezTo>
                <a:cubicBezTo>
                  <a:pt x="1229" y="1360"/>
                  <a:pt x="1229" y="1360"/>
                  <a:pt x="1229" y="1360"/>
                </a:cubicBezTo>
                <a:cubicBezTo>
                  <a:pt x="1229" y="1361"/>
                  <a:pt x="1229" y="1361"/>
                  <a:pt x="1229" y="1361"/>
                </a:cubicBezTo>
                <a:cubicBezTo>
                  <a:pt x="1229" y="1361"/>
                  <a:pt x="1229" y="1361"/>
                  <a:pt x="1229" y="1361"/>
                </a:cubicBezTo>
                <a:cubicBezTo>
                  <a:pt x="1227" y="1361"/>
                  <a:pt x="1226" y="1361"/>
                  <a:pt x="1225" y="1361"/>
                </a:cubicBezTo>
                <a:cubicBezTo>
                  <a:pt x="1224" y="1361"/>
                  <a:pt x="1224" y="1361"/>
                  <a:pt x="1224" y="1361"/>
                </a:cubicBezTo>
                <a:cubicBezTo>
                  <a:pt x="1224" y="1362"/>
                  <a:pt x="1224" y="1362"/>
                  <a:pt x="1224" y="1362"/>
                </a:cubicBezTo>
                <a:cubicBezTo>
                  <a:pt x="1211" y="1362"/>
                  <a:pt x="1211" y="1362"/>
                  <a:pt x="1211" y="1362"/>
                </a:cubicBezTo>
                <a:cubicBezTo>
                  <a:pt x="1211" y="1361"/>
                  <a:pt x="1211" y="1361"/>
                  <a:pt x="1211" y="1361"/>
                </a:cubicBezTo>
                <a:cubicBezTo>
                  <a:pt x="1207" y="1361"/>
                  <a:pt x="1207" y="1361"/>
                  <a:pt x="1207" y="1361"/>
                </a:cubicBezTo>
                <a:cubicBezTo>
                  <a:pt x="1207" y="1359"/>
                  <a:pt x="1207" y="1359"/>
                  <a:pt x="1207" y="1359"/>
                </a:cubicBezTo>
                <a:cubicBezTo>
                  <a:pt x="1204" y="1359"/>
                  <a:pt x="1204" y="1359"/>
                  <a:pt x="1204" y="1359"/>
                </a:cubicBezTo>
                <a:cubicBezTo>
                  <a:pt x="1199" y="1360"/>
                  <a:pt x="1194" y="1360"/>
                  <a:pt x="1190" y="1359"/>
                </a:cubicBezTo>
                <a:cubicBezTo>
                  <a:pt x="1188" y="1358"/>
                  <a:pt x="1188" y="1358"/>
                  <a:pt x="1188" y="1358"/>
                </a:cubicBezTo>
                <a:cubicBezTo>
                  <a:pt x="1188" y="1357"/>
                  <a:pt x="1188" y="1357"/>
                  <a:pt x="1188" y="1357"/>
                </a:cubicBezTo>
                <a:cubicBezTo>
                  <a:pt x="1172" y="1357"/>
                  <a:pt x="1172" y="1357"/>
                  <a:pt x="1172" y="1357"/>
                </a:cubicBezTo>
                <a:cubicBezTo>
                  <a:pt x="1172" y="1357"/>
                  <a:pt x="1172" y="1357"/>
                  <a:pt x="1171" y="1357"/>
                </a:cubicBezTo>
                <a:cubicBezTo>
                  <a:pt x="1167" y="1359"/>
                  <a:pt x="1163" y="1360"/>
                  <a:pt x="1160" y="1359"/>
                </a:cubicBezTo>
                <a:cubicBezTo>
                  <a:pt x="1156" y="1358"/>
                  <a:pt x="1156" y="1358"/>
                  <a:pt x="1156" y="1358"/>
                </a:cubicBezTo>
                <a:cubicBezTo>
                  <a:pt x="1151" y="1358"/>
                  <a:pt x="1151" y="1358"/>
                  <a:pt x="1151" y="1358"/>
                </a:cubicBezTo>
                <a:cubicBezTo>
                  <a:pt x="1151" y="1357"/>
                  <a:pt x="1151" y="1357"/>
                  <a:pt x="1151" y="1357"/>
                </a:cubicBezTo>
                <a:cubicBezTo>
                  <a:pt x="1140" y="1357"/>
                  <a:pt x="1140" y="1357"/>
                  <a:pt x="1140" y="1357"/>
                </a:cubicBezTo>
                <a:cubicBezTo>
                  <a:pt x="1140" y="1358"/>
                  <a:pt x="1140" y="1358"/>
                  <a:pt x="1140" y="1358"/>
                </a:cubicBezTo>
                <a:cubicBezTo>
                  <a:pt x="1127" y="1358"/>
                  <a:pt x="1127" y="1358"/>
                  <a:pt x="1127" y="1358"/>
                </a:cubicBezTo>
                <a:cubicBezTo>
                  <a:pt x="1127" y="1357"/>
                  <a:pt x="1127" y="1357"/>
                  <a:pt x="1127" y="1357"/>
                </a:cubicBezTo>
                <a:cubicBezTo>
                  <a:pt x="1124" y="1357"/>
                  <a:pt x="1124" y="1357"/>
                  <a:pt x="1124" y="1357"/>
                </a:cubicBezTo>
                <a:cubicBezTo>
                  <a:pt x="1124" y="1357"/>
                  <a:pt x="1124" y="1357"/>
                  <a:pt x="1124" y="1357"/>
                </a:cubicBezTo>
                <a:cubicBezTo>
                  <a:pt x="1114" y="1357"/>
                  <a:pt x="1114" y="1357"/>
                  <a:pt x="1114" y="1357"/>
                </a:cubicBezTo>
                <a:cubicBezTo>
                  <a:pt x="1114" y="1358"/>
                  <a:pt x="1114" y="1358"/>
                  <a:pt x="1114" y="1358"/>
                </a:cubicBezTo>
                <a:cubicBezTo>
                  <a:pt x="1103" y="1358"/>
                  <a:pt x="1103" y="1358"/>
                  <a:pt x="1103" y="1358"/>
                </a:cubicBezTo>
                <a:cubicBezTo>
                  <a:pt x="1103" y="1359"/>
                  <a:pt x="1103" y="1359"/>
                  <a:pt x="1103" y="1359"/>
                </a:cubicBezTo>
                <a:cubicBezTo>
                  <a:pt x="1083" y="1361"/>
                  <a:pt x="1083" y="1361"/>
                  <a:pt x="1083" y="1361"/>
                </a:cubicBezTo>
                <a:cubicBezTo>
                  <a:pt x="1081" y="1357"/>
                  <a:pt x="1081" y="1357"/>
                  <a:pt x="1081" y="1357"/>
                </a:cubicBezTo>
                <a:cubicBezTo>
                  <a:pt x="1080" y="1356"/>
                  <a:pt x="1078" y="1356"/>
                  <a:pt x="1074" y="1356"/>
                </a:cubicBezTo>
                <a:cubicBezTo>
                  <a:pt x="1074" y="1356"/>
                  <a:pt x="1073" y="1356"/>
                  <a:pt x="1072" y="1356"/>
                </a:cubicBezTo>
                <a:cubicBezTo>
                  <a:pt x="1072" y="1358"/>
                  <a:pt x="1072" y="1358"/>
                  <a:pt x="1072" y="1358"/>
                </a:cubicBezTo>
                <a:cubicBezTo>
                  <a:pt x="1059" y="1358"/>
                  <a:pt x="1059" y="1358"/>
                  <a:pt x="1059" y="1358"/>
                </a:cubicBezTo>
                <a:cubicBezTo>
                  <a:pt x="1059" y="1357"/>
                  <a:pt x="1059" y="1357"/>
                  <a:pt x="1059" y="1357"/>
                </a:cubicBezTo>
                <a:cubicBezTo>
                  <a:pt x="1055" y="1357"/>
                  <a:pt x="1055" y="1357"/>
                  <a:pt x="1055" y="1357"/>
                </a:cubicBezTo>
                <a:cubicBezTo>
                  <a:pt x="1032" y="1360"/>
                  <a:pt x="1032" y="1360"/>
                  <a:pt x="1032" y="1360"/>
                </a:cubicBezTo>
                <a:cubicBezTo>
                  <a:pt x="1032" y="1358"/>
                  <a:pt x="1032" y="1358"/>
                  <a:pt x="1032" y="1358"/>
                </a:cubicBezTo>
                <a:cubicBezTo>
                  <a:pt x="1030" y="1358"/>
                  <a:pt x="1030" y="1358"/>
                  <a:pt x="1030" y="1358"/>
                </a:cubicBezTo>
                <a:cubicBezTo>
                  <a:pt x="1024" y="1359"/>
                  <a:pt x="1024" y="1359"/>
                  <a:pt x="1024" y="1359"/>
                </a:cubicBezTo>
                <a:cubicBezTo>
                  <a:pt x="1024" y="1358"/>
                  <a:pt x="1024" y="1358"/>
                  <a:pt x="1024" y="1358"/>
                </a:cubicBezTo>
                <a:cubicBezTo>
                  <a:pt x="1019" y="1359"/>
                  <a:pt x="1019" y="1359"/>
                  <a:pt x="1019" y="1359"/>
                </a:cubicBezTo>
                <a:cubicBezTo>
                  <a:pt x="1019" y="1363"/>
                  <a:pt x="1019" y="1363"/>
                  <a:pt x="1019" y="1363"/>
                </a:cubicBezTo>
                <a:cubicBezTo>
                  <a:pt x="1012" y="1361"/>
                  <a:pt x="1012" y="1361"/>
                  <a:pt x="1012" y="1361"/>
                </a:cubicBezTo>
                <a:cubicBezTo>
                  <a:pt x="987" y="1360"/>
                  <a:pt x="987" y="1360"/>
                  <a:pt x="987" y="1360"/>
                </a:cubicBezTo>
                <a:cubicBezTo>
                  <a:pt x="984" y="1361"/>
                  <a:pt x="984" y="1361"/>
                  <a:pt x="984" y="1361"/>
                </a:cubicBezTo>
                <a:cubicBezTo>
                  <a:pt x="981" y="1363"/>
                  <a:pt x="981" y="1363"/>
                  <a:pt x="981" y="1363"/>
                </a:cubicBezTo>
                <a:cubicBezTo>
                  <a:pt x="981" y="1363"/>
                  <a:pt x="981" y="1363"/>
                  <a:pt x="981" y="1363"/>
                </a:cubicBezTo>
                <a:cubicBezTo>
                  <a:pt x="981" y="1363"/>
                  <a:pt x="981" y="1363"/>
                  <a:pt x="981" y="1363"/>
                </a:cubicBezTo>
                <a:cubicBezTo>
                  <a:pt x="977" y="1364"/>
                  <a:pt x="977" y="1364"/>
                  <a:pt x="977" y="1364"/>
                </a:cubicBezTo>
                <a:cubicBezTo>
                  <a:pt x="977" y="1362"/>
                  <a:pt x="977" y="1362"/>
                  <a:pt x="977" y="1362"/>
                </a:cubicBezTo>
                <a:cubicBezTo>
                  <a:pt x="977" y="1362"/>
                  <a:pt x="977" y="1362"/>
                  <a:pt x="977" y="1362"/>
                </a:cubicBezTo>
                <a:cubicBezTo>
                  <a:pt x="970" y="1361"/>
                  <a:pt x="970" y="1361"/>
                  <a:pt x="970" y="1361"/>
                </a:cubicBezTo>
                <a:cubicBezTo>
                  <a:pt x="970" y="1362"/>
                  <a:pt x="970" y="1362"/>
                  <a:pt x="970" y="1362"/>
                </a:cubicBezTo>
                <a:cubicBezTo>
                  <a:pt x="957" y="1362"/>
                  <a:pt x="957" y="1362"/>
                  <a:pt x="957" y="1362"/>
                </a:cubicBezTo>
                <a:cubicBezTo>
                  <a:pt x="957" y="1361"/>
                  <a:pt x="957" y="1361"/>
                  <a:pt x="957" y="1361"/>
                </a:cubicBezTo>
                <a:cubicBezTo>
                  <a:pt x="956" y="1360"/>
                  <a:pt x="956" y="1360"/>
                  <a:pt x="956" y="1360"/>
                </a:cubicBezTo>
                <a:cubicBezTo>
                  <a:pt x="955" y="1360"/>
                  <a:pt x="955" y="1360"/>
                  <a:pt x="954" y="1359"/>
                </a:cubicBezTo>
                <a:cubicBezTo>
                  <a:pt x="953" y="1359"/>
                  <a:pt x="953" y="1359"/>
                  <a:pt x="953" y="1359"/>
                </a:cubicBezTo>
                <a:cubicBezTo>
                  <a:pt x="953" y="1363"/>
                  <a:pt x="953" y="1363"/>
                  <a:pt x="953" y="1363"/>
                </a:cubicBezTo>
                <a:cubicBezTo>
                  <a:pt x="947" y="1361"/>
                  <a:pt x="947" y="1361"/>
                  <a:pt x="947" y="1361"/>
                </a:cubicBezTo>
                <a:cubicBezTo>
                  <a:pt x="947" y="1362"/>
                  <a:pt x="947" y="1362"/>
                  <a:pt x="947" y="1362"/>
                </a:cubicBezTo>
                <a:cubicBezTo>
                  <a:pt x="941" y="1362"/>
                  <a:pt x="941" y="1362"/>
                  <a:pt x="941" y="1362"/>
                </a:cubicBezTo>
                <a:cubicBezTo>
                  <a:pt x="941" y="1363"/>
                  <a:pt x="941" y="1363"/>
                  <a:pt x="941" y="1363"/>
                </a:cubicBezTo>
                <a:cubicBezTo>
                  <a:pt x="937" y="1362"/>
                  <a:pt x="937" y="1362"/>
                  <a:pt x="937" y="1362"/>
                </a:cubicBezTo>
                <a:cubicBezTo>
                  <a:pt x="934" y="1362"/>
                  <a:pt x="934" y="1362"/>
                  <a:pt x="934" y="1362"/>
                </a:cubicBezTo>
                <a:cubicBezTo>
                  <a:pt x="934" y="1361"/>
                  <a:pt x="934" y="1361"/>
                  <a:pt x="934" y="1361"/>
                </a:cubicBezTo>
                <a:cubicBezTo>
                  <a:pt x="926" y="1360"/>
                  <a:pt x="926" y="1360"/>
                  <a:pt x="926" y="1360"/>
                </a:cubicBezTo>
                <a:cubicBezTo>
                  <a:pt x="926" y="1358"/>
                  <a:pt x="926" y="1358"/>
                  <a:pt x="926" y="1358"/>
                </a:cubicBezTo>
                <a:cubicBezTo>
                  <a:pt x="925" y="1358"/>
                  <a:pt x="924" y="1358"/>
                  <a:pt x="923" y="1358"/>
                </a:cubicBezTo>
                <a:cubicBezTo>
                  <a:pt x="921" y="1358"/>
                  <a:pt x="918" y="1359"/>
                  <a:pt x="915" y="1359"/>
                </a:cubicBezTo>
                <a:cubicBezTo>
                  <a:pt x="912" y="1359"/>
                  <a:pt x="910" y="1359"/>
                  <a:pt x="907" y="1358"/>
                </a:cubicBezTo>
                <a:cubicBezTo>
                  <a:pt x="905" y="1357"/>
                  <a:pt x="905" y="1357"/>
                  <a:pt x="905" y="1357"/>
                </a:cubicBezTo>
                <a:cubicBezTo>
                  <a:pt x="903" y="1357"/>
                  <a:pt x="903" y="1357"/>
                  <a:pt x="903" y="1357"/>
                </a:cubicBezTo>
                <a:cubicBezTo>
                  <a:pt x="902" y="1358"/>
                  <a:pt x="902" y="1358"/>
                  <a:pt x="902" y="1358"/>
                </a:cubicBezTo>
                <a:cubicBezTo>
                  <a:pt x="899" y="1358"/>
                  <a:pt x="899" y="1358"/>
                  <a:pt x="899" y="1358"/>
                </a:cubicBezTo>
                <a:cubicBezTo>
                  <a:pt x="898" y="1358"/>
                  <a:pt x="898" y="1358"/>
                  <a:pt x="897" y="1358"/>
                </a:cubicBezTo>
                <a:cubicBezTo>
                  <a:pt x="893" y="1357"/>
                  <a:pt x="893" y="1357"/>
                  <a:pt x="893" y="1357"/>
                </a:cubicBezTo>
                <a:cubicBezTo>
                  <a:pt x="881" y="1358"/>
                  <a:pt x="881" y="1358"/>
                  <a:pt x="881" y="1358"/>
                </a:cubicBezTo>
                <a:cubicBezTo>
                  <a:pt x="881" y="1359"/>
                  <a:pt x="881" y="1359"/>
                  <a:pt x="881" y="1359"/>
                </a:cubicBezTo>
                <a:cubicBezTo>
                  <a:pt x="879" y="1359"/>
                  <a:pt x="879" y="1359"/>
                  <a:pt x="879" y="1359"/>
                </a:cubicBezTo>
                <a:cubicBezTo>
                  <a:pt x="879" y="1363"/>
                  <a:pt x="879" y="1363"/>
                  <a:pt x="879" y="1363"/>
                </a:cubicBezTo>
                <a:cubicBezTo>
                  <a:pt x="873" y="1361"/>
                  <a:pt x="873" y="1361"/>
                  <a:pt x="873" y="1361"/>
                </a:cubicBezTo>
                <a:cubicBezTo>
                  <a:pt x="873" y="1362"/>
                  <a:pt x="873" y="1362"/>
                  <a:pt x="873" y="1362"/>
                </a:cubicBezTo>
                <a:cubicBezTo>
                  <a:pt x="870" y="1362"/>
                  <a:pt x="870" y="1362"/>
                  <a:pt x="870" y="1362"/>
                </a:cubicBezTo>
                <a:cubicBezTo>
                  <a:pt x="869" y="1365"/>
                  <a:pt x="865" y="1366"/>
                  <a:pt x="864" y="1366"/>
                </a:cubicBezTo>
                <a:cubicBezTo>
                  <a:pt x="858" y="1368"/>
                  <a:pt x="858" y="1368"/>
                  <a:pt x="858" y="1368"/>
                </a:cubicBezTo>
                <a:cubicBezTo>
                  <a:pt x="856" y="1362"/>
                  <a:pt x="856" y="1362"/>
                  <a:pt x="856" y="1362"/>
                </a:cubicBezTo>
                <a:cubicBezTo>
                  <a:pt x="854" y="1361"/>
                  <a:pt x="853" y="1360"/>
                  <a:pt x="851" y="1360"/>
                </a:cubicBezTo>
                <a:cubicBezTo>
                  <a:pt x="850" y="1359"/>
                  <a:pt x="849" y="1359"/>
                  <a:pt x="848" y="1358"/>
                </a:cubicBezTo>
                <a:cubicBezTo>
                  <a:pt x="844" y="1360"/>
                  <a:pt x="844" y="1360"/>
                  <a:pt x="844" y="1360"/>
                </a:cubicBezTo>
                <a:cubicBezTo>
                  <a:pt x="842" y="1359"/>
                  <a:pt x="842" y="1359"/>
                  <a:pt x="842" y="1359"/>
                </a:cubicBezTo>
                <a:cubicBezTo>
                  <a:pt x="841" y="1358"/>
                  <a:pt x="839" y="1357"/>
                  <a:pt x="836" y="1357"/>
                </a:cubicBezTo>
                <a:cubicBezTo>
                  <a:pt x="836" y="1360"/>
                  <a:pt x="836" y="1360"/>
                  <a:pt x="836" y="1360"/>
                </a:cubicBezTo>
                <a:cubicBezTo>
                  <a:pt x="830" y="1358"/>
                  <a:pt x="830" y="1358"/>
                  <a:pt x="830" y="1358"/>
                </a:cubicBezTo>
                <a:cubicBezTo>
                  <a:pt x="830" y="1358"/>
                  <a:pt x="830" y="1358"/>
                  <a:pt x="830" y="1358"/>
                </a:cubicBezTo>
                <a:cubicBezTo>
                  <a:pt x="826" y="1359"/>
                  <a:pt x="826" y="1359"/>
                  <a:pt x="826" y="1359"/>
                </a:cubicBezTo>
                <a:cubicBezTo>
                  <a:pt x="826" y="1361"/>
                  <a:pt x="826" y="1361"/>
                  <a:pt x="826" y="1361"/>
                </a:cubicBezTo>
                <a:cubicBezTo>
                  <a:pt x="820" y="1362"/>
                  <a:pt x="820" y="1362"/>
                  <a:pt x="820" y="1362"/>
                </a:cubicBezTo>
                <a:cubicBezTo>
                  <a:pt x="819" y="1362"/>
                  <a:pt x="818" y="1362"/>
                  <a:pt x="818" y="1361"/>
                </a:cubicBezTo>
                <a:cubicBezTo>
                  <a:pt x="817" y="1364"/>
                  <a:pt x="817" y="1364"/>
                  <a:pt x="817" y="1364"/>
                </a:cubicBezTo>
                <a:cubicBezTo>
                  <a:pt x="800" y="1361"/>
                  <a:pt x="800" y="1361"/>
                  <a:pt x="800" y="1361"/>
                </a:cubicBezTo>
                <a:cubicBezTo>
                  <a:pt x="800" y="1361"/>
                  <a:pt x="800" y="1361"/>
                  <a:pt x="800" y="1361"/>
                </a:cubicBezTo>
                <a:cubicBezTo>
                  <a:pt x="799" y="1361"/>
                  <a:pt x="799" y="1361"/>
                  <a:pt x="799" y="1361"/>
                </a:cubicBezTo>
                <a:cubicBezTo>
                  <a:pt x="799" y="1362"/>
                  <a:pt x="799" y="1362"/>
                  <a:pt x="799" y="1362"/>
                </a:cubicBezTo>
                <a:cubicBezTo>
                  <a:pt x="793" y="1362"/>
                  <a:pt x="793" y="1362"/>
                  <a:pt x="793" y="1362"/>
                </a:cubicBezTo>
                <a:cubicBezTo>
                  <a:pt x="792" y="1362"/>
                  <a:pt x="791" y="1363"/>
                  <a:pt x="791" y="1364"/>
                </a:cubicBezTo>
                <a:lnTo>
                  <a:pt x="782" y="1369"/>
                </a:ln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 name="Title 1"/>
          <p:cNvSpPr>
            <a:spLocks noGrp="1"/>
          </p:cNvSpPr>
          <p:nvPr>
            <p:ph type="title"/>
          </p:nvPr>
        </p:nvSpPr>
        <p:spPr>
          <a:xfrm>
            <a:off x="1142107" y="189723"/>
            <a:ext cx="6859786" cy="1144556"/>
          </a:xfrm>
        </p:spPr>
        <p:txBody>
          <a:bodyPr anchor="b">
            <a:normAutofit/>
          </a:bodyPr>
          <a:lstStyle>
            <a:lvl1pPr algn="l">
              <a:defRPr sz="3600" b="0"/>
            </a:lvl1pPr>
          </a:lstStyle>
          <a:p>
            <a:r>
              <a:rPr lang="fr-FR" smtClean="0"/>
              <a:t>Cliquez pour modifier le style du titre</a:t>
            </a:r>
            <a:endParaRPr/>
          </a:p>
        </p:txBody>
      </p:sp>
      <p:sp>
        <p:nvSpPr>
          <p:cNvPr id="4" name="Text Placeholder 3"/>
          <p:cNvSpPr>
            <a:spLocks noGrp="1"/>
          </p:cNvSpPr>
          <p:nvPr>
            <p:ph type="body" sz="half" idx="2"/>
          </p:nvPr>
        </p:nvSpPr>
        <p:spPr>
          <a:xfrm>
            <a:off x="1142107" y="3429000"/>
            <a:ext cx="2057936" cy="2514600"/>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8D1C482F-3571-4BC7-9256-B67053F5D1C3}" type="datetimeFigureOut">
              <a:rPr lang="fr-FR" smtClean="0"/>
              <a:pPr/>
              <a:t>10/03/2018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499C2F1-B7BC-4A6C-A336-6111A5F97A8C}" type="slidenum">
              <a:rPr lang="fr-FR" smtClean="0"/>
              <a:pPr/>
              <a:t>‹N°›</a:t>
            </a:fld>
            <a:endParaRPr lang="fr-FR"/>
          </a:p>
        </p:txBody>
      </p:sp>
      <p:sp>
        <p:nvSpPr>
          <p:cNvPr id="3" name="Content Placeholder 2"/>
          <p:cNvSpPr>
            <a:spLocks noGrp="1"/>
          </p:cNvSpPr>
          <p:nvPr>
            <p:ph idx="1"/>
          </p:nvPr>
        </p:nvSpPr>
        <p:spPr>
          <a:xfrm>
            <a:off x="3507590" y="2087880"/>
            <a:ext cx="4344531" cy="38862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mage avec légende">
    <p:spTree>
      <p:nvGrpSpPr>
        <p:cNvPr id="1" name=""/>
        <p:cNvGrpSpPr/>
        <p:nvPr/>
      </p:nvGrpSpPr>
      <p:grpSpPr>
        <a:xfrm>
          <a:off x="0" y="0"/>
          <a:ext cx="0" cy="0"/>
          <a:chOff x="0" y="0"/>
          <a:chExt cx="0" cy="0"/>
        </a:xfrm>
      </p:grpSpPr>
      <p:sp>
        <p:nvSpPr>
          <p:cNvPr id="9" name="Freeform 15"/>
          <p:cNvSpPr>
            <a:spLocks/>
          </p:cNvSpPr>
          <p:nvPr/>
        </p:nvSpPr>
        <p:spPr bwMode="auto">
          <a:xfrm>
            <a:off x="1142107" y="1905000"/>
            <a:ext cx="4616636" cy="4251960"/>
          </a:xfrm>
          <a:custGeom>
            <a:avLst/>
            <a:gdLst>
              <a:gd name="T0" fmla="*/ 696 w 1967"/>
              <a:gd name="T1" fmla="*/ 1361 h 1369"/>
              <a:gd name="T2" fmla="*/ 618 w 1967"/>
              <a:gd name="T3" fmla="*/ 1360 h 1369"/>
              <a:gd name="T4" fmla="*/ 517 w 1967"/>
              <a:gd name="T5" fmla="*/ 1359 h 1369"/>
              <a:gd name="T6" fmla="*/ 443 w 1967"/>
              <a:gd name="T7" fmla="*/ 1361 h 1369"/>
              <a:gd name="T8" fmla="*/ 361 w 1967"/>
              <a:gd name="T9" fmla="*/ 1358 h 1369"/>
              <a:gd name="T10" fmla="*/ 260 w 1967"/>
              <a:gd name="T11" fmla="*/ 1359 h 1369"/>
              <a:gd name="T12" fmla="*/ 166 w 1967"/>
              <a:gd name="T13" fmla="*/ 1359 h 1369"/>
              <a:gd name="T14" fmla="*/ 104 w 1967"/>
              <a:gd name="T15" fmla="*/ 1356 h 1369"/>
              <a:gd name="T16" fmla="*/ 7 w 1967"/>
              <a:gd name="T17" fmla="*/ 1327 h 1369"/>
              <a:gd name="T18" fmla="*/ 7 w 1967"/>
              <a:gd name="T19" fmla="*/ 1226 h 1369"/>
              <a:gd name="T20" fmla="*/ 9 w 1967"/>
              <a:gd name="T21" fmla="*/ 1139 h 1369"/>
              <a:gd name="T22" fmla="*/ 4 w 1967"/>
              <a:gd name="T23" fmla="*/ 1042 h 1369"/>
              <a:gd name="T24" fmla="*/ 9 w 1967"/>
              <a:gd name="T25" fmla="*/ 896 h 1369"/>
              <a:gd name="T26" fmla="*/ 7 w 1967"/>
              <a:gd name="T27" fmla="*/ 758 h 1369"/>
              <a:gd name="T28" fmla="*/ 9 w 1967"/>
              <a:gd name="T29" fmla="*/ 614 h 1369"/>
              <a:gd name="T30" fmla="*/ 5 w 1967"/>
              <a:gd name="T31" fmla="*/ 443 h 1369"/>
              <a:gd name="T32" fmla="*/ 9 w 1967"/>
              <a:gd name="T33" fmla="*/ 365 h 1369"/>
              <a:gd name="T34" fmla="*/ 5 w 1967"/>
              <a:gd name="T35" fmla="*/ 195 h 1369"/>
              <a:gd name="T36" fmla="*/ 6 w 1967"/>
              <a:gd name="T37" fmla="*/ 107 h 1369"/>
              <a:gd name="T38" fmla="*/ 8 w 1967"/>
              <a:gd name="T39" fmla="*/ 9 h 1369"/>
              <a:gd name="T40" fmla="*/ 120 w 1967"/>
              <a:gd name="T41" fmla="*/ 8 h 1369"/>
              <a:gd name="T42" fmla="*/ 192 w 1967"/>
              <a:gd name="T43" fmla="*/ 5 h 1369"/>
              <a:gd name="T44" fmla="*/ 279 w 1967"/>
              <a:gd name="T45" fmla="*/ 12 h 1369"/>
              <a:gd name="T46" fmla="*/ 374 w 1967"/>
              <a:gd name="T47" fmla="*/ 7 h 1369"/>
              <a:gd name="T48" fmla="*/ 447 w 1967"/>
              <a:gd name="T49" fmla="*/ 10 h 1369"/>
              <a:gd name="T50" fmla="*/ 552 w 1967"/>
              <a:gd name="T51" fmla="*/ 11 h 1369"/>
              <a:gd name="T52" fmla="*/ 630 w 1967"/>
              <a:gd name="T53" fmla="*/ 11 h 1369"/>
              <a:gd name="T54" fmla="*/ 706 w 1967"/>
              <a:gd name="T55" fmla="*/ 10 h 1369"/>
              <a:gd name="T56" fmla="*/ 799 w 1967"/>
              <a:gd name="T57" fmla="*/ 7 h 1369"/>
              <a:gd name="T58" fmla="*/ 879 w 1967"/>
              <a:gd name="T59" fmla="*/ 9 h 1369"/>
              <a:gd name="T60" fmla="*/ 956 w 1967"/>
              <a:gd name="T61" fmla="*/ 9 h 1369"/>
              <a:gd name="T62" fmla="*/ 1055 w 1967"/>
              <a:gd name="T63" fmla="*/ 12 h 1369"/>
              <a:gd name="T64" fmla="*/ 1188 w 1967"/>
              <a:gd name="T65" fmla="*/ 12 h 1369"/>
              <a:gd name="T66" fmla="*/ 1259 w 1967"/>
              <a:gd name="T67" fmla="*/ 9 h 1369"/>
              <a:gd name="T68" fmla="*/ 1378 w 1967"/>
              <a:gd name="T69" fmla="*/ 8 h 1369"/>
              <a:gd name="T70" fmla="*/ 1513 w 1967"/>
              <a:gd name="T71" fmla="*/ 10 h 1369"/>
              <a:gd name="T72" fmla="*/ 1634 w 1967"/>
              <a:gd name="T73" fmla="*/ 12 h 1369"/>
              <a:gd name="T74" fmla="*/ 1774 w 1967"/>
              <a:gd name="T75" fmla="*/ 11 h 1369"/>
              <a:gd name="T76" fmla="*/ 1869 w 1967"/>
              <a:gd name="T77" fmla="*/ 9 h 1369"/>
              <a:gd name="T78" fmla="*/ 1927 w 1967"/>
              <a:gd name="T79" fmla="*/ 6 h 1369"/>
              <a:gd name="T80" fmla="*/ 1963 w 1967"/>
              <a:gd name="T81" fmla="*/ 94 h 1369"/>
              <a:gd name="T82" fmla="*/ 1960 w 1967"/>
              <a:gd name="T83" fmla="*/ 185 h 1369"/>
              <a:gd name="T84" fmla="*/ 1959 w 1967"/>
              <a:gd name="T85" fmla="*/ 330 h 1369"/>
              <a:gd name="T86" fmla="*/ 1958 w 1967"/>
              <a:gd name="T87" fmla="*/ 428 h 1369"/>
              <a:gd name="T88" fmla="*/ 1958 w 1967"/>
              <a:gd name="T89" fmla="*/ 573 h 1369"/>
              <a:gd name="T90" fmla="*/ 1960 w 1967"/>
              <a:gd name="T91" fmla="*/ 721 h 1369"/>
              <a:gd name="T92" fmla="*/ 1957 w 1967"/>
              <a:gd name="T93" fmla="*/ 868 h 1369"/>
              <a:gd name="T94" fmla="*/ 1959 w 1967"/>
              <a:gd name="T95" fmla="*/ 1010 h 1369"/>
              <a:gd name="T96" fmla="*/ 1960 w 1967"/>
              <a:gd name="T97" fmla="*/ 1124 h 1369"/>
              <a:gd name="T98" fmla="*/ 1960 w 1967"/>
              <a:gd name="T99" fmla="*/ 1210 h 1369"/>
              <a:gd name="T100" fmla="*/ 1963 w 1967"/>
              <a:gd name="T101" fmla="*/ 1307 h 1369"/>
              <a:gd name="T102" fmla="*/ 1909 w 1967"/>
              <a:gd name="T103" fmla="*/ 1355 h 1369"/>
              <a:gd name="T104" fmla="*/ 1822 w 1967"/>
              <a:gd name="T105" fmla="*/ 1356 h 1369"/>
              <a:gd name="T106" fmla="*/ 1698 w 1967"/>
              <a:gd name="T107" fmla="*/ 1359 h 1369"/>
              <a:gd name="T108" fmla="*/ 1597 w 1967"/>
              <a:gd name="T109" fmla="*/ 1358 h 1369"/>
              <a:gd name="T110" fmla="*/ 1469 w 1967"/>
              <a:gd name="T111" fmla="*/ 1358 h 1369"/>
              <a:gd name="T112" fmla="*/ 1330 w 1967"/>
              <a:gd name="T113" fmla="*/ 1359 h 1369"/>
              <a:gd name="T114" fmla="*/ 1229 w 1967"/>
              <a:gd name="T115" fmla="*/ 1361 h 1369"/>
              <a:gd name="T116" fmla="*/ 1124 w 1967"/>
              <a:gd name="T117" fmla="*/ 1357 h 1369"/>
              <a:gd name="T118" fmla="*/ 981 w 1967"/>
              <a:gd name="T119" fmla="*/ 1363 h 1369"/>
              <a:gd name="T120" fmla="*/ 907 w 1967"/>
              <a:gd name="T121" fmla="*/ 1358 h 1369"/>
              <a:gd name="T122" fmla="*/ 830 w 1967"/>
              <a:gd name="T123" fmla="*/ 1358 h 1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67" h="1369">
                <a:moveTo>
                  <a:pt x="782" y="1369"/>
                </a:moveTo>
                <a:cubicBezTo>
                  <a:pt x="782" y="1360"/>
                  <a:pt x="782" y="1360"/>
                  <a:pt x="782" y="1360"/>
                </a:cubicBezTo>
                <a:cubicBezTo>
                  <a:pt x="777" y="1362"/>
                  <a:pt x="777" y="1362"/>
                  <a:pt x="777" y="1362"/>
                </a:cubicBezTo>
                <a:cubicBezTo>
                  <a:pt x="777" y="1361"/>
                  <a:pt x="777" y="1361"/>
                  <a:pt x="777" y="1361"/>
                </a:cubicBezTo>
                <a:cubicBezTo>
                  <a:pt x="774" y="1362"/>
                  <a:pt x="774" y="1362"/>
                  <a:pt x="774" y="1362"/>
                </a:cubicBezTo>
                <a:cubicBezTo>
                  <a:pt x="772" y="1359"/>
                  <a:pt x="772" y="1359"/>
                  <a:pt x="772" y="1359"/>
                </a:cubicBezTo>
                <a:cubicBezTo>
                  <a:pt x="761" y="1359"/>
                  <a:pt x="761" y="1359"/>
                  <a:pt x="761" y="1359"/>
                </a:cubicBezTo>
                <a:cubicBezTo>
                  <a:pt x="757" y="1360"/>
                  <a:pt x="752" y="1360"/>
                  <a:pt x="749" y="1359"/>
                </a:cubicBezTo>
                <a:cubicBezTo>
                  <a:pt x="747" y="1358"/>
                  <a:pt x="747" y="1358"/>
                  <a:pt x="747" y="1358"/>
                </a:cubicBezTo>
                <a:cubicBezTo>
                  <a:pt x="746" y="1356"/>
                  <a:pt x="746" y="1356"/>
                  <a:pt x="746" y="1356"/>
                </a:cubicBezTo>
                <a:cubicBezTo>
                  <a:pt x="738" y="1359"/>
                  <a:pt x="738" y="1359"/>
                  <a:pt x="738" y="1359"/>
                </a:cubicBezTo>
                <a:cubicBezTo>
                  <a:pt x="738" y="1357"/>
                  <a:pt x="738" y="1357"/>
                  <a:pt x="738" y="1357"/>
                </a:cubicBezTo>
                <a:cubicBezTo>
                  <a:pt x="733" y="1358"/>
                  <a:pt x="733" y="1358"/>
                  <a:pt x="733" y="1358"/>
                </a:cubicBezTo>
                <a:cubicBezTo>
                  <a:pt x="732" y="1359"/>
                  <a:pt x="732" y="1359"/>
                  <a:pt x="732" y="1359"/>
                </a:cubicBezTo>
                <a:cubicBezTo>
                  <a:pt x="730" y="1359"/>
                  <a:pt x="730" y="1359"/>
                  <a:pt x="730" y="1359"/>
                </a:cubicBezTo>
                <a:cubicBezTo>
                  <a:pt x="730" y="1362"/>
                  <a:pt x="730" y="1362"/>
                  <a:pt x="730" y="1362"/>
                </a:cubicBezTo>
                <a:cubicBezTo>
                  <a:pt x="723" y="1360"/>
                  <a:pt x="723" y="1360"/>
                  <a:pt x="723" y="1360"/>
                </a:cubicBezTo>
                <a:cubicBezTo>
                  <a:pt x="723" y="1361"/>
                  <a:pt x="723" y="1361"/>
                  <a:pt x="723" y="1361"/>
                </a:cubicBezTo>
                <a:cubicBezTo>
                  <a:pt x="710" y="1361"/>
                  <a:pt x="710" y="1361"/>
                  <a:pt x="710" y="1361"/>
                </a:cubicBezTo>
                <a:cubicBezTo>
                  <a:pt x="710" y="1359"/>
                  <a:pt x="710" y="1359"/>
                  <a:pt x="710" y="1359"/>
                </a:cubicBezTo>
                <a:cubicBezTo>
                  <a:pt x="706" y="1359"/>
                  <a:pt x="706" y="1359"/>
                  <a:pt x="706" y="1359"/>
                </a:cubicBezTo>
                <a:cubicBezTo>
                  <a:pt x="699" y="1361"/>
                  <a:pt x="699" y="1361"/>
                  <a:pt x="699" y="1361"/>
                </a:cubicBezTo>
                <a:cubicBezTo>
                  <a:pt x="699" y="1362"/>
                  <a:pt x="699" y="1362"/>
                  <a:pt x="699" y="1362"/>
                </a:cubicBezTo>
                <a:cubicBezTo>
                  <a:pt x="696" y="1361"/>
                  <a:pt x="696" y="1361"/>
                  <a:pt x="696" y="1361"/>
                </a:cubicBezTo>
                <a:cubicBezTo>
                  <a:pt x="693" y="1362"/>
                  <a:pt x="693" y="1362"/>
                  <a:pt x="693" y="1362"/>
                </a:cubicBezTo>
                <a:cubicBezTo>
                  <a:pt x="693" y="1361"/>
                  <a:pt x="693" y="1361"/>
                  <a:pt x="693" y="1361"/>
                </a:cubicBezTo>
                <a:cubicBezTo>
                  <a:pt x="682" y="1358"/>
                  <a:pt x="682" y="1358"/>
                  <a:pt x="682" y="1358"/>
                </a:cubicBezTo>
                <a:cubicBezTo>
                  <a:pt x="681" y="1359"/>
                  <a:pt x="681" y="1359"/>
                  <a:pt x="680" y="1359"/>
                </a:cubicBezTo>
                <a:cubicBezTo>
                  <a:pt x="672" y="1362"/>
                  <a:pt x="672" y="1362"/>
                  <a:pt x="672" y="1362"/>
                </a:cubicBezTo>
                <a:cubicBezTo>
                  <a:pt x="672" y="1358"/>
                  <a:pt x="672" y="1358"/>
                  <a:pt x="672" y="1358"/>
                </a:cubicBezTo>
                <a:cubicBezTo>
                  <a:pt x="670" y="1358"/>
                  <a:pt x="670" y="1358"/>
                  <a:pt x="670" y="1358"/>
                </a:cubicBezTo>
                <a:cubicBezTo>
                  <a:pt x="670" y="1356"/>
                  <a:pt x="670" y="1356"/>
                  <a:pt x="670" y="1356"/>
                </a:cubicBezTo>
                <a:cubicBezTo>
                  <a:pt x="669" y="1356"/>
                  <a:pt x="669" y="1356"/>
                  <a:pt x="669" y="1356"/>
                </a:cubicBezTo>
                <a:cubicBezTo>
                  <a:pt x="668" y="1357"/>
                  <a:pt x="666" y="1357"/>
                  <a:pt x="665" y="1357"/>
                </a:cubicBezTo>
                <a:cubicBezTo>
                  <a:pt x="665" y="1357"/>
                  <a:pt x="664" y="1357"/>
                  <a:pt x="664" y="1357"/>
                </a:cubicBezTo>
                <a:cubicBezTo>
                  <a:pt x="659" y="1356"/>
                  <a:pt x="659" y="1356"/>
                  <a:pt x="659" y="1356"/>
                </a:cubicBezTo>
                <a:cubicBezTo>
                  <a:pt x="659" y="1356"/>
                  <a:pt x="659" y="1356"/>
                  <a:pt x="659" y="1356"/>
                </a:cubicBezTo>
                <a:cubicBezTo>
                  <a:pt x="653" y="1356"/>
                  <a:pt x="653" y="1356"/>
                  <a:pt x="653" y="1356"/>
                </a:cubicBezTo>
                <a:cubicBezTo>
                  <a:pt x="653" y="1355"/>
                  <a:pt x="653" y="1355"/>
                  <a:pt x="653" y="1355"/>
                </a:cubicBezTo>
                <a:cubicBezTo>
                  <a:pt x="646" y="1356"/>
                  <a:pt x="646" y="1356"/>
                  <a:pt x="646" y="1356"/>
                </a:cubicBezTo>
                <a:cubicBezTo>
                  <a:pt x="646" y="1357"/>
                  <a:pt x="646" y="1357"/>
                  <a:pt x="646" y="1357"/>
                </a:cubicBezTo>
                <a:cubicBezTo>
                  <a:pt x="637" y="1357"/>
                  <a:pt x="637" y="1357"/>
                  <a:pt x="637" y="1357"/>
                </a:cubicBezTo>
                <a:cubicBezTo>
                  <a:pt x="637" y="1360"/>
                  <a:pt x="637" y="1360"/>
                  <a:pt x="637" y="1360"/>
                </a:cubicBezTo>
                <a:cubicBezTo>
                  <a:pt x="630" y="1358"/>
                  <a:pt x="630" y="1358"/>
                  <a:pt x="630" y="1358"/>
                </a:cubicBezTo>
                <a:cubicBezTo>
                  <a:pt x="629" y="1361"/>
                  <a:pt x="629" y="1361"/>
                  <a:pt x="629" y="1361"/>
                </a:cubicBezTo>
                <a:cubicBezTo>
                  <a:pt x="625" y="1359"/>
                  <a:pt x="625" y="1359"/>
                  <a:pt x="625" y="1359"/>
                </a:cubicBezTo>
                <a:cubicBezTo>
                  <a:pt x="624" y="1362"/>
                  <a:pt x="624" y="1362"/>
                  <a:pt x="624" y="1362"/>
                </a:cubicBezTo>
                <a:cubicBezTo>
                  <a:pt x="618" y="1360"/>
                  <a:pt x="618" y="1360"/>
                  <a:pt x="618" y="1360"/>
                </a:cubicBezTo>
                <a:cubicBezTo>
                  <a:pt x="617" y="1361"/>
                  <a:pt x="615" y="1361"/>
                  <a:pt x="614" y="1360"/>
                </a:cubicBezTo>
                <a:cubicBezTo>
                  <a:pt x="613" y="1360"/>
                  <a:pt x="613" y="1360"/>
                  <a:pt x="613" y="1360"/>
                </a:cubicBezTo>
                <a:cubicBezTo>
                  <a:pt x="613" y="1361"/>
                  <a:pt x="612" y="1361"/>
                  <a:pt x="612" y="1361"/>
                </a:cubicBezTo>
                <a:cubicBezTo>
                  <a:pt x="609" y="1361"/>
                  <a:pt x="609" y="1361"/>
                  <a:pt x="609" y="1361"/>
                </a:cubicBezTo>
                <a:cubicBezTo>
                  <a:pt x="608" y="1361"/>
                  <a:pt x="608" y="1361"/>
                  <a:pt x="607" y="1361"/>
                </a:cubicBezTo>
                <a:cubicBezTo>
                  <a:pt x="593" y="1361"/>
                  <a:pt x="593" y="1361"/>
                  <a:pt x="593" y="1361"/>
                </a:cubicBezTo>
                <a:cubicBezTo>
                  <a:pt x="593" y="1359"/>
                  <a:pt x="593" y="1359"/>
                  <a:pt x="593" y="1359"/>
                </a:cubicBezTo>
                <a:cubicBezTo>
                  <a:pt x="591" y="1359"/>
                  <a:pt x="591" y="1359"/>
                  <a:pt x="591" y="1359"/>
                </a:cubicBezTo>
                <a:cubicBezTo>
                  <a:pt x="583" y="1363"/>
                  <a:pt x="583" y="1363"/>
                  <a:pt x="583" y="1363"/>
                </a:cubicBezTo>
                <a:cubicBezTo>
                  <a:pt x="583" y="1358"/>
                  <a:pt x="583" y="1358"/>
                  <a:pt x="583" y="1358"/>
                </a:cubicBezTo>
                <a:cubicBezTo>
                  <a:pt x="576" y="1360"/>
                  <a:pt x="576" y="1360"/>
                  <a:pt x="576" y="1360"/>
                </a:cubicBezTo>
                <a:cubicBezTo>
                  <a:pt x="576" y="1356"/>
                  <a:pt x="576" y="1356"/>
                  <a:pt x="576" y="1356"/>
                </a:cubicBezTo>
                <a:cubicBezTo>
                  <a:pt x="575" y="1356"/>
                  <a:pt x="575" y="1356"/>
                  <a:pt x="575" y="1356"/>
                </a:cubicBezTo>
                <a:cubicBezTo>
                  <a:pt x="575" y="1358"/>
                  <a:pt x="575" y="1358"/>
                  <a:pt x="575" y="1358"/>
                </a:cubicBezTo>
                <a:cubicBezTo>
                  <a:pt x="569" y="1358"/>
                  <a:pt x="569" y="1358"/>
                  <a:pt x="569" y="1358"/>
                </a:cubicBezTo>
                <a:cubicBezTo>
                  <a:pt x="569" y="1359"/>
                  <a:pt x="569" y="1359"/>
                  <a:pt x="569" y="1359"/>
                </a:cubicBezTo>
                <a:cubicBezTo>
                  <a:pt x="555" y="1359"/>
                  <a:pt x="555" y="1359"/>
                  <a:pt x="555" y="1359"/>
                </a:cubicBezTo>
                <a:cubicBezTo>
                  <a:pt x="555" y="1358"/>
                  <a:pt x="555" y="1358"/>
                  <a:pt x="555" y="1358"/>
                </a:cubicBezTo>
                <a:cubicBezTo>
                  <a:pt x="552" y="1358"/>
                  <a:pt x="552" y="1358"/>
                  <a:pt x="552" y="1358"/>
                </a:cubicBezTo>
                <a:cubicBezTo>
                  <a:pt x="551" y="1356"/>
                  <a:pt x="551" y="1356"/>
                  <a:pt x="551" y="1356"/>
                </a:cubicBezTo>
                <a:cubicBezTo>
                  <a:pt x="524" y="1359"/>
                  <a:pt x="524" y="1359"/>
                  <a:pt x="524" y="1359"/>
                </a:cubicBezTo>
                <a:cubicBezTo>
                  <a:pt x="524" y="1358"/>
                  <a:pt x="524" y="1358"/>
                  <a:pt x="524" y="1358"/>
                </a:cubicBezTo>
                <a:cubicBezTo>
                  <a:pt x="522" y="1357"/>
                  <a:pt x="520" y="1357"/>
                  <a:pt x="518" y="1357"/>
                </a:cubicBezTo>
                <a:cubicBezTo>
                  <a:pt x="517" y="1359"/>
                  <a:pt x="517" y="1359"/>
                  <a:pt x="517" y="1359"/>
                </a:cubicBezTo>
                <a:cubicBezTo>
                  <a:pt x="512" y="1358"/>
                  <a:pt x="512" y="1358"/>
                  <a:pt x="512" y="1358"/>
                </a:cubicBezTo>
                <a:cubicBezTo>
                  <a:pt x="511" y="1361"/>
                  <a:pt x="511" y="1361"/>
                  <a:pt x="511" y="1361"/>
                </a:cubicBezTo>
                <a:cubicBezTo>
                  <a:pt x="505" y="1358"/>
                  <a:pt x="505" y="1358"/>
                  <a:pt x="505" y="1358"/>
                </a:cubicBezTo>
                <a:cubicBezTo>
                  <a:pt x="504" y="1358"/>
                  <a:pt x="504" y="1358"/>
                  <a:pt x="504" y="1358"/>
                </a:cubicBezTo>
                <a:cubicBezTo>
                  <a:pt x="504" y="1359"/>
                  <a:pt x="504" y="1359"/>
                  <a:pt x="504" y="1359"/>
                </a:cubicBezTo>
                <a:cubicBezTo>
                  <a:pt x="500" y="1359"/>
                  <a:pt x="500" y="1359"/>
                  <a:pt x="500" y="1359"/>
                </a:cubicBezTo>
                <a:cubicBezTo>
                  <a:pt x="496" y="1360"/>
                  <a:pt x="496" y="1360"/>
                  <a:pt x="496" y="1360"/>
                </a:cubicBezTo>
                <a:cubicBezTo>
                  <a:pt x="496" y="1361"/>
                  <a:pt x="496" y="1361"/>
                  <a:pt x="496" y="1361"/>
                </a:cubicBezTo>
                <a:cubicBezTo>
                  <a:pt x="488" y="1361"/>
                  <a:pt x="488" y="1361"/>
                  <a:pt x="488" y="1361"/>
                </a:cubicBezTo>
                <a:cubicBezTo>
                  <a:pt x="488" y="1363"/>
                  <a:pt x="488" y="1363"/>
                  <a:pt x="488" y="1363"/>
                </a:cubicBezTo>
                <a:cubicBezTo>
                  <a:pt x="480" y="1361"/>
                  <a:pt x="480" y="1361"/>
                  <a:pt x="480" y="1361"/>
                </a:cubicBezTo>
                <a:cubicBezTo>
                  <a:pt x="479" y="1363"/>
                  <a:pt x="479" y="1363"/>
                  <a:pt x="479" y="1363"/>
                </a:cubicBezTo>
                <a:cubicBezTo>
                  <a:pt x="468" y="1363"/>
                  <a:pt x="468" y="1363"/>
                  <a:pt x="468" y="1363"/>
                </a:cubicBezTo>
                <a:cubicBezTo>
                  <a:pt x="468" y="1362"/>
                  <a:pt x="468" y="1362"/>
                  <a:pt x="468" y="1362"/>
                </a:cubicBezTo>
                <a:cubicBezTo>
                  <a:pt x="467" y="1362"/>
                  <a:pt x="467" y="1362"/>
                  <a:pt x="467" y="1362"/>
                </a:cubicBezTo>
                <a:cubicBezTo>
                  <a:pt x="463" y="1362"/>
                  <a:pt x="463" y="1362"/>
                  <a:pt x="463" y="1362"/>
                </a:cubicBezTo>
                <a:cubicBezTo>
                  <a:pt x="463" y="1361"/>
                  <a:pt x="463" y="1361"/>
                  <a:pt x="463" y="1361"/>
                </a:cubicBezTo>
                <a:cubicBezTo>
                  <a:pt x="453" y="1360"/>
                  <a:pt x="453" y="1360"/>
                  <a:pt x="453" y="1360"/>
                </a:cubicBezTo>
                <a:cubicBezTo>
                  <a:pt x="453" y="1362"/>
                  <a:pt x="453" y="1362"/>
                  <a:pt x="453" y="1362"/>
                </a:cubicBezTo>
                <a:cubicBezTo>
                  <a:pt x="447" y="1359"/>
                  <a:pt x="447" y="1359"/>
                  <a:pt x="447" y="1359"/>
                </a:cubicBezTo>
                <a:cubicBezTo>
                  <a:pt x="447" y="1359"/>
                  <a:pt x="447" y="1359"/>
                  <a:pt x="447" y="1359"/>
                </a:cubicBezTo>
                <a:cubicBezTo>
                  <a:pt x="443" y="1359"/>
                  <a:pt x="443" y="1359"/>
                  <a:pt x="443" y="1359"/>
                </a:cubicBezTo>
                <a:cubicBezTo>
                  <a:pt x="443" y="1359"/>
                  <a:pt x="443" y="1359"/>
                  <a:pt x="443" y="1359"/>
                </a:cubicBezTo>
                <a:cubicBezTo>
                  <a:pt x="443" y="1361"/>
                  <a:pt x="443" y="1361"/>
                  <a:pt x="443" y="1361"/>
                </a:cubicBezTo>
                <a:cubicBezTo>
                  <a:pt x="437" y="1359"/>
                  <a:pt x="437" y="1359"/>
                  <a:pt x="437" y="1359"/>
                </a:cubicBezTo>
                <a:cubicBezTo>
                  <a:pt x="431" y="1359"/>
                  <a:pt x="431" y="1359"/>
                  <a:pt x="431" y="1359"/>
                </a:cubicBezTo>
                <a:cubicBezTo>
                  <a:pt x="431" y="1361"/>
                  <a:pt x="431" y="1361"/>
                  <a:pt x="431" y="1361"/>
                </a:cubicBezTo>
                <a:cubicBezTo>
                  <a:pt x="422" y="1361"/>
                  <a:pt x="422" y="1361"/>
                  <a:pt x="422" y="1361"/>
                </a:cubicBezTo>
                <a:cubicBezTo>
                  <a:pt x="422" y="1360"/>
                  <a:pt x="422" y="1360"/>
                  <a:pt x="422" y="1360"/>
                </a:cubicBezTo>
                <a:cubicBezTo>
                  <a:pt x="421" y="1360"/>
                  <a:pt x="421" y="1360"/>
                  <a:pt x="420" y="1361"/>
                </a:cubicBezTo>
                <a:cubicBezTo>
                  <a:pt x="420" y="1361"/>
                  <a:pt x="419" y="1361"/>
                  <a:pt x="419" y="1361"/>
                </a:cubicBezTo>
                <a:cubicBezTo>
                  <a:pt x="418" y="1362"/>
                  <a:pt x="418" y="1362"/>
                  <a:pt x="418" y="1362"/>
                </a:cubicBezTo>
                <a:cubicBezTo>
                  <a:pt x="417" y="1362"/>
                  <a:pt x="417" y="1362"/>
                  <a:pt x="417" y="1362"/>
                </a:cubicBezTo>
                <a:cubicBezTo>
                  <a:pt x="416" y="1363"/>
                  <a:pt x="414" y="1364"/>
                  <a:pt x="412" y="1365"/>
                </a:cubicBezTo>
                <a:cubicBezTo>
                  <a:pt x="403" y="1367"/>
                  <a:pt x="403" y="1367"/>
                  <a:pt x="403" y="1367"/>
                </a:cubicBezTo>
                <a:cubicBezTo>
                  <a:pt x="403" y="1361"/>
                  <a:pt x="403" y="1361"/>
                  <a:pt x="403" y="1361"/>
                </a:cubicBezTo>
                <a:cubicBezTo>
                  <a:pt x="398" y="1361"/>
                  <a:pt x="398" y="1361"/>
                  <a:pt x="398" y="1361"/>
                </a:cubicBezTo>
                <a:cubicBezTo>
                  <a:pt x="398" y="1362"/>
                  <a:pt x="398" y="1362"/>
                  <a:pt x="398" y="1362"/>
                </a:cubicBezTo>
                <a:cubicBezTo>
                  <a:pt x="392" y="1361"/>
                  <a:pt x="392" y="1361"/>
                  <a:pt x="392" y="1361"/>
                </a:cubicBezTo>
                <a:cubicBezTo>
                  <a:pt x="387" y="1361"/>
                  <a:pt x="387" y="1361"/>
                  <a:pt x="387" y="1361"/>
                </a:cubicBezTo>
                <a:cubicBezTo>
                  <a:pt x="387" y="1360"/>
                  <a:pt x="387" y="1360"/>
                  <a:pt x="387" y="1360"/>
                </a:cubicBezTo>
                <a:cubicBezTo>
                  <a:pt x="385" y="1359"/>
                  <a:pt x="385" y="1359"/>
                  <a:pt x="385" y="1359"/>
                </a:cubicBezTo>
                <a:cubicBezTo>
                  <a:pt x="385" y="1360"/>
                  <a:pt x="385" y="1360"/>
                  <a:pt x="385" y="1360"/>
                </a:cubicBezTo>
                <a:cubicBezTo>
                  <a:pt x="382" y="1361"/>
                  <a:pt x="378" y="1362"/>
                  <a:pt x="374" y="1362"/>
                </a:cubicBezTo>
                <a:cubicBezTo>
                  <a:pt x="373" y="1362"/>
                  <a:pt x="371" y="1362"/>
                  <a:pt x="370" y="1362"/>
                </a:cubicBezTo>
                <a:cubicBezTo>
                  <a:pt x="367" y="1361"/>
                  <a:pt x="367" y="1361"/>
                  <a:pt x="367" y="1361"/>
                </a:cubicBezTo>
                <a:cubicBezTo>
                  <a:pt x="361" y="1361"/>
                  <a:pt x="361" y="1361"/>
                  <a:pt x="361" y="1361"/>
                </a:cubicBezTo>
                <a:cubicBezTo>
                  <a:pt x="361" y="1358"/>
                  <a:pt x="361" y="1358"/>
                  <a:pt x="361" y="1358"/>
                </a:cubicBezTo>
                <a:cubicBezTo>
                  <a:pt x="357" y="1357"/>
                  <a:pt x="357" y="1357"/>
                  <a:pt x="357" y="1357"/>
                </a:cubicBezTo>
                <a:cubicBezTo>
                  <a:pt x="355" y="1358"/>
                  <a:pt x="355" y="1358"/>
                  <a:pt x="355" y="1358"/>
                </a:cubicBezTo>
                <a:cubicBezTo>
                  <a:pt x="352" y="1359"/>
                  <a:pt x="348" y="1358"/>
                  <a:pt x="345" y="1358"/>
                </a:cubicBezTo>
                <a:cubicBezTo>
                  <a:pt x="344" y="1359"/>
                  <a:pt x="344" y="1359"/>
                  <a:pt x="344" y="1359"/>
                </a:cubicBezTo>
                <a:cubicBezTo>
                  <a:pt x="340" y="1359"/>
                  <a:pt x="340" y="1359"/>
                  <a:pt x="340" y="1359"/>
                </a:cubicBezTo>
                <a:cubicBezTo>
                  <a:pt x="340" y="1362"/>
                  <a:pt x="340" y="1362"/>
                  <a:pt x="340" y="1362"/>
                </a:cubicBezTo>
                <a:cubicBezTo>
                  <a:pt x="333" y="1361"/>
                  <a:pt x="333" y="1361"/>
                  <a:pt x="333" y="1361"/>
                </a:cubicBezTo>
                <a:cubicBezTo>
                  <a:pt x="321" y="1361"/>
                  <a:pt x="321" y="1361"/>
                  <a:pt x="321" y="1361"/>
                </a:cubicBezTo>
                <a:cubicBezTo>
                  <a:pt x="311" y="1364"/>
                  <a:pt x="311" y="1364"/>
                  <a:pt x="311" y="1364"/>
                </a:cubicBezTo>
                <a:cubicBezTo>
                  <a:pt x="311" y="1362"/>
                  <a:pt x="311" y="1362"/>
                  <a:pt x="311" y="1362"/>
                </a:cubicBezTo>
                <a:cubicBezTo>
                  <a:pt x="309" y="1362"/>
                  <a:pt x="307" y="1362"/>
                  <a:pt x="305" y="1361"/>
                </a:cubicBezTo>
                <a:cubicBezTo>
                  <a:pt x="303" y="1361"/>
                  <a:pt x="303" y="1361"/>
                  <a:pt x="303" y="1361"/>
                </a:cubicBezTo>
                <a:cubicBezTo>
                  <a:pt x="302" y="1358"/>
                  <a:pt x="302" y="1358"/>
                  <a:pt x="302" y="1358"/>
                </a:cubicBezTo>
                <a:cubicBezTo>
                  <a:pt x="301" y="1359"/>
                  <a:pt x="301" y="1359"/>
                  <a:pt x="300" y="1359"/>
                </a:cubicBezTo>
                <a:cubicBezTo>
                  <a:pt x="299" y="1359"/>
                  <a:pt x="299" y="1359"/>
                  <a:pt x="299" y="1359"/>
                </a:cubicBezTo>
                <a:cubicBezTo>
                  <a:pt x="293" y="1359"/>
                  <a:pt x="293" y="1359"/>
                  <a:pt x="293" y="1359"/>
                </a:cubicBezTo>
                <a:cubicBezTo>
                  <a:pt x="287" y="1361"/>
                  <a:pt x="287" y="1361"/>
                  <a:pt x="287" y="1361"/>
                </a:cubicBezTo>
                <a:cubicBezTo>
                  <a:pt x="286" y="1359"/>
                  <a:pt x="286" y="1359"/>
                  <a:pt x="286" y="1359"/>
                </a:cubicBezTo>
                <a:cubicBezTo>
                  <a:pt x="280" y="1359"/>
                  <a:pt x="280" y="1359"/>
                  <a:pt x="280" y="1359"/>
                </a:cubicBezTo>
                <a:cubicBezTo>
                  <a:pt x="280" y="1357"/>
                  <a:pt x="280" y="1357"/>
                  <a:pt x="280" y="1357"/>
                </a:cubicBezTo>
                <a:cubicBezTo>
                  <a:pt x="279" y="1357"/>
                  <a:pt x="279" y="1357"/>
                  <a:pt x="279" y="1357"/>
                </a:cubicBezTo>
                <a:cubicBezTo>
                  <a:pt x="279" y="1360"/>
                  <a:pt x="279" y="1360"/>
                  <a:pt x="279" y="1360"/>
                </a:cubicBezTo>
                <a:cubicBezTo>
                  <a:pt x="269" y="1357"/>
                  <a:pt x="269" y="1357"/>
                  <a:pt x="269" y="1357"/>
                </a:cubicBezTo>
                <a:cubicBezTo>
                  <a:pt x="264" y="1359"/>
                  <a:pt x="262" y="1359"/>
                  <a:pt x="260" y="1359"/>
                </a:cubicBezTo>
                <a:cubicBezTo>
                  <a:pt x="258" y="1359"/>
                  <a:pt x="258" y="1359"/>
                  <a:pt x="258" y="1359"/>
                </a:cubicBezTo>
                <a:cubicBezTo>
                  <a:pt x="254" y="1360"/>
                  <a:pt x="251" y="1359"/>
                  <a:pt x="249" y="1358"/>
                </a:cubicBezTo>
                <a:cubicBezTo>
                  <a:pt x="247" y="1358"/>
                  <a:pt x="247" y="1358"/>
                  <a:pt x="247" y="1358"/>
                </a:cubicBezTo>
                <a:cubicBezTo>
                  <a:pt x="239" y="1362"/>
                  <a:pt x="239" y="1362"/>
                  <a:pt x="239" y="1362"/>
                </a:cubicBezTo>
                <a:cubicBezTo>
                  <a:pt x="239" y="1358"/>
                  <a:pt x="239" y="1358"/>
                  <a:pt x="239" y="1358"/>
                </a:cubicBezTo>
                <a:cubicBezTo>
                  <a:pt x="232" y="1358"/>
                  <a:pt x="232" y="1358"/>
                  <a:pt x="232" y="1358"/>
                </a:cubicBezTo>
                <a:cubicBezTo>
                  <a:pt x="231" y="1359"/>
                  <a:pt x="230" y="1359"/>
                  <a:pt x="228" y="1359"/>
                </a:cubicBezTo>
                <a:cubicBezTo>
                  <a:pt x="227" y="1359"/>
                  <a:pt x="227" y="1359"/>
                  <a:pt x="227" y="1359"/>
                </a:cubicBezTo>
                <a:cubicBezTo>
                  <a:pt x="222" y="1359"/>
                  <a:pt x="222" y="1359"/>
                  <a:pt x="222" y="1359"/>
                </a:cubicBezTo>
                <a:cubicBezTo>
                  <a:pt x="222" y="1358"/>
                  <a:pt x="222" y="1358"/>
                  <a:pt x="222" y="1358"/>
                </a:cubicBezTo>
                <a:cubicBezTo>
                  <a:pt x="220" y="1358"/>
                  <a:pt x="220" y="1358"/>
                  <a:pt x="220" y="1358"/>
                </a:cubicBezTo>
                <a:cubicBezTo>
                  <a:pt x="220" y="1356"/>
                  <a:pt x="220" y="1356"/>
                  <a:pt x="220" y="1356"/>
                </a:cubicBezTo>
                <a:cubicBezTo>
                  <a:pt x="218" y="1356"/>
                  <a:pt x="216" y="1356"/>
                  <a:pt x="215" y="1356"/>
                </a:cubicBezTo>
                <a:cubicBezTo>
                  <a:pt x="215" y="1362"/>
                  <a:pt x="215" y="1362"/>
                  <a:pt x="215" y="1362"/>
                </a:cubicBezTo>
                <a:cubicBezTo>
                  <a:pt x="207" y="1358"/>
                  <a:pt x="207" y="1358"/>
                  <a:pt x="207" y="1358"/>
                </a:cubicBezTo>
                <a:cubicBezTo>
                  <a:pt x="205" y="1358"/>
                  <a:pt x="205" y="1358"/>
                  <a:pt x="205" y="1358"/>
                </a:cubicBezTo>
                <a:cubicBezTo>
                  <a:pt x="205" y="1359"/>
                  <a:pt x="205" y="1359"/>
                  <a:pt x="205" y="1359"/>
                </a:cubicBezTo>
                <a:cubicBezTo>
                  <a:pt x="198" y="1359"/>
                  <a:pt x="198" y="1359"/>
                  <a:pt x="198" y="1359"/>
                </a:cubicBezTo>
                <a:cubicBezTo>
                  <a:pt x="198" y="1361"/>
                  <a:pt x="198" y="1361"/>
                  <a:pt x="198" y="1361"/>
                </a:cubicBezTo>
                <a:cubicBezTo>
                  <a:pt x="194" y="1361"/>
                  <a:pt x="194" y="1361"/>
                  <a:pt x="194" y="1361"/>
                </a:cubicBezTo>
                <a:cubicBezTo>
                  <a:pt x="192" y="1364"/>
                  <a:pt x="192" y="1364"/>
                  <a:pt x="192" y="1364"/>
                </a:cubicBezTo>
                <a:cubicBezTo>
                  <a:pt x="182" y="1361"/>
                  <a:pt x="182" y="1361"/>
                  <a:pt x="182" y="1361"/>
                </a:cubicBezTo>
                <a:cubicBezTo>
                  <a:pt x="181" y="1362"/>
                  <a:pt x="181" y="1362"/>
                  <a:pt x="181" y="1362"/>
                </a:cubicBezTo>
                <a:cubicBezTo>
                  <a:pt x="175" y="1363"/>
                  <a:pt x="170" y="1360"/>
                  <a:pt x="166" y="1359"/>
                </a:cubicBezTo>
                <a:cubicBezTo>
                  <a:pt x="166" y="1358"/>
                  <a:pt x="165" y="1358"/>
                  <a:pt x="164" y="1358"/>
                </a:cubicBezTo>
                <a:cubicBezTo>
                  <a:pt x="164" y="1358"/>
                  <a:pt x="163" y="1358"/>
                  <a:pt x="163" y="1358"/>
                </a:cubicBezTo>
                <a:cubicBezTo>
                  <a:pt x="162" y="1359"/>
                  <a:pt x="160" y="1359"/>
                  <a:pt x="159" y="1359"/>
                </a:cubicBezTo>
                <a:cubicBezTo>
                  <a:pt x="153" y="1360"/>
                  <a:pt x="153" y="1360"/>
                  <a:pt x="153" y="1360"/>
                </a:cubicBezTo>
                <a:cubicBezTo>
                  <a:pt x="153" y="1359"/>
                  <a:pt x="153" y="1359"/>
                  <a:pt x="153" y="1359"/>
                </a:cubicBezTo>
                <a:cubicBezTo>
                  <a:pt x="152" y="1358"/>
                  <a:pt x="152" y="1358"/>
                  <a:pt x="152" y="1358"/>
                </a:cubicBezTo>
                <a:cubicBezTo>
                  <a:pt x="146" y="1358"/>
                  <a:pt x="146" y="1358"/>
                  <a:pt x="146" y="1358"/>
                </a:cubicBezTo>
                <a:cubicBezTo>
                  <a:pt x="145" y="1358"/>
                  <a:pt x="144" y="1358"/>
                  <a:pt x="144" y="1358"/>
                </a:cubicBezTo>
                <a:cubicBezTo>
                  <a:pt x="142" y="1358"/>
                  <a:pt x="142" y="1358"/>
                  <a:pt x="142" y="1358"/>
                </a:cubicBezTo>
                <a:cubicBezTo>
                  <a:pt x="142" y="1358"/>
                  <a:pt x="142" y="1358"/>
                  <a:pt x="142" y="1358"/>
                </a:cubicBezTo>
                <a:cubicBezTo>
                  <a:pt x="141" y="1358"/>
                  <a:pt x="141" y="1357"/>
                  <a:pt x="140" y="1357"/>
                </a:cubicBezTo>
                <a:cubicBezTo>
                  <a:pt x="140" y="1357"/>
                  <a:pt x="140" y="1357"/>
                  <a:pt x="139" y="1357"/>
                </a:cubicBezTo>
                <a:cubicBezTo>
                  <a:pt x="139" y="1357"/>
                  <a:pt x="138" y="1358"/>
                  <a:pt x="136" y="1358"/>
                </a:cubicBezTo>
                <a:cubicBezTo>
                  <a:pt x="135" y="1361"/>
                  <a:pt x="135" y="1361"/>
                  <a:pt x="135" y="1361"/>
                </a:cubicBezTo>
                <a:cubicBezTo>
                  <a:pt x="130" y="1359"/>
                  <a:pt x="130" y="1359"/>
                  <a:pt x="130" y="1359"/>
                </a:cubicBezTo>
                <a:cubicBezTo>
                  <a:pt x="129" y="1360"/>
                  <a:pt x="128" y="1360"/>
                  <a:pt x="126" y="1361"/>
                </a:cubicBezTo>
                <a:cubicBezTo>
                  <a:pt x="125" y="1361"/>
                  <a:pt x="125" y="1361"/>
                  <a:pt x="125" y="1361"/>
                </a:cubicBezTo>
                <a:cubicBezTo>
                  <a:pt x="124" y="1362"/>
                  <a:pt x="124" y="1362"/>
                  <a:pt x="124" y="1362"/>
                </a:cubicBezTo>
                <a:cubicBezTo>
                  <a:pt x="121" y="1361"/>
                  <a:pt x="121" y="1361"/>
                  <a:pt x="121" y="1361"/>
                </a:cubicBezTo>
                <a:cubicBezTo>
                  <a:pt x="120" y="1361"/>
                  <a:pt x="120" y="1361"/>
                  <a:pt x="120" y="1361"/>
                </a:cubicBezTo>
                <a:cubicBezTo>
                  <a:pt x="120" y="1361"/>
                  <a:pt x="120" y="1361"/>
                  <a:pt x="120" y="1361"/>
                </a:cubicBezTo>
                <a:cubicBezTo>
                  <a:pt x="106" y="1361"/>
                  <a:pt x="106" y="1361"/>
                  <a:pt x="106" y="1361"/>
                </a:cubicBezTo>
                <a:cubicBezTo>
                  <a:pt x="106" y="1359"/>
                  <a:pt x="106" y="1359"/>
                  <a:pt x="106" y="1359"/>
                </a:cubicBezTo>
                <a:cubicBezTo>
                  <a:pt x="104" y="1356"/>
                  <a:pt x="104" y="1356"/>
                  <a:pt x="104" y="1356"/>
                </a:cubicBezTo>
                <a:cubicBezTo>
                  <a:pt x="102" y="1356"/>
                  <a:pt x="102" y="1356"/>
                  <a:pt x="102" y="1356"/>
                </a:cubicBezTo>
                <a:cubicBezTo>
                  <a:pt x="99" y="1356"/>
                  <a:pt x="97" y="1356"/>
                  <a:pt x="95" y="1356"/>
                </a:cubicBezTo>
                <a:cubicBezTo>
                  <a:pt x="93" y="1356"/>
                  <a:pt x="91" y="1356"/>
                  <a:pt x="89" y="1356"/>
                </a:cubicBezTo>
                <a:cubicBezTo>
                  <a:pt x="89" y="1358"/>
                  <a:pt x="89" y="1358"/>
                  <a:pt x="89" y="1358"/>
                </a:cubicBezTo>
                <a:cubicBezTo>
                  <a:pt x="72" y="1358"/>
                  <a:pt x="72" y="1358"/>
                  <a:pt x="72" y="1358"/>
                </a:cubicBezTo>
                <a:cubicBezTo>
                  <a:pt x="72" y="1358"/>
                  <a:pt x="72" y="1358"/>
                  <a:pt x="72" y="1358"/>
                </a:cubicBezTo>
                <a:cubicBezTo>
                  <a:pt x="71" y="1359"/>
                  <a:pt x="71" y="1359"/>
                  <a:pt x="71" y="1359"/>
                </a:cubicBezTo>
                <a:cubicBezTo>
                  <a:pt x="66" y="1358"/>
                  <a:pt x="66" y="1358"/>
                  <a:pt x="66" y="1358"/>
                </a:cubicBezTo>
                <a:cubicBezTo>
                  <a:pt x="63" y="1357"/>
                  <a:pt x="61" y="1357"/>
                  <a:pt x="59" y="1357"/>
                </a:cubicBezTo>
                <a:cubicBezTo>
                  <a:pt x="59" y="1358"/>
                  <a:pt x="59" y="1358"/>
                  <a:pt x="59" y="1358"/>
                </a:cubicBezTo>
                <a:cubicBezTo>
                  <a:pt x="52" y="1358"/>
                  <a:pt x="52" y="1358"/>
                  <a:pt x="52" y="1358"/>
                </a:cubicBezTo>
                <a:cubicBezTo>
                  <a:pt x="52" y="1359"/>
                  <a:pt x="52" y="1359"/>
                  <a:pt x="52" y="1359"/>
                </a:cubicBezTo>
                <a:cubicBezTo>
                  <a:pt x="42" y="1359"/>
                  <a:pt x="42" y="1359"/>
                  <a:pt x="42" y="1359"/>
                </a:cubicBezTo>
                <a:cubicBezTo>
                  <a:pt x="42" y="1361"/>
                  <a:pt x="42" y="1361"/>
                  <a:pt x="42" y="1361"/>
                </a:cubicBezTo>
                <a:cubicBezTo>
                  <a:pt x="32" y="1361"/>
                  <a:pt x="32" y="1361"/>
                  <a:pt x="32" y="1361"/>
                </a:cubicBezTo>
                <a:cubicBezTo>
                  <a:pt x="32" y="1363"/>
                  <a:pt x="32" y="1363"/>
                  <a:pt x="32" y="1363"/>
                </a:cubicBezTo>
                <a:cubicBezTo>
                  <a:pt x="25" y="1359"/>
                  <a:pt x="25" y="1359"/>
                  <a:pt x="25" y="1359"/>
                </a:cubicBezTo>
                <a:cubicBezTo>
                  <a:pt x="15" y="1359"/>
                  <a:pt x="15" y="1359"/>
                  <a:pt x="15" y="1359"/>
                </a:cubicBezTo>
                <a:cubicBezTo>
                  <a:pt x="15" y="1358"/>
                  <a:pt x="15" y="1358"/>
                  <a:pt x="15" y="1358"/>
                </a:cubicBezTo>
                <a:cubicBezTo>
                  <a:pt x="9" y="1360"/>
                  <a:pt x="9" y="1360"/>
                  <a:pt x="9" y="1360"/>
                </a:cubicBezTo>
                <a:cubicBezTo>
                  <a:pt x="9" y="1346"/>
                  <a:pt x="9" y="1346"/>
                  <a:pt x="9" y="1346"/>
                </a:cubicBezTo>
                <a:cubicBezTo>
                  <a:pt x="9" y="1344"/>
                  <a:pt x="9" y="1343"/>
                  <a:pt x="10" y="1342"/>
                </a:cubicBezTo>
                <a:cubicBezTo>
                  <a:pt x="9" y="1327"/>
                  <a:pt x="9" y="1327"/>
                  <a:pt x="9" y="1327"/>
                </a:cubicBezTo>
                <a:cubicBezTo>
                  <a:pt x="7" y="1327"/>
                  <a:pt x="7" y="1327"/>
                  <a:pt x="7" y="1327"/>
                </a:cubicBezTo>
                <a:cubicBezTo>
                  <a:pt x="7" y="1317"/>
                  <a:pt x="7" y="1317"/>
                  <a:pt x="7" y="1317"/>
                </a:cubicBezTo>
                <a:cubicBezTo>
                  <a:pt x="3" y="1317"/>
                  <a:pt x="3" y="1317"/>
                  <a:pt x="3" y="1317"/>
                </a:cubicBezTo>
                <a:cubicBezTo>
                  <a:pt x="6" y="1310"/>
                  <a:pt x="6" y="1310"/>
                  <a:pt x="6" y="1310"/>
                </a:cubicBezTo>
                <a:cubicBezTo>
                  <a:pt x="5" y="1309"/>
                  <a:pt x="5" y="1308"/>
                  <a:pt x="4" y="1307"/>
                </a:cubicBezTo>
                <a:cubicBezTo>
                  <a:pt x="0" y="1301"/>
                  <a:pt x="0" y="1301"/>
                  <a:pt x="0" y="1301"/>
                </a:cubicBezTo>
                <a:cubicBezTo>
                  <a:pt x="6" y="1298"/>
                  <a:pt x="6" y="1298"/>
                  <a:pt x="6" y="1298"/>
                </a:cubicBezTo>
                <a:cubicBezTo>
                  <a:pt x="6" y="1296"/>
                  <a:pt x="6" y="1296"/>
                  <a:pt x="6" y="1296"/>
                </a:cubicBezTo>
                <a:cubicBezTo>
                  <a:pt x="8" y="1295"/>
                  <a:pt x="8" y="1295"/>
                  <a:pt x="8" y="1295"/>
                </a:cubicBezTo>
                <a:cubicBezTo>
                  <a:pt x="8" y="1295"/>
                  <a:pt x="8" y="1295"/>
                  <a:pt x="8" y="1295"/>
                </a:cubicBezTo>
                <a:cubicBezTo>
                  <a:pt x="7" y="1293"/>
                  <a:pt x="6" y="1290"/>
                  <a:pt x="6" y="1287"/>
                </a:cubicBezTo>
                <a:cubicBezTo>
                  <a:pt x="8" y="1282"/>
                  <a:pt x="8" y="1282"/>
                  <a:pt x="8" y="1282"/>
                </a:cubicBezTo>
                <a:cubicBezTo>
                  <a:pt x="6" y="1279"/>
                  <a:pt x="5" y="1275"/>
                  <a:pt x="7" y="1271"/>
                </a:cubicBezTo>
                <a:cubicBezTo>
                  <a:pt x="7" y="1269"/>
                  <a:pt x="7" y="1269"/>
                  <a:pt x="7" y="1269"/>
                </a:cubicBezTo>
                <a:cubicBezTo>
                  <a:pt x="7" y="1261"/>
                  <a:pt x="7" y="1261"/>
                  <a:pt x="7" y="1261"/>
                </a:cubicBezTo>
                <a:cubicBezTo>
                  <a:pt x="8" y="1261"/>
                  <a:pt x="8" y="1261"/>
                  <a:pt x="8" y="1261"/>
                </a:cubicBezTo>
                <a:cubicBezTo>
                  <a:pt x="4" y="1251"/>
                  <a:pt x="4" y="1251"/>
                  <a:pt x="4" y="1251"/>
                </a:cubicBezTo>
                <a:cubicBezTo>
                  <a:pt x="9" y="1251"/>
                  <a:pt x="9" y="1251"/>
                  <a:pt x="9" y="1251"/>
                </a:cubicBezTo>
                <a:cubicBezTo>
                  <a:pt x="9" y="1249"/>
                  <a:pt x="9" y="1249"/>
                  <a:pt x="9" y="1249"/>
                </a:cubicBezTo>
                <a:cubicBezTo>
                  <a:pt x="7" y="1247"/>
                  <a:pt x="7" y="1244"/>
                  <a:pt x="8" y="1243"/>
                </a:cubicBezTo>
                <a:cubicBezTo>
                  <a:pt x="8" y="1238"/>
                  <a:pt x="8" y="1238"/>
                  <a:pt x="8" y="1238"/>
                </a:cubicBezTo>
                <a:cubicBezTo>
                  <a:pt x="9" y="1238"/>
                  <a:pt x="9" y="1238"/>
                  <a:pt x="9" y="1238"/>
                </a:cubicBezTo>
                <a:cubicBezTo>
                  <a:pt x="9" y="1233"/>
                  <a:pt x="9" y="1233"/>
                  <a:pt x="9" y="1233"/>
                </a:cubicBezTo>
                <a:cubicBezTo>
                  <a:pt x="7" y="1233"/>
                  <a:pt x="7" y="1233"/>
                  <a:pt x="7" y="1233"/>
                </a:cubicBezTo>
                <a:cubicBezTo>
                  <a:pt x="7" y="1226"/>
                  <a:pt x="7" y="1226"/>
                  <a:pt x="7" y="1226"/>
                </a:cubicBezTo>
                <a:cubicBezTo>
                  <a:pt x="4" y="1226"/>
                  <a:pt x="4" y="1226"/>
                  <a:pt x="4" y="1226"/>
                </a:cubicBezTo>
                <a:cubicBezTo>
                  <a:pt x="8" y="1216"/>
                  <a:pt x="8" y="1216"/>
                  <a:pt x="8" y="1216"/>
                </a:cubicBezTo>
                <a:cubicBezTo>
                  <a:pt x="8" y="1210"/>
                  <a:pt x="8" y="1210"/>
                  <a:pt x="8" y="1210"/>
                </a:cubicBezTo>
                <a:cubicBezTo>
                  <a:pt x="6" y="1210"/>
                  <a:pt x="6" y="1210"/>
                  <a:pt x="6" y="1210"/>
                </a:cubicBezTo>
                <a:cubicBezTo>
                  <a:pt x="6" y="1201"/>
                  <a:pt x="6" y="1201"/>
                  <a:pt x="6" y="1201"/>
                </a:cubicBezTo>
                <a:cubicBezTo>
                  <a:pt x="5" y="1201"/>
                  <a:pt x="5" y="1201"/>
                  <a:pt x="5" y="1201"/>
                </a:cubicBezTo>
                <a:cubicBezTo>
                  <a:pt x="5" y="1193"/>
                  <a:pt x="5" y="1193"/>
                  <a:pt x="5" y="1193"/>
                </a:cubicBezTo>
                <a:cubicBezTo>
                  <a:pt x="3" y="1191"/>
                  <a:pt x="3" y="1191"/>
                  <a:pt x="3" y="1191"/>
                </a:cubicBezTo>
                <a:cubicBezTo>
                  <a:pt x="3" y="1175"/>
                  <a:pt x="3" y="1175"/>
                  <a:pt x="3" y="1175"/>
                </a:cubicBezTo>
                <a:cubicBezTo>
                  <a:pt x="5" y="1174"/>
                  <a:pt x="5" y="1174"/>
                  <a:pt x="5" y="1174"/>
                </a:cubicBezTo>
                <a:cubicBezTo>
                  <a:pt x="5" y="1169"/>
                  <a:pt x="5" y="1169"/>
                  <a:pt x="5" y="1169"/>
                </a:cubicBezTo>
                <a:cubicBezTo>
                  <a:pt x="7" y="1169"/>
                  <a:pt x="7" y="1169"/>
                  <a:pt x="7" y="1169"/>
                </a:cubicBezTo>
                <a:cubicBezTo>
                  <a:pt x="7" y="1168"/>
                  <a:pt x="7" y="1168"/>
                  <a:pt x="7" y="1168"/>
                </a:cubicBezTo>
                <a:cubicBezTo>
                  <a:pt x="7" y="1168"/>
                  <a:pt x="7" y="1167"/>
                  <a:pt x="8" y="1167"/>
                </a:cubicBezTo>
                <a:cubicBezTo>
                  <a:pt x="7" y="1166"/>
                  <a:pt x="7" y="1164"/>
                  <a:pt x="8" y="1162"/>
                </a:cubicBezTo>
                <a:cubicBezTo>
                  <a:pt x="9" y="1158"/>
                  <a:pt x="9" y="1158"/>
                  <a:pt x="9" y="1158"/>
                </a:cubicBezTo>
                <a:cubicBezTo>
                  <a:pt x="10" y="1158"/>
                  <a:pt x="10" y="1158"/>
                  <a:pt x="10" y="1158"/>
                </a:cubicBezTo>
                <a:cubicBezTo>
                  <a:pt x="10" y="1155"/>
                  <a:pt x="10" y="1155"/>
                  <a:pt x="10" y="1155"/>
                </a:cubicBezTo>
                <a:cubicBezTo>
                  <a:pt x="10" y="1151"/>
                  <a:pt x="10" y="1151"/>
                  <a:pt x="10" y="1151"/>
                </a:cubicBezTo>
                <a:cubicBezTo>
                  <a:pt x="10" y="1151"/>
                  <a:pt x="10" y="1151"/>
                  <a:pt x="10" y="1151"/>
                </a:cubicBezTo>
                <a:cubicBezTo>
                  <a:pt x="10" y="1147"/>
                  <a:pt x="10" y="1147"/>
                  <a:pt x="10" y="1147"/>
                </a:cubicBezTo>
                <a:cubicBezTo>
                  <a:pt x="9" y="1145"/>
                  <a:pt x="9" y="1145"/>
                  <a:pt x="9" y="1145"/>
                </a:cubicBezTo>
                <a:cubicBezTo>
                  <a:pt x="9" y="1145"/>
                  <a:pt x="9" y="1145"/>
                  <a:pt x="9" y="1145"/>
                </a:cubicBezTo>
                <a:cubicBezTo>
                  <a:pt x="9" y="1139"/>
                  <a:pt x="9" y="1139"/>
                  <a:pt x="9" y="1139"/>
                </a:cubicBezTo>
                <a:cubicBezTo>
                  <a:pt x="7" y="1139"/>
                  <a:pt x="7" y="1139"/>
                  <a:pt x="7" y="1139"/>
                </a:cubicBezTo>
                <a:cubicBezTo>
                  <a:pt x="7" y="1133"/>
                  <a:pt x="7" y="1133"/>
                  <a:pt x="7" y="1133"/>
                </a:cubicBezTo>
                <a:cubicBezTo>
                  <a:pt x="6" y="1129"/>
                  <a:pt x="6" y="1129"/>
                  <a:pt x="6" y="1129"/>
                </a:cubicBezTo>
                <a:cubicBezTo>
                  <a:pt x="6" y="1127"/>
                  <a:pt x="6" y="1126"/>
                  <a:pt x="6" y="1124"/>
                </a:cubicBezTo>
                <a:cubicBezTo>
                  <a:pt x="6" y="1123"/>
                  <a:pt x="5" y="1122"/>
                  <a:pt x="5" y="1120"/>
                </a:cubicBezTo>
                <a:cubicBezTo>
                  <a:pt x="5" y="1114"/>
                  <a:pt x="5" y="1114"/>
                  <a:pt x="5" y="1114"/>
                </a:cubicBezTo>
                <a:cubicBezTo>
                  <a:pt x="6" y="1114"/>
                  <a:pt x="6" y="1114"/>
                  <a:pt x="6" y="1114"/>
                </a:cubicBezTo>
                <a:cubicBezTo>
                  <a:pt x="6" y="1111"/>
                  <a:pt x="6" y="1111"/>
                  <a:pt x="6" y="1111"/>
                </a:cubicBezTo>
                <a:cubicBezTo>
                  <a:pt x="8" y="1111"/>
                  <a:pt x="8" y="1111"/>
                  <a:pt x="8" y="1111"/>
                </a:cubicBezTo>
                <a:cubicBezTo>
                  <a:pt x="8" y="1106"/>
                  <a:pt x="8" y="1106"/>
                  <a:pt x="8" y="1106"/>
                </a:cubicBezTo>
                <a:cubicBezTo>
                  <a:pt x="4" y="1097"/>
                  <a:pt x="4" y="1097"/>
                  <a:pt x="4" y="1097"/>
                </a:cubicBezTo>
                <a:cubicBezTo>
                  <a:pt x="9" y="1097"/>
                  <a:pt x="9" y="1097"/>
                  <a:pt x="9" y="1097"/>
                </a:cubicBezTo>
                <a:cubicBezTo>
                  <a:pt x="9" y="1082"/>
                  <a:pt x="9" y="1082"/>
                  <a:pt x="9" y="1082"/>
                </a:cubicBezTo>
                <a:cubicBezTo>
                  <a:pt x="7" y="1082"/>
                  <a:pt x="7" y="1082"/>
                  <a:pt x="7" y="1082"/>
                </a:cubicBezTo>
                <a:cubicBezTo>
                  <a:pt x="7" y="1069"/>
                  <a:pt x="7" y="1069"/>
                  <a:pt x="7" y="1069"/>
                </a:cubicBezTo>
                <a:cubicBezTo>
                  <a:pt x="9" y="1069"/>
                  <a:pt x="9" y="1069"/>
                  <a:pt x="9" y="1069"/>
                </a:cubicBezTo>
                <a:cubicBezTo>
                  <a:pt x="9" y="1063"/>
                  <a:pt x="9" y="1063"/>
                  <a:pt x="9" y="1063"/>
                </a:cubicBezTo>
                <a:cubicBezTo>
                  <a:pt x="9" y="1063"/>
                  <a:pt x="9" y="1063"/>
                  <a:pt x="9" y="1063"/>
                </a:cubicBezTo>
                <a:cubicBezTo>
                  <a:pt x="9" y="1058"/>
                  <a:pt x="9" y="1058"/>
                  <a:pt x="9" y="1058"/>
                </a:cubicBezTo>
                <a:cubicBezTo>
                  <a:pt x="9" y="1058"/>
                  <a:pt x="9" y="1058"/>
                  <a:pt x="9" y="1058"/>
                </a:cubicBezTo>
                <a:cubicBezTo>
                  <a:pt x="8" y="1053"/>
                  <a:pt x="8" y="1053"/>
                  <a:pt x="8" y="1053"/>
                </a:cubicBezTo>
                <a:cubicBezTo>
                  <a:pt x="7" y="1050"/>
                  <a:pt x="8" y="1047"/>
                  <a:pt x="8" y="1046"/>
                </a:cubicBezTo>
                <a:cubicBezTo>
                  <a:pt x="8" y="1044"/>
                  <a:pt x="8" y="1043"/>
                  <a:pt x="8" y="1042"/>
                </a:cubicBezTo>
                <a:cubicBezTo>
                  <a:pt x="4" y="1042"/>
                  <a:pt x="4" y="1042"/>
                  <a:pt x="4" y="1042"/>
                </a:cubicBezTo>
                <a:cubicBezTo>
                  <a:pt x="6" y="1035"/>
                  <a:pt x="6" y="1035"/>
                  <a:pt x="6" y="1035"/>
                </a:cubicBezTo>
                <a:cubicBezTo>
                  <a:pt x="6" y="1014"/>
                  <a:pt x="6" y="1014"/>
                  <a:pt x="6" y="1014"/>
                </a:cubicBezTo>
                <a:cubicBezTo>
                  <a:pt x="7" y="1014"/>
                  <a:pt x="7" y="1014"/>
                  <a:pt x="7" y="1014"/>
                </a:cubicBezTo>
                <a:cubicBezTo>
                  <a:pt x="7" y="1010"/>
                  <a:pt x="7" y="1010"/>
                  <a:pt x="7" y="1010"/>
                </a:cubicBezTo>
                <a:cubicBezTo>
                  <a:pt x="8" y="1010"/>
                  <a:pt x="8" y="1010"/>
                  <a:pt x="8" y="1010"/>
                </a:cubicBezTo>
                <a:cubicBezTo>
                  <a:pt x="8" y="1009"/>
                  <a:pt x="8" y="1009"/>
                  <a:pt x="9" y="1008"/>
                </a:cubicBezTo>
                <a:cubicBezTo>
                  <a:pt x="9" y="1008"/>
                  <a:pt x="9" y="1007"/>
                  <a:pt x="9" y="1006"/>
                </a:cubicBezTo>
                <a:cubicBezTo>
                  <a:pt x="8" y="1006"/>
                  <a:pt x="8" y="1006"/>
                  <a:pt x="8" y="1006"/>
                </a:cubicBezTo>
                <a:cubicBezTo>
                  <a:pt x="6" y="970"/>
                  <a:pt x="6" y="970"/>
                  <a:pt x="6" y="970"/>
                </a:cubicBezTo>
                <a:cubicBezTo>
                  <a:pt x="7" y="970"/>
                  <a:pt x="7" y="970"/>
                  <a:pt x="7" y="970"/>
                </a:cubicBezTo>
                <a:cubicBezTo>
                  <a:pt x="7" y="969"/>
                  <a:pt x="7" y="969"/>
                  <a:pt x="7" y="969"/>
                </a:cubicBezTo>
                <a:cubicBezTo>
                  <a:pt x="5" y="969"/>
                  <a:pt x="5" y="969"/>
                  <a:pt x="5" y="969"/>
                </a:cubicBezTo>
                <a:cubicBezTo>
                  <a:pt x="5" y="947"/>
                  <a:pt x="5" y="947"/>
                  <a:pt x="5" y="947"/>
                </a:cubicBezTo>
                <a:cubicBezTo>
                  <a:pt x="6" y="947"/>
                  <a:pt x="6" y="947"/>
                  <a:pt x="6" y="947"/>
                </a:cubicBezTo>
                <a:cubicBezTo>
                  <a:pt x="6" y="945"/>
                  <a:pt x="6" y="945"/>
                  <a:pt x="6" y="945"/>
                </a:cubicBezTo>
                <a:cubicBezTo>
                  <a:pt x="5" y="945"/>
                  <a:pt x="5" y="945"/>
                  <a:pt x="5" y="945"/>
                </a:cubicBezTo>
                <a:cubicBezTo>
                  <a:pt x="5" y="931"/>
                  <a:pt x="5" y="931"/>
                  <a:pt x="5" y="931"/>
                </a:cubicBezTo>
                <a:cubicBezTo>
                  <a:pt x="6" y="931"/>
                  <a:pt x="6" y="931"/>
                  <a:pt x="6" y="931"/>
                </a:cubicBezTo>
                <a:cubicBezTo>
                  <a:pt x="6" y="923"/>
                  <a:pt x="6" y="923"/>
                  <a:pt x="6" y="923"/>
                </a:cubicBezTo>
                <a:cubicBezTo>
                  <a:pt x="7" y="923"/>
                  <a:pt x="7" y="923"/>
                  <a:pt x="7" y="923"/>
                </a:cubicBezTo>
                <a:cubicBezTo>
                  <a:pt x="7" y="921"/>
                  <a:pt x="7" y="921"/>
                  <a:pt x="7" y="921"/>
                </a:cubicBezTo>
                <a:cubicBezTo>
                  <a:pt x="8" y="921"/>
                  <a:pt x="8" y="921"/>
                  <a:pt x="8" y="921"/>
                </a:cubicBezTo>
                <a:cubicBezTo>
                  <a:pt x="7" y="897"/>
                  <a:pt x="7" y="897"/>
                  <a:pt x="7" y="897"/>
                </a:cubicBezTo>
                <a:cubicBezTo>
                  <a:pt x="9" y="896"/>
                  <a:pt x="9" y="896"/>
                  <a:pt x="9" y="896"/>
                </a:cubicBezTo>
                <a:cubicBezTo>
                  <a:pt x="7" y="882"/>
                  <a:pt x="7" y="882"/>
                  <a:pt x="7" y="882"/>
                </a:cubicBezTo>
                <a:cubicBezTo>
                  <a:pt x="11" y="878"/>
                  <a:pt x="11" y="878"/>
                  <a:pt x="11" y="878"/>
                </a:cubicBezTo>
                <a:cubicBezTo>
                  <a:pt x="11" y="876"/>
                  <a:pt x="11" y="871"/>
                  <a:pt x="11" y="868"/>
                </a:cubicBezTo>
                <a:cubicBezTo>
                  <a:pt x="10" y="868"/>
                  <a:pt x="10" y="868"/>
                  <a:pt x="10" y="868"/>
                </a:cubicBezTo>
                <a:cubicBezTo>
                  <a:pt x="10" y="864"/>
                  <a:pt x="10" y="864"/>
                  <a:pt x="10" y="864"/>
                </a:cubicBezTo>
                <a:cubicBezTo>
                  <a:pt x="9" y="864"/>
                  <a:pt x="9" y="864"/>
                  <a:pt x="9" y="864"/>
                </a:cubicBezTo>
                <a:cubicBezTo>
                  <a:pt x="9" y="853"/>
                  <a:pt x="9" y="853"/>
                  <a:pt x="9" y="853"/>
                </a:cubicBezTo>
                <a:cubicBezTo>
                  <a:pt x="7" y="852"/>
                  <a:pt x="7" y="852"/>
                  <a:pt x="7" y="852"/>
                </a:cubicBezTo>
                <a:cubicBezTo>
                  <a:pt x="7" y="850"/>
                  <a:pt x="7" y="850"/>
                  <a:pt x="7" y="850"/>
                </a:cubicBezTo>
                <a:cubicBezTo>
                  <a:pt x="6" y="850"/>
                  <a:pt x="6" y="850"/>
                  <a:pt x="6" y="850"/>
                </a:cubicBezTo>
                <a:cubicBezTo>
                  <a:pt x="4" y="846"/>
                  <a:pt x="4" y="846"/>
                  <a:pt x="4" y="846"/>
                </a:cubicBezTo>
                <a:cubicBezTo>
                  <a:pt x="3" y="842"/>
                  <a:pt x="4" y="837"/>
                  <a:pt x="6" y="830"/>
                </a:cubicBezTo>
                <a:cubicBezTo>
                  <a:pt x="6" y="830"/>
                  <a:pt x="6" y="830"/>
                  <a:pt x="6" y="830"/>
                </a:cubicBezTo>
                <a:cubicBezTo>
                  <a:pt x="7" y="823"/>
                  <a:pt x="7" y="823"/>
                  <a:pt x="7" y="823"/>
                </a:cubicBezTo>
                <a:cubicBezTo>
                  <a:pt x="6" y="822"/>
                  <a:pt x="6" y="820"/>
                  <a:pt x="6" y="818"/>
                </a:cubicBezTo>
                <a:cubicBezTo>
                  <a:pt x="7" y="813"/>
                  <a:pt x="7" y="813"/>
                  <a:pt x="7" y="813"/>
                </a:cubicBezTo>
                <a:cubicBezTo>
                  <a:pt x="7" y="813"/>
                  <a:pt x="7" y="813"/>
                  <a:pt x="7" y="813"/>
                </a:cubicBezTo>
                <a:cubicBezTo>
                  <a:pt x="7" y="805"/>
                  <a:pt x="7" y="805"/>
                  <a:pt x="7" y="805"/>
                </a:cubicBezTo>
                <a:cubicBezTo>
                  <a:pt x="8" y="805"/>
                  <a:pt x="8" y="805"/>
                  <a:pt x="8" y="805"/>
                </a:cubicBezTo>
                <a:cubicBezTo>
                  <a:pt x="4" y="774"/>
                  <a:pt x="4" y="774"/>
                  <a:pt x="4" y="774"/>
                </a:cubicBezTo>
                <a:cubicBezTo>
                  <a:pt x="8" y="774"/>
                  <a:pt x="8" y="774"/>
                  <a:pt x="8" y="774"/>
                </a:cubicBezTo>
                <a:cubicBezTo>
                  <a:pt x="4" y="762"/>
                  <a:pt x="4" y="762"/>
                  <a:pt x="4" y="762"/>
                </a:cubicBezTo>
                <a:cubicBezTo>
                  <a:pt x="7" y="762"/>
                  <a:pt x="7" y="762"/>
                  <a:pt x="7" y="762"/>
                </a:cubicBezTo>
                <a:cubicBezTo>
                  <a:pt x="7" y="758"/>
                  <a:pt x="7" y="758"/>
                  <a:pt x="7" y="758"/>
                </a:cubicBezTo>
                <a:cubicBezTo>
                  <a:pt x="9" y="758"/>
                  <a:pt x="9" y="758"/>
                  <a:pt x="9" y="758"/>
                </a:cubicBezTo>
                <a:cubicBezTo>
                  <a:pt x="9" y="756"/>
                  <a:pt x="9" y="756"/>
                  <a:pt x="9" y="756"/>
                </a:cubicBezTo>
                <a:cubicBezTo>
                  <a:pt x="9" y="743"/>
                  <a:pt x="7" y="737"/>
                  <a:pt x="4" y="727"/>
                </a:cubicBezTo>
                <a:cubicBezTo>
                  <a:pt x="3" y="723"/>
                  <a:pt x="3" y="723"/>
                  <a:pt x="3" y="723"/>
                </a:cubicBezTo>
                <a:cubicBezTo>
                  <a:pt x="6" y="721"/>
                  <a:pt x="6" y="721"/>
                  <a:pt x="6" y="721"/>
                </a:cubicBezTo>
                <a:cubicBezTo>
                  <a:pt x="6" y="716"/>
                  <a:pt x="6" y="716"/>
                  <a:pt x="6" y="716"/>
                </a:cubicBezTo>
                <a:cubicBezTo>
                  <a:pt x="6" y="711"/>
                  <a:pt x="6" y="704"/>
                  <a:pt x="10" y="700"/>
                </a:cubicBezTo>
                <a:cubicBezTo>
                  <a:pt x="10" y="696"/>
                  <a:pt x="10" y="696"/>
                  <a:pt x="10" y="696"/>
                </a:cubicBezTo>
                <a:cubicBezTo>
                  <a:pt x="10" y="696"/>
                  <a:pt x="10" y="696"/>
                  <a:pt x="10" y="696"/>
                </a:cubicBezTo>
                <a:cubicBezTo>
                  <a:pt x="10" y="685"/>
                  <a:pt x="10" y="685"/>
                  <a:pt x="10" y="685"/>
                </a:cubicBezTo>
                <a:cubicBezTo>
                  <a:pt x="9" y="685"/>
                  <a:pt x="9" y="685"/>
                  <a:pt x="9" y="685"/>
                </a:cubicBezTo>
                <a:cubicBezTo>
                  <a:pt x="9" y="680"/>
                  <a:pt x="9" y="680"/>
                  <a:pt x="9" y="680"/>
                </a:cubicBezTo>
                <a:cubicBezTo>
                  <a:pt x="7" y="680"/>
                  <a:pt x="7" y="680"/>
                  <a:pt x="7" y="680"/>
                </a:cubicBezTo>
                <a:cubicBezTo>
                  <a:pt x="8" y="672"/>
                  <a:pt x="8" y="672"/>
                  <a:pt x="8" y="672"/>
                </a:cubicBezTo>
                <a:cubicBezTo>
                  <a:pt x="7" y="672"/>
                  <a:pt x="7" y="672"/>
                  <a:pt x="7" y="672"/>
                </a:cubicBezTo>
                <a:cubicBezTo>
                  <a:pt x="7" y="656"/>
                  <a:pt x="7" y="656"/>
                  <a:pt x="7" y="656"/>
                </a:cubicBezTo>
                <a:cubicBezTo>
                  <a:pt x="6" y="652"/>
                  <a:pt x="6" y="652"/>
                  <a:pt x="6" y="652"/>
                </a:cubicBezTo>
                <a:cubicBezTo>
                  <a:pt x="5" y="648"/>
                  <a:pt x="6" y="643"/>
                  <a:pt x="7" y="640"/>
                </a:cubicBezTo>
                <a:cubicBezTo>
                  <a:pt x="7" y="639"/>
                  <a:pt x="7" y="638"/>
                  <a:pt x="7" y="638"/>
                </a:cubicBezTo>
                <a:cubicBezTo>
                  <a:pt x="5" y="624"/>
                  <a:pt x="5" y="624"/>
                  <a:pt x="5" y="624"/>
                </a:cubicBezTo>
                <a:cubicBezTo>
                  <a:pt x="7" y="624"/>
                  <a:pt x="7" y="624"/>
                  <a:pt x="7" y="624"/>
                </a:cubicBezTo>
                <a:cubicBezTo>
                  <a:pt x="7" y="620"/>
                  <a:pt x="7" y="620"/>
                  <a:pt x="7" y="620"/>
                </a:cubicBezTo>
                <a:cubicBezTo>
                  <a:pt x="9" y="620"/>
                  <a:pt x="9" y="620"/>
                  <a:pt x="9" y="620"/>
                </a:cubicBezTo>
                <a:cubicBezTo>
                  <a:pt x="9" y="614"/>
                  <a:pt x="9" y="614"/>
                  <a:pt x="9" y="614"/>
                </a:cubicBezTo>
                <a:cubicBezTo>
                  <a:pt x="8" y="614"/>
                  <a:pt x="8" y="614"/>
                  <a:pt x="8" y="614"/>
                </a:cubicBezTo>
                <a:cubicBezTo>
                  <a:pt x="9" y="601"/>
                  <a:pt x="9" y="601"/>
                  <a:pt x="9" y="601"/>
                </a:cubicBezTo>
                <a:cubicBezTo>
                  <a:pt x="9" y="601"/>
                  <a:pt x="9" y="601"/>
                  <a:pt x="9" y="601"/>
                </a:cubicBezTo>
                <a:cubicBezTo>
                  <a:pt x="7" y="578"/>
                  <a:pt x="7" y="578"/>
                  <a:pt x="7" y="578"/>
                </a:cubicBezTo>
                <a:cubicBezTo>
                  <a:pt x="5" y="573"/>
                  <a:pt x="5" y="573"/>
                  <a:pt x="5" y="573"/>
                </a:cubicBezTo>
                <a:cubicBezTo>
                  <a:pt x="8" y="573"/>
                  <a:pt x="8" y="573"/>
                  <a:pt x="8" y="573"/>
                </a:cubicBezTo>
                <a:cubicBezTo>
                  <a:pt x="8" y="571"/>
                  <a:pt x="8" y="568"/>
                  <a:pt x="8" y="566"/>
                </a:cubicBezTo>
                <a:cubicBezTo>
                  <a:pt x="8" y="564"/>
                  <a:pt x="9" y="561"/>
                  <a:pt x="8" y="561"/>
                </a:cubicBezTo>
                <a:cubicBezTo>
                  <a:pt x="8" y="559"/>
                  <a:pt x="8" y="559"/>
                  <a:pt x="8" y="559"/>
                </a:cubicBezTo>
                <a:cubicBezTo>
                  <a:pt x="7" y="553"/>
                  <a:pt x="7" y="553"/>
                  <a:pt x="7" y="553"/>
                </a:cubicBezTo>
                <a:cubicBezTo>
                  <a:pt x="10" y="551"/>
                  <a:pt x="10" y="551"/>
                  <a:pt x="10" y="551"/>
                </a:cubicBezTo>
                <a:cubicBezTo>
                  <a:pt x="10" y="548"/>
                  <a:pt x="10" y="548"/>
                  <a:pt x="10" y="548"/>
                </a:cubicBezTo>
                <a:cubicBezTo>
                  <a:pt x="9" y="546"/>
                  <a:pt x="10" y="544"/>
                  <a:pt x="10" y="543"/>
                </a:cubicBezTo>
                <a:cubicBezTo>
                  <a:pt x="6" y="520"/>
                  <a:pt x="6" y="520"/>
                  <a:pt x="6" y="520"/>
                </a:cubicBezTo>
                <a:cubicBezTo>
                  <a:pt x="2" y="520"/>
                  <a:pt x="2" y="520"/>
                  <a:pt x="2" y="520"/>
                </a:cubicBezTo>
                <a:cubicBezTo>
                  <a:pt x="6" y="505"/>
                  <a:pt x="6" y="505"/>
                  <a:pt x="6" y="505"/>
                </a:cubicBezTo>
                <a:cubicBezTo>
                  <a:pt x="6" y="486"/>
                  <a:pt x="6" y="486"/>
                  <a:pt x="6" y="486"/>
                </a:cubicBezTo>
                <a:cubicBezTo>
                  <a:pt x="7" y="482"/>
                  <a:pt x="7" y="477"/>
                  <a:pt x="7" y="471"/>
                </a:cubicBezTo>
                <a:cubicBezTo>
                  <a:pt x="7" y="468"/>
                  <a:pt x="7" y="465"/>
                  <a:pt x="7" y="462"/>
                </a:cubicBezTo>
                <a:cubicBezTo>
                  <a:pt x="4" y="462"/>
                  <a:pt x="4" y="462"/>
                  <a:pt x="4" y="462"/>
                </a:cubicBezTo>
                <a:cubicBezTo>
                  <a:pt x="5" y="456"/>
                  <a:pt x="5" y="456"/>
                  <a:pt x="5" y="456"/>
                </a:cubicBezTo>
                <a:cubicBezTo>
                  <a:pt x="5" y="454"/>
                  <a:pt x="6" y="453"/>
                  <a:pt x="6" y="452"/>
                </a:cubicBezTo>
                <a:cubicBezTo>
                  <a:pt x="6" y="451"/>
                  <a:pt x="6" y="451"/>
                  <a:pt x="6" y="450"/>
                </a:cubicBezTo>
                <a:cubicBezTo>
                  <a:pt x="5" y="448"/>
                  <a:pt x="5" y="445"/>
                  <a:pt x="5" y="443"/>
                </a:cubicBezTo>
                <a:cubicBezTo>
                  <a:pt x="6" y="441"/>
                  <a:pt x="6" y="441"/>
                  <a:pt x="6" y="441"/>
                </a:cubicBezTo>
                <a:cubicBezTo>
                  <a:pt x="7" y="440"/>
                  <a:pt x="7" y="440"/>
                  <a:pt x="7" y="440"/>
                </a:cubicBezTo>
                <a:cubicBezTo>
                  <a:pt x="7" y="434"/>
                  <a:pt x="7" y="434"/>
                  <a:pt x="7" y="434"/>
                </a:cubicBezTo>
                <a:cubicBezTo>
                  <a:pt x="9" y="434"/>
                  <a:pt x="9" y="434"/>
                  <a:pt x="9" y="434"/>
                </a:cubicBezTo>
                <a:cubicBezTo>
                  <a:pt x="9" y="428"/>
                  <a:pt x="9" y="428"/>
                  <a:pt x="9" y="428"/>
                </a:cubicBezTo>
                <a:cubicBezTo>
                  <a:pt x="7" y="428"/>
                  <a:pt x="7" y="428"/>
                  <a:pt x="7" y="428"/>
                </a:cubicBezTo>
                <a:cubicBezTo>
                  <a:pt x="7" y="421"/>
                  <a:pt x="7" y="421"/>
                  <a:pt x="7" y="421"/>
                </a:cubicBezTo>
                <a:cubicBezTo>
                  <a:pt x="6" y="421"/>
                  <a:pt x="6" y="421"/>
                  <a:pt x="6" y="421"/>
                </a:cubicBezTo>
                <a:cubicBezTo>
                  <a:pt x="6" y="414"/>
                  <a:pt x="6" y="414"/>
                  <a:pt x="6" y="414"/>
                </a:cubicBezTo>
                <a:cubicBezTo>
                  <a:pt x="5" y="410"/>
                  <a:pt x="5" y="410"/>
                  <a:pt x="5" y="410"/>
                </a:cubicBezTo>
                <a:cubicBezTo>
                  <a:pt x="5" y="410"/>
                  <a:pt x="5" y="409"/>
                  <a:pt x="5" y="409"/>
                </a:cubicBezTo>
                <a:cubicBezTo>
                  <a:pt x="5" y="409"/>
                  <a:pt x="5" y="409"/>
                  <a:pt x="5" y="409"/>
                </a:cubicBezTo>
                <a:cubicBezTo>
                  <a:pt x="5" y="408"/>
                  <a:pt x="5" y="407"/>
                  <a:pt x="5" y="406"/>
                </a:cubicBezTo>
                <a:cubicBezTo>
                  <a:pt x="5" y="404"/>
                  <a:pt x="5" y="404"/>
                  <a:pt x="5" y="404"/>
                </a:cubicBezTo>
                <a:cubicBezTo>
                  <a:pt x="4" y="404"/>
                  <a:pt x="4" y="404"/>
                  <a:pt x="4" y="404"/>
                </a:cubicBezTo>
                <a:cubicBezTo>
                  <a:pt x="4" y="390"/>
                  <a:pt x="4" y="390"/>
                  <a:pt x="4" y="390"/>
                </a:cubicBezTo>
                <a:cubicBezTo>
                  <a:pt x="5" y="390"/>
                  <a:pt x="5" y="390"/>
                  <a:pt x="5" y="390"/>
                </a:cubicBezTo>
                <a:cubicBezTo>
                  <a:pt x="5" y="387"/>
                  <a:pt x="5" y="387"/>
                  <a:pt x="5" y="387"/>
                </a:cubicBezTo>
                <a:cubicBezTo>
                  <a:pt x="6" y="387"/>
                  <a:pt x="6" y="387"/>
                  <a:pt x="6" y="387"/>
                </a:cubicBezTo>
                <a:cubicBezTo>
                  <a:pt x="6" y="383"/>
                  <a:pt x="6" y="383"/>
                  <a:pt x="6" y="383"/>
                </a:cubicBezTo>
                <a:cubicBezTo>
                  <a:pt x="6" y="381"/>
                  <a:pt x="6" y="380"/>
                  <a:pt x="6" y="379"/>
                </a:cubicBezTo>
                <a:cubicBezTo>
                  <a:pt x="5" y="374"/>
                  <a:pt x="6" y="371"/>
                  <a:pt x="7" y="368"/>
                </a:cubicBezTo>
                <a:cubicBezTo>
                  <a:pt x="7" y="366"/>
                  <a:pt x="7" y="366"/>
                  <a:pt x="7" y="366"/>
                </a:cubicBezTo>
                <a:cubicBezTo>
                  <a:pt x="9" y="365"/>
                  <a:pt x="9" y="365"/>
                  <a:pt x="9" y="365"/>
                </a:cubicBezTo>
                <a:cubicBezTo>
                  <a:pt x="9" y="347"/>
                  <a:pt x="9" y="347"/>
                  <a:pt x="9" y="347"/>
                </a:cubicBezTo>
                <a:cubicBezTo>
                  <a:pt x="9" y="347"/>
                  <a:pt x="8" y="346"/>
                  <a:pt x="8" y="346"/>
                </a:cubicBezTo>
                <a:cubicBezTo>
                  <a:pt x="7" y="341"/>
                  <a:pt x="6" y="337"/>
                  <a:pt x="6" y="334"/>
                </a:cubicBezTo>
                <a:cubicBezTo>
                  <a:pt x="7" y="330"/>
                  <a:pt x="7" y="330"/>
                  <a:pt x="7" y="330"/>
                </a:cubicBezTo>
                <a:cubicBezTo>
                  <a:pt x="7" y="325"/>
                  <a:pt x="7" y="325"/>
                  <a:pt x="7" y="325"/>
                </a:cubicBezTo>
                <a:cubicBezTo>
                  <a:pt x="9" y="325"/>
                  <a:pt x="9" y="325"/>
                  <a:pt x="9" y="325"/>
                </a:cubicBezTo>
                <a:cubicBezTo>
                  <a:pt x="9" y="312"/>
                  <a:pt x="9" y="312"/>
                  <a:pt x="9" y="312"/>
                </a:cubicBezTo>
                <a:cubicBezTo>
                  <a:pt x="7" y="312"/>
                  <a:pt x="7" y="312"/>
                  <a:pt x="7" y="312"/>
                </a:cubicBezTo>
                <a:cubicBezTo>
                  <a:pt x="7" y="299"/>
                  <a:pt x="7" y="299"/>
                  <a:pt x="7" y="299"/>
                </a:cubicBezTo>
                <a:cubicBezTo>
                  <a:pt x="9" y="299"/>
                  <a:pt x="9" y="299"/>
                  <a:pt x="9" y="299"/>
                </a:cubicBezTo>
                <a:cubicBezTo>
                  <a:pt x="9" y="295"/>
                  <a:pt x="9" y="295"/>
                  <a:pt x="9" y="295"/>
                </a:cubicBezTo>
                <a:cubicBezTo>
                  <a:pt x="9" y="294"/>
                  <a:pt x="9" y="294"/>
                  <a:pt x="9" y="294"/>
                </a:cubicBezTo>
                <a:cubicBezTo>
                  <a:pt x="9" y="283"/>
                  <a:pt x="9" y="283"/>
                  <a:pt x="9" y="283"/>
                </a:cubicBezTo>
                <a:cubicBezTo>
                  <a:pt x="7" y="283"/>
                  <a:pt x="7" y="283"/>
                  <a:pt x="7" y="283"/>
                </a:cubicBezTo>
                <a:cubicBezTo>
                  <a:pt x="7" y="271"/>
                  <a:pt x="7" y="271"/>
                  <a:pt x="7" y="271"/>
                </a:cubicBezTo>
                <a:cubicBezTo>
                  <a:pt x="7" y="271"/>
                  <a:pt x="7" y="271"/>
                  <a:pt x="7" y="271"/>
                </a:cubicBezTo>
                <a:cubicBezTo>
                  <a:pt x="5" y="250"/>
                  <a:pt x="5" y="250"/>
                  <a:pt x="5" y="250"/>
                </a:cubicBezTo>
                <a:cubicBezTo>
                  <a:pt x="9" y="248"/>
                  <a:pt x="9" y="248"/>
                  <a:pt x="9" y="248"/>
                </a:cubicBezTo>
                <a:cubicBezTo>
                  <a:pt x="9" y="246"/>
                  <a:pt x="9" y="241"/>
                  <a:pt x="9" y="237"/>
                </a:cubicBezTo>
                <a:cubicBezTo>
                  <a:pt x="7" y="237"/>
                  <a:pt x="7" y="237"/>
                  <a:pt x="7" y="237"/>
                </a:cubicBezTo>
                <a:cubicBezTo>
                  <a:pt x="7" y="224"/>
                  <a:pt x="7" y="224"/>
                  <a:pt x="7" y="224"/>
                </a:cubicBezTo>
                <a:cubicBezTo>
                  <a:pt x="9" y="224"/>
                  <a:pt x="9" y="224"/>
                  <a:pt x="9" y="224"/>
                </a:cubicBezTo>
                <a:cubicBezTo>
                  <a:pt x="9" y="218"/>
                  <a:pt x="9" y="218"/>
                  <a:pt x="9" y="218"/>
                </a:cubicBezTo>
                <a:cubicBezTo>
                  <a:pt x="5" y="195"/>
                  <a:pt x="5" y="195"/>
                  <a:pt x="5" y="195"/>
                </a:cubicBezTo>
                <a:cubicBezTo>
                  <a:pt x="7" y="195"/>
                  <a:pt x="7" y="195"/>
                  <a:pt x="7" y="195"/>
                </a:cubicBezTo>
                <a:cubicBezTo>
                  <a:pt x="7" y="192"/>
                  <a:pt x="7" y="192"/>
                  <a:pt x="7" y="192"/>
                </a:cubicBezTo>
                <a:cubicBezTo>
                  <a:pt x="6" y="185"/>
                  <a:pt x="6" y="185"/>
                  <a:pt x="6" y="185"/>
                </a:cubicBezTo>
                <a:cubicBezTo>
                  <a:pt x="8" y="185"/>
                  <a:pt x="8" y="185"/>
                  <a:pt x="8" y="185"/>
                </a:cubicBezTo>
                <a:cubicBezTo>
                  <a:pt x="7" y="179"/>
                  <a:pt x="7" y="179"/>
                  <a:pt x="7" y="179"/>
                </a:cubicBezTo>
                <a:cubicBezTo>
                  <a:pt x="3" y="179"/>
                  <a:pt x="3" y="179"/>
                  <a:pt x="3" y="179"/>
                </a:cubicBezTo>
                <a:cubicBezTo>
                  <a:pt x="5" y="172"/>
                  <a:pt x="5" y="172"/>
                  <a:pt x="5" y="172"/>
                </a:cubicBezTo>
                <a:cubicBezTo>
                  <a:pt x="5" y="145"/>
                  <a:pt x="5" y="145"/>
                  <a:pt x="5" y="145"/>
                </a:cubicBezTo>
                <a:cubicBezTo>
                  <a:pt x="5" y="145"/>
                  <a:pt x="5" y="145"/>
                  <a:pt x="5" y="145"/>
                </a:cubicBezTo>
                <a:cubicBezTo>
                  <a:pt x="5" y="141"/>
                  <a:pt x="5" y="141"/>
                  <a:pt x="5" y="141"/>
                </a:cubicBezTo>
                <a:cubicBezTo>
                  <a:pt x="2" y="135"/>
                  <a:pt x="2" y="135"/>
                  <a:pt x="2" y="135"/>
                </a:cubicBezTo>
                <a:cubicBezTo>
                  <a:pt x="4" y="135"/>
                  <a:pt x="4" y="135"/>
                  <a:pt x="4" y="135"/>
                </a:cubicBezTo>
                <a:cubicBezTo>
                  <a:pt x="4" y="133"/>
                  <a:pt x="4" y="133"/>
                  <a:pt x="4" y="133"/>
                </a:cubicBezTo>
                <a:cubicBezTo>
                  <a:pt x="4" y="133"/>
                  <a:pt x="4" y="133"/>
                  <a:pt x="4" y="133"/>
                </a:cubicBezTo>
                <a:cubicBezTo>
                  <a:pt x="5" y="127"/>
                  <a:pt x="5" y="127"/>
                  <a:pt x="5" y="127"/>
                </a:cubicBezTo>
                <a:cubicBezTo>
                  <a:pt x="5" y="125"/>
                  <a:pt x="5" y="125"/>
                  <a:pt x="5" y="125"/>
                </a:cubicBezTo>
                <a:cubicBezTo>
                  <a:pt x="4" y="125"/>
                  <a:pt x="4" y="125"/>
                  <a:pt x="4" y="125"/>
                </a:cubicBezTo>
                <a:cubicBezTo>
                  <a:pt x="4" y="112"/>
                  <a:pt x="4" y="112"/>
                  <a:pt x="4" y="112"/>
                </a:cubicBezTo>
                <a:cubicBezTo>
                  <a:pt x="5" y="112"/>
                  <a:pt x="5" y="112"/>
                  <a:pt x="5" y="112"/>
                </a:cubicBezTo>
                <a:cubicBezTo>
                  <a:pt x="5" y="112"/>
                  <a:pt x="5" y="112"/>
                  <a:pt x="5" y="112"/>
                </a:cubicBezTo>
                <a:cubicBezTo>
                  <a:pt x="5" y="111"/>
                  <a:pt x="5" y="111"/>
                  <a:pt x="5" y="111"/>
                </a:cubicBezTo>
                <a:cubicBezTo>
                  <a:pt x="6" y="110"/>
                  <a:pt x="6" y="110"/>
                  <a:pt x="6" y="109"/>
                </a:cubicBezTo>
                <a:cubicBezTo>
                  <a:pt x="6" y="109"/>
                  <a:pt x="6" y="109"/>
                  <a:pt x="6" y="109"/>
                </a:cubicBezTo>
                <a:cubicBezTo>
                  <a:pt x="6" y="107"/>
                  <a:pt x="6" y="107"/>
                  <a:pt x="6" y="107"/>
                </a:cubicBezTo>
                <a:cubicBezTo>
                  <a:pt x="3" y="107"/>
                  <a:pt x="3" y="107"/>
                  <a:pt x="3" y="107"/>
                </a:cubicBezTo>
                <a:cubicBezTo>
                  <a:pt x="5" y="100"/>
                  <a:pt x="5" y="100"/>
                  <a:pt x="5" y="100"/>
                </a:cubicBezTo>
                <a:cubicBezTo>
                  <a:pt x="4" y="100"/>
                  <a:pt x="4" y="100"/>
                  <a:pt x="4" y="100"/>
                </a:cubicBezTo>
                <a:cubicBezTo>
                  <a:pt x="4" y="93"/>
                  <a:pt x="4" y="93"/>
                  <a:pt x="4" y="93"/>
                </a:cubicBezTo>
                <a:cubicBezTo>
                  <a:pt x="3" y="93"/>
                  <a:pt x="3" y="93"/>
                  <a:pt x="3" y="93"/>
                </a:cubicBezTo>
                <a:cubicBezTo>
                  <a:pt x="4" y="90"/>
                  <a:pt x="4" y="90"/>
                  <a:pt x="4" y="90"/>
                </a:cubicBezTo>
                <a:cubicBezTo>
                  <a:pt x="4" y="87"/>
                  <a:pt x="4" y="87"/>
                  <a:pt x="4" y="87"/>
                </a:cubicBezTo>
                <a:cubicBezTo>
                  <a:pt x="5" y="87"/>
                  <a:pt x="5" y="87"/>
                  <a:pt x="5" y="87"/>
                </a:cubicBezTo>
                <a:cubicBezTo>
                  <a:pt x="6" y="79"/>
                  <a:pt x="6" y="79"/>
                  <a:pt x="6" y="79"/>
                </a:cubicBezTo>
                <a:cubicBezTo>
                  <a:pt x="8" y="78"/>
                  <a:pt x="8" y="78"/>
                  <a:pt x="8" y="78"/>
                </a:cubicBezTo>
                <a:cubicBezTo>
                  <a:pt x="8" y="77"/>
                  <a:pt x="8" y="75"/>
                  <a:pt x="7" y="74"/>
                </a:cubicBezTo>
                <a:cubicBezTo>
                  <a:pt x="7" y="70"/>
                  <a:pt x="6" y="64"/>
                  <a:pt x="8" y="58"/>
                </a:cubicBezTo>
                <a:cubicBezTo>
                  <a:pt x="9" y="55"/>
                  <a:pt x="9" y="55"/>
                  <a:pt x="9" y="55"/>
                </a:cubicBezTo>
                <a:cubicBezTo>
                  <a:pt x="9" y="52"/>
                  <a:pt x="9" y="52"/>
                  <a:pt x="9" y="52"/>
                </a:cubicBezTo>
                <a:cubicBezTo>
                  <a:pt x="7" y="49"/>
                  <a:pt x="7" y="47"/>
                  <a:pt x="8" y="46"/>
                </a:cubicBezTo>
                <a:cubicBezTo>
                  <a:pt x="8" y="42"/>
                  <a:pt x="8" y="42"/>
                  <a:pt x="8" y="42"/>
                </a:cubicBezTo>
                <a:cubicBezTo>
                  <a:pt x="8" y="28"/>
                  <a:pt x="8" y="28"/>
                  <a:pt x="8" y="28"/>
                </a:cubicBezTo>
                <a:cubicBezTo>
                  <a:pt x="6" y="28"/>
                  <a:pt x="6" y="28"/>
                  <a:pt x="6" y="28"/>
                </a:cubicBezTo>
                <a:cubicBezTo>
                  <a:pt x="6" y="25"/>
                  <a:pt x="6" y="25"/>
                  <a:pt x="6" y="25"/>
                </a:cubicBezTo>
                <a:cubicBezTo>
                  <a:pt x="3" y="25"/>
                  <a:pt x="3" y="25"/>
                  <a:pt x="3" y="25"/>
                </a:cubicBezTo>
                <a:cubicBezTo>
                  <a:pt x="7" y="13"/>
                  <a:pt x="7" y="13"/>
                  <a:pt x="7" y="13"/>
                </a:cubicBezTo>
                <a:cubicBezTo>
                  <a:pt x="7" y="12"/>
                  <a:pt x="7" y="12"/>
                  <a:pt x="7" y="12"/>
                </a:cubicBezTo>
                <a:cubicBezTo>
                  <a:pt x="7" y="12"/>
                  <a:pt x="7" y="12"/>
                  <a:pt x="7" y="12"/>
                </a:cubicBezTo>
                <a:cubicBezTo>
                  <a:pt x="8" y="9"/>
                  <a:pt x="8" y="9"/>
                  <a:pt x="8" y="9"/>
                </a:cubicBezTo>
                <a:cubicBezTo>
                  <a:pt x="12" y="11"/>
                  <a:pt x="12" y="11"/>
                  <a:pt x="12" y="11"/>
                </a:cubicBezTo>
                <a:cubicBezTo>
                  <a:pt x="13" y="11"/>
                  <a:pt x="14" y="11"/>
                  <a:pt x="14" y="11"/>
                </a:cubicBezTo>
                <a:cubicBezTo>
                  <a:pt x="15" y="9"/>
                  <a:pt x="15" y="9"/>
                  <a:pt x="15" y="9"/>
                </a:cubicBezTo>
                <a:cubicBezTo>
                  <a:pt x="25" y="9"/>
                  <a:pt x="25" y="9"/>
                  <a:pt x="25" y="9"/>
                </a:cubicBezTo>
                <a:cubicBezTo>
                  <a:pt x="32" y="6"/>
                  <a:pt x="32" y="6"/>
                  <a:pt x="32" y="6"/>
                </a:cubicBezTo>
                <a:cubicBezTo>
                  <a:pt x="32" y="8"/>
                  <a:pt x="32" y="8"/>
                  <a:pt x="32" y="8"/>
                </a:cubicBezTo>
                <a:cubicBezTo>
                  <a:pt x="42" y="8"/>
                  <a:pt x="42" y="8"/>
                  <a:pt x="42" y="8"/>
                </a:cubicBezTo>
                <a:cubicBezTo>
                  <a:pt x="42" y="9"/>
                  <a:pt x="42" y="9"/>
                  <a:pt x="42" y="9"/>
                </a:cubicBezTo>
                <a:cubicBezTo>
                  <a:pt x="52" y="9"/>
                  <a:pt x="52" y="9"/>
                  <a:pt x="52" y="9"/>
                </a:cubicBezTo>
                <a:cubicBezTo>
                  <a:pt x="52" y="11"/>
                  <a:pt x="52" y="11"/>
                  <a:pt x="52" y="11"/>
                </a:cubicBezTo>
                <a:cubicBezTo>
                  <a:pt x="59" y="11"/>
                  <a:pt x="59" y="11"/>
                  <a:pt x="59" y="11"/>
                </a:cubicBezTo>
                <a:cubicBezTo>
                  <a:pt x="59" y="12"/>
                  <a:pt x="59" y="12"/>
                  <a:pt x="59" y="12"/>
                </a:cubicBezTo>
                <a:cubicBezTo>
                  <a:pt x="61" y="12"/>
                  <a:pt x="63" y="12"/>
                  <a:pt x="66" y="11"/>
                </a:cubicBezTo>
                <a:cubicBezTo>
                  <a:pt x="71" y="9"/>
                  <a:pt x="71" y="9"/>
                  <a:pt x="71" y="9"/>
                </a:cubicBezTo>
                <a:cubicBezTo>
                  <a:pt x="72" y="11"/>
                  <a:pt x="72" y="11"/>
                  <a:pt x="72" y="11"/>
                </a:cubicBezTo>
                <a:cubicBezTo>
                  <a:pt x="72" y="11"/>
                  <a:pt x="72" y="11"/>
                  <a:pt x="72" y="11"/>
                </a:cubicBezTo>
                <a:cubicBezTo>
                  <a:pt x="89" y="11"/>
                  <a:pt x="89" y="11"/>
                  <a:pt x="89" y="11"/>
                </a:cubicBezTo>
                <a:cubicBezTo>
                  <a:pt x="89" y="12"/>
                  <a:pt x="89" y="12"/>
                  <a:pt x="89" y="12"/>
                </a:cubicBezTo>
                <a:cubicBezTo>
                  <a:pt x="91" y="12"/>
                  <a:pt x="93" y="13"/>
                  <a:pt x="95" y="13"/>
                </a:cubicBezTo>
                <a:cubicBezTo>
                  <a:pt x="97" y="13"/>
                  <a:pt x="99" y="13"/>
                  <a:pt x="102" y="13"/>
                </a:cubicBezTo>
                <a:cubicBezTo>
                  <a:pt x="104" y="13"/>
                  <a:pt x="104" y="13"/>
                  <a:pt x="104" y="13"/>
                </a:cubicBezTo>
                <a:cubicBezTo>
                  <a:pt x="106" y="10"/>
                  <a:pt x="106" y="10"/>
                  <a:pt x="106" y="10"/>
                </a:cubicBezTo>
                <a:cubicBezTo>
                  <a:pt x="106" y="8"/>
                  <a:pt x="106" y="8"/>
                  <a:pt x="106" y="8"/>
                </a:cubicBezTo>
                <a:cubicBezTo>
                  <a:pt x="120" y="8"/>
                  <a:pt x="120" y="8"/>
                  <a:pt x="120" y="8"/>
                </a:cubicBezTo>
                <a:cubicBezTo>
                  <a:pt x="120" y="8"/>
                  <a:pt x="120" y="8"/>
                  <a:pt x="120" y="8"/>
                </a:cubicBezTo>
                <a:cubicBezTo>
                  <a:pt x="121" y="8"/>
                  <a:pt x="121" y="8"/>
                  <a:pt x="121" y="8"/>
                </a:cubicBezTo>
                <a:cubicBezTo>
                  <a:pt x="124" y="7"/>
                  <a:pt x="124" y="7"/>
                  <a:pt x="124" y="7"/>
                </a:cubicBezTo>
                <a:cubicBezTo>
                  <a:pt x="125" y="8"/>
                  <a:pt x="125" y="8"/>
                  <a:pt x="125" y="8"/>
                </a:cubicBezTo>
                <a:cubicBezTo>
                  <a:pt x="126" y="8"/>
                  <a:pt x="126" y="8"/>
                  <a:pt x="126" y="8"/>
                </a:cubicBezTo>
                <a:cubicBezTo>
                  <a:pt x="128" y="8"/>
                  <a:pt x="129" y="9"/>
                  <a:pt x="130" y="10"/>
                </a:cubicBezTo>
                <a:cubicBezTo>
                  <a:pt x="135" y="8"/>
                  <a:pt x="135" y="8"/>
                  <a:pt x="135" y="8"/>
                </a:cubicBezTo>
                <a:cubicBezTo>
                  <a:pt x="136" y="11"/>
                  <a:pt x="136" y="11"/>
                  <a:pt x="136" y="11"/>
                </a:cubicBezTo>
                <a:cubicBezTo>
                  <a:pt x="138" y="11"/>
                  <a:pt x="139" y="11"/>
                  <a:pt x="139" y="12"/>
                </a:cubicBezTo>
                <a:cubicBezTo>
                  <a:pt x="140" y="12"/>
                  <a:pt x="140" y="12"/>
                  <a:pt x="140" y="12"/>
                </a:cubicBezTo>
                <a:cubicBezTo>
                  <a:pt x="141" y="11"/>
                  <a:pt x="141" y="11"/>
                  <a:pt x="142" y="11"/>
                </a:cubicBezTo>
                <a:cubicBezTo>
                  <a:pt x="142" y="11"/>
                  <a:pt x="142" y="11"/>
                  <a:pt x="142" y="11"/>
                </a:cubicBezTo>
                <a:cubicBezTo>
                  <a:pt x="144" y="11"/>
                  <a:pt x="144" y="11"/>
                  <a:pt x="144" y="11"/>
                </a:cubicBezTo>
                <a:cubicBezTo>
                  <a:pt x="144" y="11"/>
                  <a:pt x="145" y="11"/>
                  <a:pt x="146" y="11"/>
                </a:cubicBezTo>
                <a:cubicBezTo>
                  <a:pt x="152" y="11"/>
                  <a:pt x="152" y="11"/>
                  <a:pt x="152" y="11"/>
                </a:cubicBezTo>
                <a:cubicBezTo>
                  <a:pt x="152" y="11"/>
                  <a:pt x="152" y="10"/>
                  <a:pt x="153" y="10"/>
                </a:cubicBezTo>
                <a:cubicBezTo>
                  <a:pt x="153" y="9"/>
                  <a:pt x="153" y="9"/>
                  <a:pt x="153" y="9"/>
                </a:cubicBezTo>
                <a:cubicBezTo>
                  <a:pt x="159" y="9"/>
                  <a:pt x="159" y="9"/>
                  <a:pt x="159" y="9"/>
                </a:cubicBezTo>
                <a:cubicBezTo>
                  <a:pt x="160" y="10"/>
                  <a:pt x="162" y="10"/>
                  <a:pt x="163" y="10"/>
                </a:cubicBezTo>
                <a:cubicBezTo>
                  <a:pt x="163" y="11"/>
                  <a:pt x="164" y="11"/>
                  <a:pt x="164" y="11"/>
                </a:cubicBezTo>
                <a:cubicBezTo>
                  <a:pt x="165" y="11"/>
                  <a:pt x="166" y="10"/>
                  <a:pt x="166" y="10"/>
                </a:cubicBezTo>
                <a:cubicBezTo>
                  <a:pt x="170" y="8"/>
                  <a:pt x="175" y="6"/>
                  <a:pt x="181" y="7"/>
                </a:cubicBezTo>
                <a:cubicBezTo>
                  <a:pt x="182" y="7"/>
                  <a:pt x="182" y="7"/>
                  <a:pt x="182" y="7"/>
                </a:cubicBezTo>
                <a:cubicBezTo>
                  <a:pt x="192" y="5"/>
                  <a:pt x="192" y="5"/>
                  <a:pt x="192" y="5"/>
                </a:cubicBezTo>
                <a:cubicBezTo>
                  <a:pt x="194" y="8"/>
                  <a:pt x="194" y="8"/>
                  <a:pt x="194" y="8"/>
                </a:cubicBezTo>
                <a:cubicBezTo>
                  <a:pt x="198" y="8"/>
                  <a:pt x="198" y="8"/>
                  <a:pt x="198" y="8"/>
                </a:cubicBezTo>
                <a:cubicBezTo>
                  <a:pt x="198" y="9"/>
                  <a:pt x="198" y="9"/>
                  <a:pt x="198" y="9"/>
                </a:cubicBezTo>
                <a:cubicBezTo>
                  <a:pt x="205" y="9"/>
                  <a:pt x="205" y="9"/>
                  <a:pt x="205" y="9"/>
                </a:cubicBezTo>
                <a:cubicBezTo>
                  <a:pt x="205" y="11"/>
                  <a:pt x="205" y="11"/>
                  <a:pt x="205" y="11"/>
                </a:cubicBezTo>
                <a:cubicBezTo>
                  <a:pt x="207" y="11"/>
                  <a:pt x="207" y="11"/>
                  <a:pt x="207" y="11"/>
                </a:cubicBezTo>
                <a:cubicBezTo>
                  <a:pt x="215" y="7"/>
                  <a:pt x="215" y="7"/>
                  <a:pt x="215" y="7"/>
                </a:cubicBezTo>
                <a:cubicBezTo>
                  <a:pt x="215" y="13"/>
                  <a:pt x="215" y="13"/>
                  <a:pt x="215" y="13"/>
                </a:cubicBezTo>
                <a:cubicBezTo>
                  <a:pt x="216" y="13"/>
                  <a:pt x="218" y="13"/>
                  <a:pt x="220" y="13"/>
                </a:cubicBezTo>
                <a:cubicBezTo>
                  <a:pt x="220" y="11"/>
                  <a:pt x="220" y="11"/>
                  <a:pt x="220" y="11"/>
                </a:cubicBezTo>
                <a:cubicBezTo>
                  <a:pt x="222" y="11"/>
                  <a:pt x="222" y="11"/>
                  <a:pt x="222" y="11"/>
                </a:cubicBezTo>
                <a:cubicBezTo>
                  <a:pt x="222" y="10"/>
                  <a:pt x="222" y="10"/>
                  <a:pt x="222" y="10"/>
                </a:cubicBezTo>
                <a:cubicBezTo>
                  <a:pt x="228" y="9"/>
                  <a:pt x="228" y="9"/>
                  <a:pt x="228" y="9"/>
                </a:cubicBezTo>
                <a:cubicBezTo>
                  <a:pt x="230" y="9"/>
                  <a:pt x="231" y="10"/>
                  <a:pt x="232" y="11"/>
                </a:cubicBezTo>
                <a:cubicBezTo>
                  <a:pt x="239" y="11"/>
                  <a:pt x="239" y="11"/>
                  <a:pt x="239" y="11"/>
                </a:cubicBezTo>
                <a:cubicBezTo>
                  <a:pt x="239" y="7"/>
                  <a:pt x="239" y="7"/>
                  <a:pt x="239" y="7"/>
                </a:cubicBezTo>
                <a:cubicBezTo>
                  <a:pt x="247" y="11"/>
                  <a:pt x="247" y="11"/>
                  <a:pt x="247" y="11"/>
                </a:cubicBezTo>
                <a:cubicBezTo>
                  <a:pt x="249" y="11"/>
                  <a:pt x="249" y="11"/>
                  <a:pt x="249" y="11"/>
                </a:cubicBezTo>
                <a:cubicBezTo>
                  <a:pt x="251" y="10"/>
                  <a:pt x="254" y="9"/>
                  <a:pt x="258" y="10"/>
                </a:cubicBezTo>
                <a:cubicBezTo>
                  <a:pt x="258" y="10"/>
                  <a:pt x="258" y="10"/>
                  <a:pt x="258" y="10"/>
                </a:cubicBezTo>
                <a:cubicBezTo>
                  <a:pt x="260" y="9"/>
                  <a:pt x="260" y="9"/>
                  <a:pt x="260" y="9"/>
                </a:cubicBezTo>
                <a:cubicBezTo>
                  <a:pt x="262" y="9"/>
                  <a:pt x="264" y="10"/>
                  <a:pt x="269" y="12"/>
                </a:cubicBezTo>
                <a:cubicBezTo>
                  <a:pt x="279" y="8"/>
                  <a:pt x="279" y="8"/>
                  <a:pt x="279" y="8"/>
                </a:cubicBezTo>
                <a:cubicBezTo>
                  <a:pt x="279" y="12"/>
                  <a:pt x="279" y="12"/>
                  <a:pt x="279" y="12"/>
                </a:cubicBezTo>
                <a:cubicBezTo>
                  <a:pt x="280" y="12"/>
                  <a:pt x="280" y="12"/>
                  <a:pt x="280" y="12"/>
                </a:cubicBezTo>
                <a:cubicBezTo>
                  <a:pt x="280" y="9"/>
                  <a:pt x="280" y="9"/>
                  <a:pt x="280" y="9"/>
                </a:cubicBezTo>
                <a:cubicBezTo>
                  <a:pt x="287" y="9"/>
                  <a:pt x="287" y="9"/>
                  <a:pt x="287" y="9"/>
                </a:cubicBezTo>
                <a:cubicBezTo>
                  <a:pt x="287" y="8"/>
                  <a:pt x="287" y="8"/>
                  <a:pt x="287" y="8"/>
                </a:cubicBezTo>
                <a:cubicBezTo>
                  <a:pt x="294" y="9"/>
                  <a:pt x="294" y="9"/>
                  <a:pt x="294" y="9"/>
                </a:cubicBezTo>
                <a:cubicBezTo>
                  <a:pt x="300" y="10"/>
                  <a:pt x="300" y="10"/>
                  <a:pt x="300" y="10"/>
                </a:cubicBezTo>
                <a:cubicBezTo>
                  <a:pt x="301" y="10"/>
                  <a:pt x="301" y="10"/>
                  <a:pt x="302" y="10"/>
                </a:cubicBezTo>
                <a:cubicBezTo>
                  <a:pt x="303" y="8"/>
                  <a:pt x="303" y="8"/>
                  <a:pt x="303" y="8"/>
                </a:cubicBezTo>
                <a:cubicBezTo>
                  <a:pt x="305" y="8"/>
                  <a:pt x="305" y="8"/>
                  <a:pt x="305" y="8"/>
                </a:cubicBezTo>
                <a:cubicBezTo>
                  <a:pt x="307" y="7"/>
                  <a:pt x="309" y="6"/>
                  <a:pt x="311" y="7"/>
                </a:cubicBezTo>
                <a:cubicBezTo>
                  <a:pt x="311" y="5"/>
                  <a:pt x="311" y="5"/>
                  <a:pt x="311" y="5"/>
                </a:cubicBezTo>
                <a:cubicBezTo>
                  <a:pt x="321" y="8"/>
                  <a:pt x="321" y="8"/>
                  <a:pt x="321" y="8"/>
                </a:cubicBezTo>
                <a:cubicBezTo>
                  <a:pt x="333" y="8"/>
                  <a:pt x="333" y="8"/>
                  <a:pt x="333" y="8"/>
                </a:cubicBezTo>
                <a:cubicBezTo>
                  <a:pt x="340" y="6"/>
                  <a:pt x="340" y="6"/>
                  <a:pt x="340" y="6"/>
                </a:cubicBezTo>
                <a:cubicBezTo>
                  <a:pt x="340" y="9"/>
                  <a:pt x="340" y="9"/>
                  <a:pt x="340" y="9"/>
                </a:cubicBezTo>
                <a:cubicBezTo>
                  <a:pt x="344" y="9"/>
                  <a:pt x="344" y="9"/>
                  <a:pt x="344" y="9"/>
                </a:cubicBezTo>
                <a:cubicBezTo>
                  <a:pt x="345" y="11"/>
                  <a:pt x="345" y="11"/>
                  <a:pt x="345" y="11"/>
                </a:cubicBezTo>
                <a:cubicBezTo>
                  <a:pt x="348" y="11"/>
                  <a:pt x="352" y="10"/>
                  <a:pt x="355" y="11"/>
                </a:cubicBezTo>
                <a:cubicBezTo>
                  <a:pt x="357" y="12"/>
                  <a:pt x="357" y="12"/>
                  <a:pt x="357" y="12"/>
                </a:cubicBezTo>
                <a:cubicBezTo>
                  <a:pt x="361" y="11"/>
                  <a:pt x="361" y="11"/>
                  <a:pt x="361" y="11"/>
                </a:cubicBezTo>
                <a:cubicBezTo>
                  <a:pt x="361" y="8"/>
                  <a:pt x="361" y="8"/>
                  <a:pt x="361" y="8"/>
                </a:cubicBezTo>
                <a:cubicBezTo>
                  <a:pt x="367" y="8"/>
                  <a:pt x="367" y="8"/>
                  <a:pt x="367" y="8"/>
                </a:cubicBezTo>
                <a:cubicBezTo>
                  <a:pt x="370" y="7"/>
                  <a:pt x="370" y="7"/>
                  <a:pt x="370" y="7"/>
                </a:cubicBezTo>
                <a:cubicBezTo>
                  <a:pt x="371" y="7"/>
                  <a:pt x="373" y="7"/>
                  <a:pt x="374" y="7"/>
                </a:cubicBezTo>
                <a:cubicBezTo>
                  <a:pt x="378" y="7"/>
                  <a:pt x="382" y="8"/>
                  <a:pt x="385" y="9"/>
                </a:cubicBezTo>
                <a:cubicBezTo>
                  <a:pt x="385" y="9"/>
                  <a:pt x="385" y="9"/>
                  <a:pt x="385" y="9"/>
                </a:cubicBezTo>
                <a:cubicBezTo>
                  <a:pt x="387" y="9"/>
                  <a:pt x="387" y="9"/>
                  <a:pt x="387" y="9"/>
                </a:cubicBezTo>
                <a:cubicBezTo>
                  <a:pt x="387" y="8"/>
                  <a:pt x="387" y="8"/>
                  <a:pt x="387" y="8"/>
                </a:cubicBezTo>
                <a:cubicBezTo>
                  <a:pt x="392" y="8"/>
                  <a:pt x="392" y="8"/>
                  <a:pt x="392" y="8"/>
                </a:cubicBezTo>
                <a:cubicBezTo>
                  <a:pt x="398" y="7"/>
                  <a:pt x="398" y="7"/>
                  <a:pt x="398" y="7"/>
                </a:cubicBezTo>
                <a:cubicBezTo>
                  <a:pt x="398" y="8"/>
                  <a:pt x="398" y="8"/>
                  <a:pt x="398" y="8"/>
                </a:cubicBezTo>
                <a:cubicBezTo>
                  <a:pt x="403" y="8"/>
                  <a:pt x="403" y="8"/>
                  <a:pt x="403" y="8"/>
                </a:cubicBezTo>
                <a:cubicBezTo>
                  <a:pt x="403" y="1"/>
                  <a:pt x="403" y="1"/>
                  <a:pt x="403" y="1"/>
                </a:cubicBezTo>
                <a:cubicBezTo>
                  <a:pt x="412" y="4"/>
                  <a:pt x="412" y="4"/>
                  <a:pt x="412" y="4"/>
                </a:cubicBezTo>
                <a:cubicBezTo>
                  <a:pt x="414" y="4"/>
                  <a:pt x="416" y="5"/>
                  <a:pt x="417" y="7"/>
                </a:cubicBezTo>
                <a:cubicBezTo>
                  <a:pt x="418" y="7"/>
                  <a:pt x="418" y="7"/>
                  <a:pt x="418" y="7"/>
                </a:cubicBezTo>
                <a:cubicBezTo>
                  <a:pt x="419" y="7"/>
                  <a:pt x="419" y="7"/>
                  <a:pt x="419" y="7"/>
                </a:cubicBezTo>
                <a:cubicBezTo>
                  <a:pt x="419" y="8"/>
                  <a:pt x="420" y="8"/>
                  <a:pt x="420" y="8"/>
                </a:cubicBezTo>
                <a:cubicBezTo>
                  <a:pt x="421" y="8"/>
                  <a:pt x="421" y="8"/>
                  <a:pt x="422" y="8"/>
                </a:cubicBezTo>
                <a:cubicBezTo>
                  <a:pt x="422" y="8"/>
                  <a:pt x="422" y="8"/>
                  <a:pt x="422" y="8"/>
                </a:cubicBezTo>
                <a:cubicBezTo>
                  <a:pt x="431" y="8"/>
                  <a:pt x="431" y="8"/>
                  <a:pt x="431" y="8"/>
                </a:cubicBezTo>
                <a:cubicBezTo>
                  <a:pt x="431" y="9"/>
                  <a:pt x="431" y="9"/>
                  <a:pt x="431" y="9"/>
                </a:cubicBezTo>
                <a:cubicBezTo>
                  <a:pt x="437" y="9"/>
                  <a:pt x="437" y="9"/>
                  <a:pt x="437" y="9"/>
                </a:cubicBezTo>
                <a:cubicBezTo>
                  <a:pt x="443" y="8"/>
                  <a:pt x="443" y="8"/>
                  <a:pt x="443" y="8"/>
                </a:cubicBezTo>
                <a:cubicBezTo>
                  <a:pt x="443" y="9"/>
                  <a:pt x="443" y="9"/>
                  <a:pt x="443" y="9"/>
                </a:cubicBezTo>
                <a:cubicBezTo>
                  <a:pt x="443" y="9"/>
                  <a:pt x="443" y="9"/>
                  <a:pt x="443" y="9"/>
                </a:cubicBezTo>
                <a:cubicBezTo>
                  <a:pt x="445" y="10"/>
                  <a:pt x="445" y="10"/>
                  <a:pt x="445" y="10"/>
                </a:cubicBezTo>
                <a:cubicBezTo>
                  <a:pt x="447" y="10"/>
                  <a:pt x="447" y="10"/>
                  <a:pt x="447" y="10"/>
                </a:cubicBezTo>
                <a:cubicBezTo>
                  <a:pt x="453" y="7"/>
                  <a:pt x="453" y="7"/>
                  <a:pt x="453" y="7"/>
                </a:cubicBezTo>
                <a:cubicBezTo>
                  <a:pt x="453" y="8"/>
                  <a:pt x="453" y="8"/>
                  <a:pt x="453" y="8"/>
                </a:cubicBezTo>
                <a:cubicBezTo>
                  <a:pt x="463" y="7"/>
                  <a:pt x="463" y="7"/>
                  <a:pt x="463" y="7"/>
                </a:cubicBezTo>
                <a:cubicBezTo>
                  <a:pt x="463" y="7"/>
                  <a:pt x="463" y="7"/>
                  <a:pt x="463" y="7"/>
                </a:cubicBezTo>
                <a:cubicBezTo>
                  <a:pt x="468" y="7"/>
                  <a:pt x="468" y="7"/>
                  <a:pt x="468" y="7"/>
                </a:cubicBezTo>
                <a:cubicBezTo>
                  <a:pt x="468" y="6"/>
                  <a:pt x="468" y="6"/>
                  <a:pt x="468" y="6"/>
                </a:cubicBezTo>
                <a:cubicBezTo>
                  <a:pt x="479" y="6"/>
                  <a:pt x="479" y="6"/>
                  <a:pt x="479" y="6"/>
                </a:cubicBezTo>
                <a:cubicBezTo>
                  <a:pt x="480" y="7"/>
                  <a:pt x="480" y="7"/>
                  <a:pt x="480" y="7"/>
                </a:cubicBezTo>
                <a:cubicBezTo>
                  <a:pt x="488" y="6"/>
                  <a:pt x="488" y="6"/>
                  <a:pt x="488" y="6"/>
                </a:cubicBezTo>
                <a:cubicBezTo>
                  <a:pt x="488" y="8"/>
                  <a:pt x="488" y="8"/>
                  <a:pt x="488" y="8"/>
                </a:cubicBezTo>
                <a:cubicBezTo>
                  <a:pt x="496" y="8"/>
                  <a:pt x="496" y="8"/>
                  <a:pt x="496" y="8"/>
                </a:cubicBezTo>
                <a:cubicBezTo>
                  <a:pt x="496" y="9"/>
                  <a:pt x="496" y="9"/>
                  <a:pt x="496" y="9"/>
                </a:cubicBezTo>
                <a:cubicBezTo>
                  <a:pt x="500" y="9"/>
                  <a:pt x="500" y="9"/>
                  <a:pt x="500" y="9"/>
                </a:cubicBezTo>
                <a:cubicBezTo>
                  <a:pt x="504" y="9"/>
                  <a:pt x="504" y="9"/>
                  <a:pt x="504" y="9"/>
                </a:cubicBezTo>
                <a:cubicBezTo>
                  <a:pt x="504" y="10"/>
                  <a:pt x="504" y="10"/>
                  <a:pt x="504" y="10"/>
                </a:cubicBezTo>
                <a:cubicBezTo>
                  <a:pt x="505" y="10"/>
                  <a:pt x="505" y="10"/>
                  <a:pt x="505" y="10"/>
                </a:cubicBezTo>
                <a:cubicBezTo>
                  <a:pt x="511" y="7"/>
                  <a:pt x="511" y="7"/>
                  <a:pt x="511" y="7"/>
                </a:cubicBezTo>
                <a:cubicBezTo>
                  <a:pt x="512" y="11"/>
                  <a:pt x="512" y="11"/>
                  <a:pt x="512" y="11"/>
                </a:cubicBezTo>
                <a:cubicBezTo>
                  <a:pt x="517" y="10"/>
                  <a:pt x="517" y="10"/>
                  <a:pt x="517" y="10"/>
                </a:cubicBezTo>
                <a:cubicBezTo>
                  <a:pt x="518" y="12"/>
                  <a:pt x="518" y="12"/>
                  <a:pt x="518" y="12"/>
                </a:cubicBezTo>
                <a:cubicBezTo>
                  <a:pt x="520" y="11"/>
                  <a:pt x="522" y="11"/>
                  <a:pt x="524" y="11"/>
                </a:cubicBezTo>
                <a:cubicBezTo>
                  <a:pt x="524" y="10"/>
                  <a:pt x="524" y="10"/>
                  <a:pt x="524" y="10"/>
                </a:cubicBezTo>
                <a:cubicBezTo>
                  <a:pt x="551" y="13"/>
                  <a:pt x="551" y="13"/>
                  <a:pt x="551" y="13"/>
                </a:cubicBezTo>
                <a:cubicBezTo>
                  <a:pt x="552" y="11"/>
                  <a:pt x="552" y="11"/>
                  <a:pt x="552" y="11"/>
                </a:cubicBezTo>
                <a:cubicBezTo>
                  <a:pt x="555" y="11"/>
                  <a:pt x="555" y="11"/>
                  <a:pt x="555" y="11"/>
                </a:cubicBezTo>
                <a:cubicBezTo>
                  <a:pt x="555" y="9"/>
                  <a:pt x="555" y="9"/>
                  <a:pt x="555" y="9"/>
                </a:cubicBezTo>
                <a:cubicBezTo>
                  <a:pt x="569" y="9"/>
                  <a:pt x="569" y="9"/>
                  <a:pt x="569" y="9"/>
                </a:cubicBezTo>
                <a:cubicBezTo>
                  <a:pt x="569" y="11"/>
                  <a:pt x="569" y="11"/>
                  <a:pt x="569" y="11"/>
                </a:cubicBezTo>
                <a:cubicBezTo>
                  <a:pt x="575" y="11"/>
                  <a:pt x="575" y="11"/>
                  <a:pt x="575" y="11"/>
                </a:cubicBezTo>
                <a:cubicBezTo>
                  <a:pt x="575" y="13"/>
                  <a:pt x="575" y="13"/>
                  <a:pt x="575" y="13"/>
                </a:cubicBezTo>
                <a:cubicBezTo>
                  <a:pt x="576" y="13"/>
                  <a:pt x="576" y="13"/>
                  <a:pt x="576" y="13"/>
                </a:cubicBezTo>
                <a:cubicBezTo>
                  <a:pt x="576" y="9"/>
                  <a:pt x="576" y="9"/>
                  <a:pt x="576" y="9"/>
                </a:cubicBezTo>
                <a:cubicBezTo>
                  <a:pt x="583" y="11"/>
                  <a:pt x="583" y="11"/>
                  <a:pt x="583" y="11"/>
                </a:cubicBezTo>
                <a:cubicBezTo>
                  <a:pt x="583" y="6"/>
                  <a:pt x="583" y="6"/>
                  <a:pt x="583" y="6"/>
                </a:cubicBezTo>
                <a:cubicBezTo>
                  <a:pt x="591" y="9"/>
                  <a:pt x="591" y="9"/>
                  <a:pt x="591" y="9"/>
                </a:cubicBezTo>
                <a:cubicBezTo>
                  <a:pt x="593" y="9"/>
                  <a:pt x="593" y="9"/>
                  <a:pt x="593" y="9"/>
                </a:cubicBezTo>
                <a:cubicBezTo>
                  <a:pt x="593" y="8"/>
                  <a:pt x="593" y="8"/>
                  <a:pt x="593" y="8"/>
                </a:cubicBezTo>
                <a:cubicBezTo>
                  <a:pt x="607" y="8"/>
                  <a:pt x="607" y="8"/>
                  <a:pt x="607" y="8"/>
                </a:cubicBezTo>
                <a:cubicBezTo>
                  <a:pt x="608" y="8"/>
                  <a:pt x="608" y="8"/>
                  <a:pt x="609" y="8"/>
                </a:cubicBezTo>
                <a:cubicBezTo>
                  <a:pt x="612" y="8"/>
                  <a:pt x="612" y="8"/>
                  <a:pt x="612" y="8"/>
                </a:cubicBezTo>
                <a:cubicBezTo>
                  <a:pt x="612" y="8"/>
                  <a:pt x="613" y="8"/>
                  <a:pt x="613" y="8"/>
                </a:cubicBezTo>
                <a:cubicBezTo>
                  <a:pt x="614" y="8"/>
                  <a:pt x="614" y="8"/>
                  <a:pt x="614" y="8"/>
                </a:cubicBezTo>
                <a:cubicBezTo>
                  <a:pt x="614" y="8"/>
                  <a:pt x="615" y="8"/>
                  <a:pt x="615" y="8"/>
                </a:cubicBezTo>
                <a:cubicBezTo>
                  <a:pt x="616" y="8"/>
                  <a:pt x="617" y="8"/>
                  <a:pt x="618" y="9"/>
                </a:cubicBezTo>
                <a:cubicBezTo>
                  <a:pt x="624" y="7"/>
                  <a:pt x="624" y="7"/>
                  <a:pt x="624" y="7"/>
                </a:cubicBezTo>
                <a:cubicBezTo>
                  <a:pt x="625" y="9"/>
                  <a:pt x="625" y="9"/>
                  <a:pt x="625" y="9"/>
                </a:cubicBezTo>
                <a:cubicBezTo>
                  <a:pt x="629" y="8"/>
                  <a:pt x="629" y="8"/>
                  <a:pt x="629" y="8"/>
                </a:cubicBezTo>
                <a:cubicBezTo>
                  <a:pt x="630" y="11"/>
                  <a:pt x="630" y="11"/>
                  <a:pt x="630" y="11"/>
                </a:cubicBezTo>
                <a:cubicBezTo>
                  <a:pt x="637" y="8"/>
                  <a:pt x="637" y="8"/>
                  <a:pt x="637" y="8"/>
                </a:cubicBezTo>
                <a:cubicBezTo>
                  <a:pt x="637" y="12"/>
                  <a:pt x="637" y="12"/>
                  <a:pt x="637" y="12"/>
                </a:cubicBezTo>
                <a:cubicBezTo>
                  <a:pt x="646" y="12"/>
                  <a:pt x="646" y="12"/>
                  <a:pt x="646" y="12"/>
                </a:cubicBezTo>
                <a:cubicBezTo>
                  <a:pt x="646" y="13"/>
                  <a:pt x="646" y="13"/>
                  <a:pt x="646" y="13"/>
                </a:cubicBezTo>
                <a:cubicBezTo>
                  <a:pt x="653" y="14"/>
                  <a:pt x="653" y="14"/>
                  <a:pt x="653" y="14"/>
                </a:cubicBezTo>
                <a:cubicBezTo>
                  <a:pt x="653" y="13"/>
                  <a:pt x="653" y="13"/>
                  <a:pt x="653" y="13"/>
                </a:cubicBezTo>
                <a:cubicBezTo>
                  <a:pt x="659" y="13"/>
                  <a:pt x="659" y="13"/>
                  <a:pt x="659" y="13"/>
                </a:cubicBezTo>
                <a:cubicBezTo>
                  <a:pt x="659" y="13"/>
                  <a:pt x="659" y="13"/>
                  <a:pt x="659" y="13"/>
                </a:cubicBezTo>
                <a:cubicBezTo>
                  <a:pt x="664" y="12"/>
                  <a:pt x="664" y="12"/>
                  <a:pt x="664" y="12"/>
                </a:cubicBezTo>
                <a:cubicBezTo>
                  <a:pt x="664" y="12"/>
                  <a:pt x="665" y="12"/>
                  <a:pt x="665" y="12"/>
                </a:cubicBezTo>
                <a:cubicBezTo>
                  <a:pt x="668" y="12"/>
                  <a:pt x="668" y="12"/>
                  <a:pt x="668" y="12"/>
                </a:cubicBezTo>
                <a:cubicBezTo>
                  <a:pt x="669" y="13"/>
                  <a:pt x="669" y="13"/>
                  <a:pt x="669" y="13"/>
                </a:cubicBezTo>
                <a:cubicBezTo>
                  <a:pt x="670" y="13"/>
                  <a:pt x="670" y="13"/>
                  <a:pt x="670" y="13"/>
                </a:cubicBezTo>
                <a:cubicBezTo>
                  <a:pt x="670" y="11"/>
                  <a:pt x="670" y="11"/>
                  <a:pt x="670" y="11"/>
                </a:cubicBezTo>
                <a:cubicBezTo>
                  <a:pt x="672" y="11"/>
                  <a:pt x="672" y="11"/>
                  <a:pt x="672" y="11"/>
                </a:cubicBezTo>
                <a:cubicBezTo>
                  <a:pt x="672" y="7"/>
                  <a:pt x="672" y="7"/>
                  <a:pt x="672" y="7"/>
                </a:cubicBezTo>
                <a:cubicBezTo>
                  <a:pt x="680" y="10"/>
                  <a:pt x="680" y="10"/>
                  <a:pt x="680" y="10"/>
                </a:cubicBezTo>
                <a:cubicBezTo>
                  <a:pt x="681" y="10"/>
                  <a:pt x="681" y="10"/>
                  <a:pt x="682" y="10"/>
                </a:cubicBezTo>
                <a:cubicBezTo>
                  <a:pt x="693" y="8"/>
                  <a:pt x="693" y="8"/>
                  <a:pt x="693" y="8"/>
                </a:cubicBezTo>
                <a:cubicBezTo>
                  <a:pt x="693" y="7"/>
                  <a:pt x="693" y="7"/>
                  <a:pt x="693" y="7"/>
                </a:cubicBezTo>
                <a:cubicBezTo>
                  <a:pt x="696" y="8"/>
                  <a:pt x="696" y="8"/>
                  <a:pt x="696" y="8"/>
                </a:cubicBezTo>
                <a:cubicBezTo>
                  <a:pt x="699" y="7"/>
                  <a:pt x="699" y="7"/>
                  <a:pt x="699" y="7"/>
                </a:cubicBezTo>
                <a:cubicBezTo>
                  <a:pt x="699" y="8"/>
                  <a:pt x="699" y="8"/>
                  <a:pt x="699" y="8"/>
                </a:cubicBezTo>
                <a:cubicBezTo>
                  <a:pt x="706" y="10"/>
                  <a:pt x="706" y="10"/>
                  <a:pt x="706" y="10"/>
                </a:cubicBezTo>
                <a:cubicBezTo>
                  <a:pt x="706" y="9"/>
                  <a:pt x="706" y="9"/>
                  <a:pt x="706" y="9"/>
                </a:cubicBezTo>
                <a:cubicBezTo>
                  <a:pt x="710" y="9"/>
                  <a:pt x="710" y="9"/>
                  <a:pt x="710" y="9"/>
                </a:cubicBezTo>
                <a:cubicBezTo>
                  <a:pt x="710" y="8"/>
                  <a:pt x="710" y="8"/>
                  <a:pt x="710" y="8"/>
                </a:cubicBezTo>
                <a:cubicBezTo>
                  <a:pt x="723" y="8"/>
                  <a:pt x="723" y="8"/>
                  <a:pt x="723" y="8"/>
                </a:cubicBezTo>
                <a:cubicBezTo>
                  <a:pt x="730" y="7"/>
                  <a:pt x="730" y="7"/>
                  <a:pt x="730" y="7"/>
                </a:cubicBezTo>
                <a:cubicBezTo>
                  <a:pt x="730" y="9"/>
                  <a:pt x="730" y="9"/>
                  <a:pt x="730" y="9"/>
                </a:cubicBezTo>
                <a:cubicBezTo>
                  <a:pt x="732" y="9"/>
                  <a:pt x="732" y="9"/>
                  <a:pt x="732" y="9"/>
                </a:cubicBezTo>
                <a:cubicBezTo>
                  <a:pt x="733" y="11"/>
                  <a:pt x="733" y="11"/>
                  <a:pt x="733" y="11"/>
                </a:cubicBezTo>
                <a:cubicBezTo>
                  <a:pt x="738" y="12"/>
                  <a:pt x="738" y="12"/>
                  <a:pt x="738" y="12"/>
                </a:cubicBezTo>
                <a:cubicBezTo>
                  <a:pt x="738" y="10"/>
                  <a:pt x="738" y="10"/>
                  <a:pt x="738" y="10"/>
                </a:cubicBezTo>
                <a:cubicBezTo>
                  <a:pt x="746" y="12"/>
                  <a:pt x="746" y="12"/>
                  <a:pt x="746" y="12"/>
                </a:cubicBezTo>
                <a:cubicBezTo>
                  <a:pt x="747" y="11"/>
                  <a:pt x="747" y="11"/>
                  <a:pt x="747" y="11"/>
                </a:cubicBezTo>
                <a:cubicBezTo>
                  <a:pt x="749" y="10"/>
                  <a:pt x="749" y="10"/>
                  <a:pt x="749" y="10"/>
                </a:cubicBezTo>
                <a:cubicBezTo>
                  <a:pt x="752" y="8"/>
                  <a:pt x="757" y="9"/>
                  <a:pt x="761" y="10"/>
                </a:cubicBezTo>
                <a:cubicBezTo>
                  <a:pt x="761" y="9"/>
                  <a:pt x="761" y="9"/>
                  <a:pt x="761" y="9"/>
                </a:cubicBezTo>
                <a:cubicBezTo>
                  <a:pt x="772" y="9"/>
                  <a:pt x="772" y="9"/>
                  <a:pt x="772" y="9"/>
                </a:cubicBezTo>
                <a:cubicBezTo>
                  <a:pt x="774" y="7"/>
                  <a:pt x="774" y="7"/>
                  <a:pt x="774" y="7"/>
                </a:cubicBezTo>
                <a:cubicBezTo>
                  <a:pt x="777" y="8"/>
                  <a:pt x="777" y="8"/>
                  <a:pt x="777" y="8"/>
                </a:cubicBezTo>
                <a:cubicBezTo>
                  <a:pt x="777" y="7"/>
                  <a:pt x="777" y="7"/>
                  <a:pt x="777" y="7"/>
                </a:cubicBezTo>
                <a:cubicBezTo>
                  <a:pt x="782" y="8"/>
                  <a:pt x="782" y="8"/>
                  <a:pt x="782" y="8"/>
                </a:cubicBezTo>
                <a:cubicBezTo>
                  <a:pt x="782" y="0"/>
                  <a:pt x="782" y="0"/>
                  <a:pt x="782" y="0"/>
                </a:cubicBezTo>
                <a:cubicBezTo>
                  <a:pt x="791" y="5"/>
                  <a:pt x="791" y="5"/>
                  <a:pt x="791" y="5"/>
                </a:cubicBezTo>
                <a:cubicBezTo>
                  <a:pt x="791" y="6"/>
                  <a:pt x="792" y="6"/>
                  <a:pt x="793" y="7"/>
                </a:cubicBezTo>
                <a:cubicBezTo>
                  <a:pt x="799" y="7"/>
                  <a:pt x="799" y="7"/>
                  <a:pt x="799" y="7"/>
                </a:cubicBezTo>
                <a:cubicBezTo>
                  <a:pt x="799" y="8"/>
                  <a:pt x="799" y="8"/>
                  <a:pt x="799" y="8"/>
                </a:cubicBezTo>
                <a:cubicBezTo>
                  <a:pt x="800" y="8"/>
                  <a:pt x="800" y="8"/>
                  <a:pt x="800" y="8"/>
                </a:cubicBezTo>
                <a:cubicBezTo>
                  <a:pt x="800" y="8"/>
                  <a:pt x="800" y="8"/>
                  <a:pt x="800" y="8"/>
                </a:cubicBezTo>
                <a:cubicBezTo>
                  <a:pt x="817" y="5"/>
                  <a:pt x="817" y="5"/>
                  <a:pt x="817" y="5"/>
                </a:cubicBezTo>
                <a:cubicBezTo>
                  <a:pt x="818" y="7"/>
                  <a:pt x="818" y="7"/>
                  <a:pt x="818" y="7"/>
                </a:cubicBezTo>
                <a:cubicBezTo>
                  <a:pt x="818" y="7"/>
                  <a:pt x="819" y="7"/>
                  <a:pt x="820" y="7"/>
                </a:cubicBezTo>
                <a:cubicBezTo>
                  <a:pt x="822" y="7"/>
                  <a:pt x="822" y="7"/>
                  <a:pt x="822" y="7"/>
                </a:cubicBezTo>
                <a:cubicBezTo>
                  <a:pt x="826" y="8"/>
                  <a:pt x="826" y="8"/>
                  <a:pt x="826" y="8"/>
                </a:cubicBezTo>
                <a:cubicBezTo>
                  <a:pt x="826" y="10"/>
                  <a:pt x="826" y="10"/>
                  <a:pt x="826" y="10"/>
                </a:cubicBezTo>
                <a:cubicBezTo>
                  <a:pt x="830" y="11"/>
                  <a:pt x="830" y="11"/>
                  <a:pt x="830" y="11"/>
                </a:cubicBezTo>
                <a:cubicBezTo>
                  <a:pt x="836" y="8"/>
                  <a:pt x="836" y="8"/>
                  <a:pt x="836" y="8"/>
                </a:cubicBezTo>
                <a:cubicBezTo>
                  <a:pt x="836" y="12"/>
                  <a:pt x="836" y="12"/>
                  <a:pt x="836" y="12"/>
                </a:cubicBezTo>
                <a:cubicBezTo>
                  <a:pt x="839" y="12"/>
                  <a:pt x="841" y="11"/>
                  <a:pt x="842" y="10"/>
                </a:cubicBezTo>
                <a:cubicBezTo>
                  <a:pt x="844" y="9"/>
                  <a:pt x="844" y="9"/>
                  <a:pt x="844" y="9"/>
                </a:cubicBezTo>
                <a:cubicBezTo>
                  <a:pt x="848" y="10"/>
                  <a:pt x="848" y="10"/>
                  <a:pt x="848" y="10"/>
                </a:cubicBezTo>
                <a:cubicBezTo>
                  <a:pt x="849" y="10"/>
                  <a:pt x="850" y="10"/>
                  <a:pt x="851" y="9"/>
                </a:cubicBezTo>
                <a:cubicBezTo>
                  <a:pt x="853" y="8"/>
                  <a:pt x="854" y="8"/>
                  <a:pt x="856" y="7"/>
                </a:cubicBezTo>
                <a:cubicBezTo>
                  <a:pt x="858" y="0"/>
                  <a:pt x="858" y="0"/>
                  <a:pt x="858" y="0"/>
                </a:cubicBezTo>
                <a:cubicBezTo>
                  <a:pt x="864" y="2"/>
                  <a:pt x="864" y="2"/>
                  <a:pt x="864" y="2"/>
                </a:cubicBezTo>
                <a:cubicBezTo>
                  <a:pt x="865" y="3"/>
                  <a:pt x="869" y="4"/>
                  <a:pt x="870" y="7"/>
                </a:cubicBezTo>
                <a:cubicBezTo>
                  <a:pt x="873" y="7"/>
                  <a:pt x="873" y="7"/>
                  <a:pt x="873" y="7"/>
                </a:cubicBezTo>
                <a:cubicBezTo>
                  <a:pt x="873" y="8"/>
                  <a:pt x="873" y="8"/>
                  <a:pt x="873" y="8"/>
                </a:cubicBezTo>
                <a:cubicBezTo>
                  <a:pt x="879" y="6"/>
                  <a:pt x="879" y="6"/>
                  <a:pt x="879" y="6"/>
                </a:cubicBezTo>
                <a:cubicBezTo>
                  <a:pt x="879" y="9"/>
                  <a:pt x="879" y="9"/>
                  <a:pt x="879" y="9"/>
                </a:cubicBezTo>
                <a:cubicBezTo>
                  <a:pt x="881" y="9"/>
                  <a:pt x="881" y="9"/>
                  <a:pt x="881" y="9"/>
                </a:cubicBezTo>
                <a:cubicBezTo>
                  <a:pt x="881" y="11"/>
                  <a:pt x="881" y="11"/>
                  <a:pt x="881" y="11"/>
                </a:cubicBezTo>
                <a:cubicBezTo>
                  <a:pt x="893" y="12"/>
                  <a:pt x="893" y="12"/>
                  <a:pt x="893" y="12"/>
                </a:cubicBezTo>
                <a:cubicBezTo>
                  <a:pt x="897" y="11"/>
                  <a:pt x="897" y="11"/>
                  <a:pt x="897" y="11"/>
                </a:cubicBezTo>
                <a:cubicBezTo>
                  <a:pt x="898" y="11"/>
                  <a:pt x="898" y="11"/>
                  <a:pt x="899" y="11"/>
                </a:cubicBezTo>
                <a:cubicBezTo>
                  <a:pt x="902" y="11"/>
                  <a:pt x="902" y="11"/>
                  <a:pt x="902" y="11"/>
                </a:cubicBezTo>
                <a:cubicBezTo>
                  <a:pt x="903" y="12"/>
                  <a:pt x="903" y="12"/>
                  <a:pt x="903" y="12"/>
                </a:cubicBezTo>
                <a:cubicBezTo>
                  <a:pt x="905" y="12"/>
                  <a:pt x="905" y="12"/>
                  <a:pt x="905" y="12"/>
                </a:cubicBezTo>
                <a:cubicBezTo>
                  <a:pt x="907" y="11"/>
                  <a:pt x="907" y="11"/>
                  <a:pt x="907" y="11"/>
                </a:cubicBezTo>
                <a:cubicBezTo>
                  <a:pt x="910" y="10"/>
                  <a:pt x="912" y="10"/>
                  <a:pt x="915" y="10"/>
                </a:cubicBezTo>
                <a:cubicBezTo>
                  <a:pt x="918" y="10"/>
                  <a:pt x="921" y="10"/>
                  <a:pt x="923" y="11"/>
                </a:cubicBezTo>
                <a:cubicBezTo>
                  <a:pt x="924" y="11"/>
                  <a:pt x="925" y="11"/>
                  <a:pt x="926" y="11"/>
                </a:cubicBezTo>
                <a:cubicBezTo>
                  <a:pt x="926" y="9"/>
                  <a:pt x="926" y="9"/>
                  <a:pt x="926" y="9"/>
                </a:cubicBezTo>
                <a:cubicBezTo>
                  <a:pt x="934" y="8"/>
                  <a:pt x="934" y="8"/>
                  <a:pt x="934" y="8"/>
                </a:cubicBezTo>
                <a:cubicBezTo>
                  <a:pt x="934" y="7"/>
                  <a:pt x="934" y="7"/>
                  <a:pt x="934" y="7"/>
                </a:cubicBezTo>
                <a:cubicBezTo>
                  <a:pt x="937" y="7"/>
                  <a:pt x="937" y="7"/>
                  <a:pt x="937" y="7"/>
                </a:cubicBezTo>
                <a:cubicBezTo>
                  <a:pt x="941" y="6"/>
                  <a:pt x="941" y="6"/>
                  <a:pt x="941" y="6"/>
                </a:cubicBezTo>
                <a:cubicBezTo>
                  <a:pt x="941" y="7"/>
                  <a:pt x="941" y="7"/>
                  <a:pt x="941" y="7"/>
                </a:cubicBezTo>
                <a:cubicBezTo>
                  <a:pt x="947" y="7"/>
                  <a:pt x="947" y="7"/>
                  <a:pt x="947" y="7"/>
                </a:cubicBezTo>
                <a:cubicBezTo>
                  <a:pt x="947" y="8"/>
                  <a:pt x="947" y="8"/>
                  <a:pt x="947" y="8"/>
                </a:cubicBezTo>
                <a:cubicBezTo>
                  <a:pt x="953" y="6"/>
                  <a:pt x="953" y="6"/>
                  <a:pt x="953" y="6"/>
                </a:cubicBezTo>
                <a:cubicBezTo>
                  <a:pt x="953" y="9"/>
                  <a:pt x="953" y="9"/>
                  <a:pt x="953" y="9"/>
                </a:cubicBezTo>
                <a:cubicBezTo>
                  <a:pt x="954" y="9"/>
                  <a:pt x="954" y="9"/>
                  <a:pt x="954" y="9"/>
                </a:cubicBezTo>
                <a:cubicBezTo>
                  <a:pt x="955" y="9"/>
                  <a:pt x="955" y="9"/>
                  <a:pt x="956" y="9"/>
                </a:cubicBezTo>
                <a:cubicBezTo>
                  <a:pt x="957" y="8"/>
                  <a:pt x="957" y="8"/>
                  <a:pt x="957" y="8"/>
                </a:cubicBezTo>
                <a:cubicBezTo>
                  <a:pt x="957" y="7"/>
                  <a:pt x="957" y="7"/>
                  <a:pt x="957" y="7"/>
                </a:cubicBezTo>
                <a:cubicBezTo>
                  <a:pt x="970" y="7"/>
                  <a:pt x="970" y="7"/>
                  <a:pt x="970" y="7"/>
                </a:cubicBezTo>
                <a:cubicBezTo>
                  <a:pt x="970" y="8"/>
                  <a:pt x="970" y="8"/>
                  <a:pt x="970" y="8"/>
                </a:cubicBezTo>
                <a:cubicBezTo>
                  <a:pt x="971" y="8"/>
                  <a:pt x="971" y="8"/>
                  <a:pt x="971" y="8"/>
                </a:cubicBezTo>
                <a:cubicBezTo>
                  <a:pt x="977" y="7"/>
                  <a:pt x="977" y="7"/>
                  <a:pt x="977" y="7"/>
                </a:cubicBezTo>
                <a:cubicBezTo>
                  <a:pt x="977" y="7"/>
                  <a:pt x="977" y="7"/>
                  <a:pt x="977" y="7"/>
                </a:cubicBezTo>
                <a:cubicBezTo>
                  <a:pt x="977" y="7"/>
                  <a:pt x="977" y="7"/>
                  <a:pt x="977" y="7"/>
                </a:cubicBezTo>
                <a:cubicBezTo>
                  <a:pt x="977" y="4"/>
                  <a:pt x="977" y="4"/>
                  <a:pt x="977" y="4"/>
                </a:cubicBezTo>
                <a:cubicBezTo>
                  <a:pt x="981" y="6"/>
                  <a:pt x="981" y="6"/>
                  <a:pt x="981" y="6"/>
                </a:cubicBezTo>
                <a:cubicBezTo>
                  <a:pt x="981" y="6"/>
                  <a:pt x="981" y="6"/>
                  <a:pt x="981" y="6"/>
                </a:cubicBezTo>
                <a:cubicBezTo>
                  <a:pt x="981" y="6"/>
                  <a:pt x="981" y="6"/>
                  <a:pt x="981" y="6"/>
                </a:cubicBezTo>
                <a:cubicBezTo>
                  <a:pt x="984" y="8"/>
                  <a:pt x="984" y="8"/>
                  <a:pt x="984" y="8"/>
                </a:cubicBezTo>
                <a:cubicBezTo>
                  <a:pt x="987" y="8"/>
                  <a:pt x="987" y="8"/>
                  <a:pt x="987" y="8"/>
                </a:cubicBezTo>
                <a:cubicBezTo>
                  <a:pt x="987" y="8"/>
                  <a:pt x="987" y="8"/>
                  <a:pt x="987" y="8"/>
                </a:cubicBezTo>
                <a:cubicBezTo>
                  <a:pt x="1012" y="8"/>
                  <a:pt x="1012" y="8"/>
                  <a:pt x="1012" y="8"/>
                </a:cubicBezTo>
                <a:cubicBezTo>
                  <a:pt x="1019" y="6"/>
                  <a:pt x="1019" y="6"/>
                  <a:pt x="1019" y="6"/>
                </a:cubicBezTo>
                <a:cubicBezTo>
                  <a:pt x="1019" y="10"/>
                  <a:pt x="1019" y="10"/>
                  <a:pt x="1019" y="10"/>
                </a:cubicBezTo>
                <a:cubicBezTo>
                  <a:pt x="1024" y="11"/>
                  <a:pt x="1024" y="11"/>
                  <a:pt x="1024" y="11"/>
                </a:cubicBezTo>
                <a:cubicBezTo>
                  <a:pt x="1024" y="9"/>
                  <a:pt x="1024" y="9"/>
                  <a:pt x="1024" y="9"/>
                </a:cubicBezTo>
                <a:cubicBezTo>
                  <a:pt x="1030" y="11"/>
                  <a:pt x="1030" y="11"/>
                  <a:pt x="1030" y="11"/>
                </a:cubicBezTo>
                <a:cubicBezTo>
                  <a:pt x="1032" y="11"/>
                  <a:pt x="1032" y="11"/>
                  <a:pt x="1032" y="11"/>
                </a:cubicBezTo>
                <a:cubicBezTo>
                  <a:pt x="1032" y="8"/>
                  <a:pt x="1032" y="8"/>
                  <a:pt x="1032" y="8"/>
                </a:cubicBezTo>
                <a:cubicBezTo>
                  <a:pt x="1055" y="12"/>
                  <a:pt x="1055" y="12"/>
                  <a:pt x="1055" y="12"/>
                </a:cubicBezTo>
                <a:cubicBezTo>
                  <a:pt x="1059" y="12"/>
                  <a:pt x="1059" y="12"/>
                  <a:pt x="1059" y="12"/>
                </a:cubicBezTo>
                <a:cubicBezTo>
                  <a:pt x="1059" y="11"/>
                  <a:pt x="1059" y="11"/>
                  <a:pt x="1059" y="11"/>
                </a:cubicBezTo>
                <a:cubicBezTo>
                  <a:pt x="1072" y="11"/>
                  <a:pt x="1072" y="11"/>
                  <a:pt x="1072" y="11"/>
                </a:cubicBezTo>
                <a:cubicBezTo>
                  <a:pt x="1072" y="13"/>
                  <a:pt x="1072" y="13"/>
                  <a:pt x="1072" y="13"/>
                </a:cubicBezTo>
                <a:cubicBezTo>
                  <a:pt x="1073" y="13"/>
                  <a:pt x="1074" y="13"/>
                  <a:pt x="1074" y="13"/>
                </a:cubicBezTo>
                <a:cubicBezTo>
                  <a:pt x="1078" y="13"/>
                  <a:pt x="1080" y="12"/>
                  <a:pt x="1081" y="12"/>
                </a:cubicBezTo>
                <a:cubicBezTo>
                  <a:pt x="1083" y="8"/>
                  <a:pt x="1083" y="8"/>
                  <a:pt x="1083" y="8"/>
                </a:cubicBezTo>
                <a:cubicBezTo>
                  <a:pt x="1103" y="10"/>
                  <a:pt x="1103" y="10"/>
                  <a:pt x="1103" y="10"/>
                </a:cubicBezTo>
                <a:cubicBezTo>
                  <a:pt x="1103" y="11"/>
                  <a:pt x="1103" y="11"/>
                  <a:pt x="1103" y="11"/>
                </a:cubicBezTo>
                <a:cubicBezTo>
                  <a:pt x="1114" y="11"/>
                  <a:pt x="1114" y="11"/>
                  <a:pt x="1114" y="11"/>
                </a:cubicBezTo>
                <a:cubicBezTo>
                  <a:pt x="1114" y="12"/>
                  <a:pt x="1114" y="12"/>
                  <a:pt x="1114" y="12"/>
                </a:cubicBezTo>
                <a:cubicBezTo>
                  <a:pt x="1124" y="12"/>
                  <a:pt x="1124" y="12"/>
                  <a:pt x="1124" y="12"/>
                </a:cubicBezTo>
                <a:cubicBezTo>
                  <a:pt x="1124" y="12"/>
                  <a:pt x="1124" y="12"/>
                  <a:pt x="1124" y="12"/>
                </a:cubicBezTo>
                <a:cubicBezTo>
                  <a:pt x="1127" y="12"/>
                  <a:pt x="1127" y="12"/>
                  <a:pt x="1127" y="12"/>
                </a:cubicBezTo>
                <a:cubicBezTo>
                  <a:pt x="1127" y="11"/>
                  <a:pt x="1127" y="11"/>
                  <a:pt x="1127" y="11"/>
                </a:cubicBezTo>
                <a:cubicBezTo>
                  <a:pt x="1140" y="11"/>
                  <a:pt x="1140" y="11"/>
                  <a:pt x="1140" y="11"/>
                </a:cubicBezTo>
                <a:cubicBezTo>
                  <a:pt x="1140" y="12"/>
                  <a:pt x="1140" y="12"/>
                  <a:pt x="1140" y="12"/>
                </a:cubicBezTo>
                <a:cubicBezTo>
                  <a:pt x="1151" y="12"/>
                  <a:pt x="1151" y="12"/>
                  <a:pt x="1151" y="12"/>
                </a:cubicBezTo>
                <a:cubicBezTo>
                  <a:pt x="1151" y="11"/>
                  <a:pt x="1151" y="11"/>
                  <a:pt x="1151" y="11"/>
                </a:cubicBezTo>
                <a:cubicBezTo>
                  <a:pt x="1156" y="11"/>
                  <a:pt x="1156" y="11"/>
                  <a:pt x="1156" y="11"/>
                </a:cubicBezTo>
                <a:cubicBezTo>
                  <a:pt x="1160" y="10"/>
                  <a:pt x="1160" y="10"/>
                  <a:pt x="1160" y="10"/>
                </a:cubicBezTo>
                <a:cubicBezTo>
                  <a:pt x="1163" y="9"/>
                  <a:pt x="1167" y="10"/>
                  <a:pt x="1172" y="12"/>
                </a:cubicBezTo>
                <a:cubicBezTo>
                  <a:pt x="1172" y="12"/>
                  <a:pt x="1172" y="12"/>
                  <a:pt x="1172" y="12"/>
                </a:cubicBezTo>
                <a:cubicBezTo>
                  <a:pt x="1188" y="12"/>
                  <a:pt x="1188" y="12"/>
                  <a:pt x="1188" y="12"/>
                </a:cubicBezTo>
                <a:cubicBezTo>
                  <a:pt x="1188" y="11"/>
                  <a:pt x="1188" y="11"/>
                  <a:pt x="1188" y="11"/>
                </a:cubicBezTo>
                <a:cubicBezTo>
                  <a:pt x="1190" y="10"/>
                  <a:pt x="1190" y="10"/>
                  <a:pt x="1190" y="10"/>
                </a:cubicBezTo>
                <a:cubicBezTo>
                  <a:pt x="1194" y="8"/>
                  <a:pt x="1199" y="9"/>
                  <a:pt x="1204" y="10"/>
                </a:cubicBezTo>
                <a:cubicBezTo>
                  <a:pt x="1204" y="9"/>
                  <a:pt x="1204" y="9"/>
                  <a:pt x="1204" y="9"/>
                </a:cubicBezTo>
                <a:cubicBezTo>
                  <a:pt x="1207" y="9"/>
                  <a:pt x="1207" y="9"/>
                  <a:pt x="1207" y="9"/>
                </a:cubicBezTo>
                <a:cubicBezTo>
                  <a:pt x="1207" y="8"/>
                  <a:pt x="1207" y="8"/>
                  <a:pt x="1207" y="8"/>
                </a:cubicBezTo>
                <a:cubicBezTo>
                  <a:pt x="1211" y="8"/>
                  <a:pt x="1211" y="8"/>
                  <a:pt x="1211" y="8"/>
                </a:cubicBezTo>
                <a:cubicBezTo>
                  <a:pt x="1211" y="7"/>
                  <a:pt x="1211" y="7"/>
                  <a:pt x="1211" y="7"/>
                </a:cubicBezTo>
                <a:cubicBezTo>
                  <a:pt x="1224" y="7"/>
                  <a:pt x="1224" y="7"/>
                  <a:pt x="1224" y="7"/>
                </a:cubicBezTo>
                <a:cubicBezTo>
                  <a:pt x="1224" y="8"/>
                  <a:pt x="1224" y="8"/>
                  <a:pt x="1224" y="8"/>
                </a:cubicBezTo>
                <a:cubicBezTo>
                  <a:pt x="1225" y="8"/>
                  <a:pt x="1225" y="8"/>
                  <a:pt x="1225" y="8"/>
                </a:cubicBezTo>
                <a:cubicBezTo>
                  <a:pt x="1226" y="8"/>
                  <a:pt x="1227" y="8"/>
                  <a:pt x="1229" y="8"/>
                </a:cubicBezTo>
                <a:cubicBezTo>
                  <a:pt x="1229" y="8"/>
                  <a:pt x="1229" y="8"/>
                  <a:pt x="1229" y="8"/>
                </a:cubicBezTo>
                <a:cubicBezTo>
                  <a:pt x="1229" y="8"/>
                  <a:pt x="1229" y="8"/>
                  <a:pt x="1229" y="8"/>
                </a:cubicBezTo>
                <a:cubicBezTo>
                  <a:pt x="1234" y="9"/>
                  <a:pt x="1234" y="9"/>
                  <a:pt x="1234" y="9"/>
                </a:cubicBezTo>
                <a:cubicBezTo>
                  <a:pt x="1240" y="9"/>
                  <a:pt x="1240" y="9"/>
                  <a:pt x="1240" y="9"/>
                </a:cubicBezTo>
                <a:cubicBezTo>
                  <a:pt x="1240" y="11"/>
                  <a:pt x="1240" y="11"/>
                  <a:pt x="1240" y="11"/>
                </a:cubicBezTo>
                <a:cubicBezTo>
                  <a:pt x="1246" y="11"/>
                  <a:pt x="1246" y="11"/>
                  <a:pt x="1246" y="11"/>
                </a:cubicBezTo>
                <a:cubicBezTo>
                  <a:pt x="1246" y="12"/>
                  <a:pt x="1246" y="12"/>
                  <a:pt x="1246" y="12"/>
                </a:cubicBezTo>
                <a:cubicBezTo>
                  <a:pt x="1251" y="12"/>
                  <a:pt x="1251" y="12"/>
                  <a:pt x="1251" y="12"/>
                </a:cubicBezTo>
                <a:cubicBezTo>
                  <a:pt x="1251" y="11"/>
                  <a:pt x="1251" y="11"/>
                  <a:pt x="1251" y="11"/>
                </a:cubicBezTo>
                <a:cubicBezTo>
                  <a:pt x="1256" y="11"/>
                  <a:pt x="1256" y="11"/>
                  <a:pt x="1256" y="11"/>
                </a:cubicBezTo>
                <a:cubicBezTo>
                  <a:pt x="1257" y="9"/>
                  <a:pt x="1257" y="9"/>
                  <a:pt x="1257" y="9"/>
                </a:cubicBezTo>
                <a:cubicBezTo>
                  <a:pt x="1259" y="9"/>
                  <a:pt x="1259" y="9"/>
                  <a:pt x="1259" y="9"/>
                </a:cubicBezTo>
                <a:cubicBezTo>
                  <a:pt x="1260" y="8"/>
                  <a:pt x="1261" y="8"/>
                  <a:pt x="1262" y="8"/>
                </a:cubicBezTo>
                <a:cubicBezTo>
                  <a:pt x="1263" y="8"/>
                  <a:pt x="1264" y="8"/>
                  <a:pt x="1266" y="10"/>
                </a:cubicBezTo>
                <a:cubicBezTo>
                  <a:pt x="1267" y="10"/>
                  <a:pt x="1267" y="9"/>
                  <a:pt x="1268" y="9"/>
                </a:cubicBezTo>
                <a:cubicBezTo>
                  <a:pt x="1269" y="9"/>
                  <a:pt x="1270" y="9"/>
                  <a:pt x="1271" y="8"/>
                </a:cubicBezTo>
                <a:cubicBezTo>
                  <a:pt x="1278" y="7"/>
                  <a:pt x="1278" y="7"/>
                  <a:pt x="1278" y="7"/>
                </a:cubicBezTo>
                <a:cubicBezTo>
                  <a:pt x="1278" y="10"/>
                  <a:pt x="1278" y="10"/>
                  <a:pt x="1278" y="10"/>
                </a:cubicBezTo>
                <a:cubicBezTo>
                  <a:pt x="1280" y="10"/>
                  <a:pt x="1283" y="10"/>
                  <a:pt x="1285" y="10"/>
                </a:cubicBezTo>
                <a:cubicBezTo>
                  <a:pt x="1287" y="10"/>
                  <a:pt x="1288" y="10"/>
                  <a:pt x="1290" y="10"/>
                </a:cubicBezTo>
                <a:cubicBezTo>
                  <a:pt x="1294" y="10"/>
                  <a:pt x="1296" y="10"/>
                  <a:pt x="1299" y="10"/>
                </a:cubicBezTo>
                <a:cubicBezTo>
                  <a:pt x="1300" y="9"/>
                  <a:pt x="1300" y="9"/>
                  <a:pt x="1300" y="9"/>
                </a:cubicBezTo>
                <a:cubicBezTo>
                  <a:pt x="1316" y="9"/>
                  <a:pt x="1316" y="9"/>
                  <a:pt x="1316" y="9"/>
                </a:cubicBezTo>
                <a:cubicBezTo>
                  <a:pt x="1330" y="5"/>
                  <a:pt x="1330" y="5"/>
                  <a:pt x="1330" y="5"/>
                </a:cubicBezTo>
                <a:cubicBezTo>
                  <a:pt x="1330" y="9"/>
                  <a:pt x="1330" y="9"/>
                  <a:pt x="1330" y="9"/>
                </a:cubicBezTo>
                <a:cubicBezTo>
                  <a:pt x="1350" y="14"/>
                  <a:pt x="1350" y="14"/>
                  <a:pt x="1350" y="14"/>
                </a:cubicBezTo>
                <a:cubicBezTo>
                  <a:pt x="1352" y="13"/>
                  <a:pt x="1353" y="13"/>
                  <a:pt x="1355" y="13"/>
                </a:cubicBezTo>
                <a:cubicBezTo>
                  <a:pt x="1358" y="14"/>
                  <a:pt x="1358" y="14"/>
                  <a:pt x="1358" y="14"/>
                </a:cubicBezTo>
                <a:cubicBezTo>
                  <a:pt x="1360" y="11"/>
                  <a:pt x="1360" y="11"/>
                  <a:pt x="1360" y="11"/>
                </a:cubicBezTo>
                <a:cubicBezTo>
                  <a:pt x="1366" y="11"/>
                  <a:pt x="1366" y="11"/>
                  <a:pt x="1366" y="11"/>
                </a:cubicBezTo>
                <a:cubicBezTo>
                  <a:pt x="1367" y="12"/>
                  <a:pt x="1367" y="12"/>
                  <a:pt x="1367" y="12"/>
                </a:cubicBezTo>
                <a:cubicBezTo>
                  <a:pt x="1367" y="12"/>
                  <a:pt x="1367" y="12"/>
                  <a:pt x="1367" y="12"/>
                </a:cubicBezTo>
                <a:cubicBezTo>
                  <a:pt x="1367" y="12"/>
                  <a:pt x="1368" y="12"/>
                  <a:pt x="1369" y="12"/>
                </a:cubicBezTo>
                <a:cubicBezTo>
                  <a:pt x="1370" y="12"/>
                  <a:pt x="1371" y="12"/>
                  <a:pt x="1372" y="12"/>
                </a:cubicBezTo>
                <a:cubicBezTo>
                  <a:pt x="1374" y="12"/>
                  <a:pt x="1376" y="12"/>
                  <a:pt x="1378" y="12"/>
                </a:cubicBezTo>
                <a:cubicBezTo>
                  <a:pt x="1378" y="8"/>
                  <a:pt x="1378" y="8"/>
                  <a:pt x="1378" y="8"/>
                </a:cubicBezTo>
                <a:cubicBezTo>
                  <a:pt x="1383" y="10"/>
                  <a:pt x="1383" y="10"/>
                  <a:pt x="1383" y="10"/>
                </a:cubicBezTo>
                <a:cubicBezTo>
                  <a:pt x="1404" y="13"/>
                  <a:pt x="1404" y="13"/>
                  <a:pt x="1404" y="13"/>
                </a:cubicBezTo>
                <a:cubicBezTo>
                  <a:pt x="1416" y="11"/>
                  <a:pt x="1416" y="11"/>
                  <a:pt x="1416" y="11"/>
                </a:cubicBezTo>
                <a:cubicBezTo>
                  <a:pt x="1417" y="12"/>
                  <a:pt x="1417" y="12"/>
                  <a:pt x="1417" y="12"/>
                </a:cubicBezTo>
                <a:cubicBezTo>
                  <a:pt x="1420" y="12"/>
                  <a:pt x="1420" y="12"/>
                  <a:pt x="1420" y="12"/>
                </a:cubicBezTo>
                <a:cubicBezTo>
                  <a:pt x="1420" y="11"/>
                  <a:pt x="1420" y="11"/>
                  <a:pt x="1420" y="11"/>
                </a:cubicBezTo>
                <a:cubicBezTo>
                  <a:pt x="1424" y="11"/>
                  <a:pt x="1424" y="11"/>
                  <a:pt x="1424" y="11"/>
                </a:cubicBezTo>
                <a:cubicBezTo>
                  <a:pt x="1424" y="8"/>
                  <a:pt x="1424" y="8"/>
                  <a:pt x="1424" y="8"/>
                </a:cubicBezTo>
                <a:cubicBezTo>
                  <a:pt x="1437" y="11"/>
                  <a:pt x="1437" y="11"/>
                  <a:pt x="1437" y="11"/>
                </a:cubicBezTo>
                <a:cubicBezTo>
                  <a:pt x="1438" y="11"/>
                  <a:pt x="1438" y="10"/>
                  <a:pt x="1439" y="10"/>
                </a:cubicBezTo>
                <a:cubicBezTo>
                  <a:pt x="1442" y="10"/>
                  <a:pt x="1447" y="9"/>
                  <a:pt x="1451" y="10"/>
                </a:cubicBezTo>
                <a:cubicBezTo>
                  <a:pt x="1455" y="11"/>
                  <a:pt x="1455" y="11"/>
                  <a:pt x="1455" y="11"/>
                </a:cubicBezTo>
                <a:cubicBezTo>
                  <a:pt x="1469" y="11"/>
                  <a:pt x="1469" y="11"/>
                  <a:pt x="1469" y="11"/>
                </a:cubicBezTo>
                <a:cubicBezTo>
                  <a:pt x="1476" y="10"/>
                  <a:pt x="1476" y="10"/>
                  <a:pt x="1476" y="10"/>
                </a:cubicBezTo>
                <a:cubicBezTo>
                  <a:pt x="1476" y="12"/>
                  <a:pt x="1476" y="12"/>
                  <a:pt x="1476" y="12"/>
                </a:cubicBezTo>
                <a:cubicBezTo>
                  <a:pt x="1481" y="12"/>
                  <a:pt x="1481" y="12"/>
                  <a:pt x="1481" y="12"/>
                </a:cubicBezTo>
                <a:cubicBezTo>
                  <a:pt x="1481" y="13"/>
                  <a:pt x="1481" y="13"/>
                  <a:pt x="1481" y="13"/>
                </a:cubicBezTo>
                <a:cubicBezTo>
                  <a:pt x="1491" y="13"/>
                  <a:pt x="1491" y="13"/>
                  <a:pt x="1491" y="13"/>
                </a:cubicBezTo>
                <a:cubicBezTo>
                  <a:pt x="1491" y="14"/>
                  <a:pt x="1491" y="14"/>
                  <a:pt x="1491" y="14"/>
                </a:cubicBezTo>
                <a:cubicBezTo>
                  <a:pt x="1493" y="14"/>
                  <a:pt x="1493" y="14"/>
                  <a:pt x="1493" y="14"/>
                </a:cubicBezTo>
                <a:cubicBezTo>
                  <a:pt x="1496" y="11"/>
                  <a:pt x="1499" y="9"/>
                  <a:pt x="1505" y="9"/>
                </a:cubicBezTo>
                <a:cubicBezTo>
                  <a:pt x="1506" y="9"/>
                  <a:pt x="1508" y="9"/>
                  <a:pt x="1509" y="9"/>
                </a:cubicBezTo>
                <a:cubicBezTo>
                  <a:pt x="1510" y="9"/>
                  <a:pt x="1511" y="9"/>
                  <a:pt x="1512" y="9"/>
                </a:cubicBezTo>
                <a:cubicBezTo>
                  <a:pt x="1513" y="10"/>
                  <a:pt x="1513" y="10"/>
                  <a:pt x="1513" y="10"/>
                </a:cubicBezTo>
                <a:cubicBezTo>
                  <a:pt x="1515" y="6"/>
                  <a:pt x="1515" y="6"/>
                  <a:pt x="1515" y="6"/>
                </a:cubicBezTo>
                <a:cubicBezTo>
                  <a:pt x="1520" y="7"/>
                  <a:pt x="1520" y="7"/>
                  <a:pt x="1520" y="7"/>
                </a:cubicBezTo>
                <a:cubicBezTo>
                  <a:pt x="1528" y="11"/>
                  <a:pt x="1533" y="12"/>
                  <a:pt x="1545" y="12"/>
                </a:cubicBezTo>
                <a:cubicBezTo>
                  <a:pt x="1547" y="12"/>
                  <a:pt x="1547" y="12"/>
                  <a:pt x="1547" y="12"/>
                </a:cubicBezTo>
                <a:cubicBezTo>
                  <a:pt x="1547" y="11"/>
                  <a:pt x="1547" y="11"/>
                  <a:pt x="1547" y="11"/>
                </a:cubicBezTo>
                <a:cubicBezTo>
                  <a:pt x="1550" y="11"/>
                  <a:pt x="1550" y="11"/>
                  <a:pt x="1550" y="11"/>
                </a:cubicBezTo>
                <a:cubicBezTo>
                  <a:pt x="1550" y="7"/>
                  <a:pt x="1550" y="7"/>
                  <a:pt x="1550" y="7"/>
                </a:cubicBezTo>
                <a:cubicBezTo>
                  <a:pt x="1561" y="11"/>
                  <a:pt x="1561" y="11"/>
                  <a:pt x="1561" y="11"/>
                </a:cubicBezTo>
                <a:cubicBezTo>
                  <a:pt x="1561" y="7"/>
                  <a:pt x="1561" y="7"/>
                  <a:pt x="1561" y="7"/>
                </a:cubicBezTo>
                <a:cubicBezTo>
                  <a:pt x="1589" y="11"/>
                  <a:pt x="1589" y="11"/>
                  <a:pt x="1589" y="11"/>
                </a:cubicBezTo>
                <a:cubicBezTo>
                  <a:pt x="1589" y="11"/>
                  <a:pt x="1589" y="11"/>
                  <a:pt x="1589" y="11"/>
                </a:cubicBezTo>
                <a:cubicBezTo>
                  <a:pt x="1597" y="11"/>
                  <a:pt x="1597" y="11"/>
                  <a:pt x="1597" y="11"/>
                </a:cubicBezTo>
                <a:cubicBezTo>
                  <a:pt x="1597" y="11"/>
                  <a:pt x="1597" y="11"/>
                  <a:pt x="1597" y="11"/>
                </a:cubicBezTo>
                <a:cubicBezTo>
                  <a:pt x="1602" y="10"/>
                  <a:pt x="1602" y="10"/>
                  <a:pt x="1602" y="10"/>
                </a:cubicBezTo>
                <a:cubicBezTo>
                  <a:pt x="1602" y="9"/>
                  <a:pt x="1603" y="9"/>
                  <a:pt x="1603" y="9"/>
                </a:cubicBezTo>
                <a:cubicBezTo>
                  <a:pt x="1604" y="9"/>
                  <a:pt x="1606" y="10"/>
                  <a:pt x="1607" y="10"/>
                </a:cubicBezTo>
                <a:cubicBezTo>
                  <a:pt x="1612" y="10"/>
                  <a:pt x="1612" y="10"/>
                  <a:pt x="1612" y="10"/>
                </a:cubicBezTo>
                <a:cubicBezTo>
                  <a:pt x="1612" y="10"/>
                  <a:pt x="1612" y="10"/>
                  <a:pt x="1613" y="9"/>
                </a:cubicBezTo>
                <a:cubicBezTo>
                  <a:pt x="1616" y="8"/>
                  <a:pt x="1619" y="7"/>
                  <a:pt x="1623" y="7"/>
                </a:cubicBezTo>
                <a:cubicBezTo>
                  <a:pt x="1625" y="7"/>
                  <a:pt x="1627" y="7"/>
                  <a:pt x="1628" y="7"/>
                </a:cubicBezTo>
                <a:cubicBezTo>
                  <a:pt x="1632" y="9"/>
                  <a:pt x="1632" y="9"/>
                  <a:pt x="1632" y="9"/>
                </a:cubicBezTo>
                <a:cubicBezTo>
                  <a:pt x="1632" y="10"/>
                  <a:pt x="1632" y="10"/>
                  <a:pt x="1632" y="10"/>
                </a:cubicBezTo>
                <a:cubicBezTo>
                  <a:pt x="1634" y="11"/>
                  <a:pt x="1634" y="11"/>
                  <a:pt x="1634" y="11"/>
                </a:cubicBezTo>
                <a:cubicBezTo>
                  <a:pt x="1634" y="12"/>
                  <a:pt x="1634" y="12"/>
                  <a:pt x="1634" y="12"/>
                </a:cubicBezTo>
                <a:cubicBezTo>
                  <a:pt x="1644" y="12"/>
                  <a:pt x="1644" y="12"/>
                  <a:pt x="1644" y="12"/>
                </a:cubicBezTo>
                <a:cubicBezTo>
                  <a:pt x="1644" y="13"/>
                  <a:pt x="1644" y="13"/>
                  <a:pt x="1644" y="13"/>
                </a:cubicBezTo>
                <a:cubicBezTo>
                  <a:pt x="1648" y="13"/>
                  <a:pt x="1648" y="13"/>
                  <a:pt x="1648" y="13"/>
                </a:cubicBezTo>
                <a:cubicBezTo>
                  <a:pt x="1648" y="15"/>
                  <a:pt x="1648" y="15"/>
                  <a:pt x="1648" y="15"/>
                </a:cubicBezTo>
                <a:cubicBezTo>
                  <a:pt x="1649" y="15"/>
                  <a:pt x="1650" y="15"/>
                  <a:pt x="1652" y="15"/>
                </a:cubicBezTo>
                <a:cubicBezTo>
                  <a:pt x="1654" y="15"/>
                  <a:pt x="1655" y="15"/>
                  <a:pt x="1656" y="15"/>
                </a:cubicBezTo>
                <a:cubicBezTo>
                  <a:pt x="1659" y="10"/>
                  <a:pt x="1659" y="10"/>
                  <a:pt x="1659" y="10"/>
                </a:cubicBezTo>
                <a:cubicBezTo>
                  <a:pt x="1672" y="12"/>
                  <a:pt x="1672" y="12"/>
                  <a:pt x="1672" y="12"/>
                </a:cubicBezTo>
                <a:cubicBezTo>
                  <a:pt x="1673" y="11"/>
                  <a:pt x="1673" y="11"/>
                  <a:pt x="1673" y="11"/>
                </a:cubicBezTo>
                <a:cubicBezTo>
                  <a:pt x="1678" y="11"/>
                  <a:pt x="1678" y="11"/>
                  <a:pt x="1678" y="11"/>
                </a:cubicBezTo>
                <a:cubicBezTo>
                  <a:pt x="1695" y="12"/>
                  <a:pt x="1695" y="12"/>
                  <a:pt x="1695" y="12"/>
                </a:cubicBezTo>
                <a:cubicBezTo>
                  <a:pt x="1695" y="11"/>
                  <a:pt x="1695" y="11"/>
                  <a:pt x="1695" y="11"/>
                </a:cubicBezTo>
                <a:cubicBezTo>
                  <a:pt x="1698" y="11"/>
                  <a:pt x="1698" y="11"/>
                  <a:pt x="1698" y="11"/>
                </a:cubicBezTo>
                <a:cubicBezTo>
                  <a:pt x="1698" y="9"/>
                  <a:pt x="1698" y="9"/>
                  <a:pt x="1698" y="9"/>
                </a:cubicBezTo>
                <a:cubicBezTo>
                  <a:pt x="1705" y="9"/>
                  <a:pt x="1705" y="9"/>
                  <a:pt x="1705" y="9"/>
                </a:cubicBezTo>
                <a:cubicBezTo>
                  <a:pt x="1705" y="8"/>
                  <a:pt x="1705" y="8"/>
                  <a:pt x="1705" y="8"/>
                </a:cubicBezTo>
                <a:cubicBezTo>
                  <a:pt x="1718" y="8"/>
                  <a:pt x="1718" y="8"/>
                  <a:pt x="1718" y="8"/>
                </a:cubicBezTo>
                <a:cubicBezTo>
                  <a:pt x="1718" y="9"/>
                  <a:pt x="1718" y="9"/>
                  <a:pt x="1718" y="9"/>
                </a:cubicBezTo>
                <a:cubicBezTo>
                  <a:pt x="1720" y="9"/>
                  <a:pt x="1720" y="9"/>
                  <a:pt x="1720" y="9"/>
                </a:cubicBezTo>
                <a:cubicBezTo>
                  <a:pt x="1720" y="8"/>
                  <a:pt x="1720" y="8"/>
                  <a:pt x="1720" y="8"/>
                </a:cubicBezTo>
                <a:cubicBezTo>
                  <a:pt x="1740" y="8"/>
                  <a:pt x="1740" y="8"/>
                  <a:pt x="1740" y="8"/>
                </a:cubicBezTo>
                <a:cubicBezTo>
                  <a:pt x="1740" y="10"/>
                  <a:pt x="1740" y="10"/>
                  <a:pt x="1740" y="10"/>
                </a:cubicBezTo>
                <a:cubicBezTo>
                  <a:pt x="1740" y="9"/>
                  <a:pt x="1740" y="9"/>
                  <a:pt x="1740" y="9"/>
                </a:cubicBezTo>
                <a:cubicBezTo>
                  <a:pt x="1774" y="11"/>
                  <a:pt x="1774" y="11"/>
                  <a:pt x="1774" y="11"/>
                </a:cubicBezTo>
                <a:cubicBezTo>
                  <a:pt x="1774" y="12"/>
                  <a:pt x="1774" y="12"/>
                  <a:pt x="1774" y="12"/>
                </a:cubicBezTo>
                <a:cubicBezTo>
                  <a:pt x="1775" y="12"/>
                  <a:pt x="1775" y="12"/>
                  <a:pt x="1775" y="12"/>
                </a:cubicBezTo>
                <a:cubicBezTo>
                  <a:pt x="1776" y="12"/>
                  <a:pt x="1776" y="12"/>
                  <a:pt x="1777" y="12"/>
                </a:cubicBezTo>
                <a:cubicBezTo>
                  <a:pt x="1777" y="11"/>
                  <a:pt x="1777" y="11"/>
                  <a:pt x="1777" y="11"/>
                </a:cubicBezTo>
                <a:cubicBezTo>
                  <a:pt x="1780" y="11"/>
                  <a:pt x="1780" y="11"/>
                  <a:pt x="1780" y="11"/>
                </a:cubicBezTo>
                <a:cubicBezTo>
                  <a:pt x="1780" y="9"/>
                  <a:pt x="1780" y="9"/>
                  <a:pt x="1780" y="9"/>
                </a:cubicBezTo>
                <a:cubicBezTo>
                  <a:pt x="1800" y="9"/>
                  <a:pt x="1800" y="9"/>
                  <a:pt x="1800" y="9"/>
                </a:cubicBezTo>
                <a:cubicBezTo>
                  <a:pt x="1807" y="7"/>
                  <a:pt x="1807" y="7"/>
                  <a:pt x="1807" y="7"/>
                </a:cubicBezTo>
                <a:cubicBezTo>
                  <a:pt x="1807" y="11"/>
                  <a:pt x="1807" y="11"/>
                  <a:pt x="1807" y="11"/>
                </a:cubicBezTo>
                <a:cubicBezTo>
                  <a:pt x="1808" y="11"/>
                  <a:pt x="1809" y="11"/>
                  <a:pt x="1810" y="12"/>
                </a:cubicBezTo>
                <a:cubicBezTo>
                  <a:pt x="1811" y="11"/>
                  <a:pt x="1814" y="10"/>
                  <a:pt x="1817" y="11"/>
                </a:cubicBezTo>
                <a:cubicBezTo>
                  <a:pt x="1822" y="12"/>
                  <a:pt x="1822" y="12"/>
                  <a:pt x="1822" y="12"/>
                </a:cubicBezTo>
                <a:cubicBezTo>
                  <a:pt x="1822" y="12"/>
                  <a:pt x="1822" y="12"/>
                  <a:pt x="1822" y="12"/>
                </a:cubicBezTo>
                <a:cubicBezTo>
                  <a:pt x="1825" y="13"/>
                  <a:pt x="1825" y="13"/>
                  <a:pt x="1825" y="13"/>
                </a:cubicBezTo>
                <a:cubicBezTo>
                  <a:pt x="1825" y="12"/>
                  <a:pt x="1825" y="12"/>
                  <a:pt x="1825" y="12"/>
                </a:cubicBezTo>
                <a:cubicBezTo>
                  <a:pt x="1830" y="12"/>
                  <a:pt x="1830" y="12"/>
                  <a:pt x="1830" y="12"/>
                </a:cubicBezTo>
                <a:cubicBezTo>
                  <a:pt x="1830" y="11"/>
                  <a:pt x="1830" y="11"/>
                  <a:pt x="1830" y="11"/>
                </a:cubicBezTo>
                <a:cubicBezTo>
                  <a:pt x="1843" y="11"/>
                  <a:pt x="1843" y="11"/>
                  <a:pt x="1843" y="11"/>
                </a:cubicBezTo>
                <a:cubicBezTo>
                  <a:pt x="1843" y="12"/>
                  <a:pt x="1843" y="12"/>
                  <a:pt x="1843" y="12"/>
                </a:cubicBezTo>
                <a:cubicBezTo>
                  <a:pt x="1856" y="12"/>
                  <a:pt x="1856" y="12"/>
                  <a:pt x="1856" y="12"/>
                </a:cubicBezTo>
                <a:cubicBezTo>
                  <a:pt x="1856" y="7"/>
                  <a:pt x="1856" y="7"/>
                  <a:pt x="1856" y="7"/>
                </a:cubicBezTo>
                <a:cubicBezTo>
                  <a:pt x="1865" y="12"/>
                  <a:pt x="1865" y="12"/>
                  <a:pt x="1865" y="12"/>
                </a:cubicBezTo>
                <a:cubicBezTo>
                  <a:pt x="1869" y="11"/>
                  <a:pt x="1869" y="11"/>
                  <a:pt x="1869" y="11"/>
                </a:cubicBezTo>
                <a:cubicBezTo>
                  <a:pt x="1869" y="9"/>
                  <a:pt x="1869" y="9"/>
                  <a:pt x="1869" y="9"/>
                </a:cubicBezTo>
                <a:cubicBezTo>
                  <a:pt x="1872" y="9"/>
                  <a:pt x="1872" y="9"/>
                  <a:pt x="1872" y="9"/>
                </a:cubicBezTo>
                <a:cubicBezTo>
                  <a:pt x="1872" y="8"/>
                  <a:pt x="1872" y="8"/>
                  <a:pt x="1872" y="8"/>
                </a:cubicBezTo>
                <a:cubicBezTo>
                  <a:pt x="1878" y="8"/>
                  <a:pt x="1878" y="8"/>
                  <a:pt x="1878" y="8"/>
                </a:cubicBezTo>
                <a:cubicBezTo>
                  <a:pt x="1879" y="8"/>
                  <a:pt x="1880" y="9"/>
                  <a:pt x="1882" y="9"/>
                </a:cubicBezTo>
                <a:cubicBezTo>
                  <a:pt x="1883" y="9"/>
                  <a:pt x="1885" y="9"/>
                  <a:pt x="1887" y="10"/>
                </a:cubicBezTo>
                <a:cubicBezTo>
                  <a:pt x="1890" y="11"/>
                  <a:pt x="1890" y="11"/>
                  <a:pt x="1890" y="11"/>
                </a:cubicBezTo>
                <a:cubicBezTo>
                  <a:pt x="1896" y="11"/>
                  <a:pt x="1896" y="11"/>
                  <a:pt x="1896" y="11"/>
                </a:cubicBezTo>
                <a:cubicBezTo>
                  <a:pt x="1896" y="12"/>
                  <a:pt x="1896" y="12"/>
                  <a:pt x="1896" y="12"/>
                </a:cubicBezTo>
                <a:cubicBezTo>
                  <a:pt x="1901" y="12"/>
                  <a:pt x="1901" y="12"/>
                  <a:pt x="1901" y="12"/>
                </a:cubicBezTo>
                <a:cubicBezTo>
                  <a:pt x="1901" y="13"/>
                  <a:pt x="1901" y="13"/>
                  <a:pt x="1901" y="13"/>
                </a:cubicBezTo>
                <a:cubicBezTo>
                  <a:pt x="1902" y="13"/>
                  <a:pt x="1902" y="13"/>
                  <a:pt x="1902" y="13"/>
                </a:cubicBezTo>
                <a:cubicBezTo>
                  <a:pt x="1907" y="13"/>
                  <a:pt x="1907" y="13"/>
                  <a:pt x="1907" y="13"/>
                </a:cubicBezTo>
                <a:cubicBezTo>
                  <a:pt x="1907" y="14"/>
                  <a:pt x="1907" y="14"/>
                  <a:pt x="1907" y="14"/>
                </a:cubicBezTo>
                <a:cubicBezTo>
                  <a:pt x="1909" y="14"/>
                  <a:pt x="1909" y="14"/>
                  <a:pt x="1909" y="14"/>
                </a:cubicBezTo>
                <a:cubicBezTo>
                  <a:pt x="1912" y="13"/>
                  <a:pt x="1912" y="13"/>
                  <a:pt x="1912" y="13"/>
                </a:cubicBezTo>
                <a:cubicBezTo>
                  <a:pt x="1912" y="12"/>
                  <a:pt x="1912" y="12"/>
                  <a:pt x="1912" y="12"/>
                </a:cubicBezTo>
                <a:cubicBezTo>
                  <a:pt x="1916" y="11"/>
                  <a:pt x="1916" y="11"/>
                  <a:pt x="1916" y="11"/>
                </a:cubicBezTo>
                <a:cubicBezTo>
                  <a:pt x="1917" y="11"/>
                  <a:pt x="1918" y="11"/>
                  <a:pt x="1919" y="11"/>
                </a:cubicBezTo>
                <a:cubicBezTo>
                  <a:pt x="1919" y="11"/>
                  <a:pt x="1920" y="11"/>
                  <a:pt x="1920" y="11"/>
                </a:cubicBezTo>
                <a:cubicBezTo>
                  <a:pt x="1920" y="10"/>
                  <a:pt x="1921" y="10"/>
                  <a:pt x="1921" y="10"/>
                </a:cubicBezTo>
                <a:cubicBezTo>
                  <a:pt x="1921" y="10"/>
                  <a:pt x="1921" y="10"/>
                  <a:pt x="1921" y="10"/>
                </a:cubicBezTo>
                <a:cubicBezTo>
                  <a:pt x="1921" y="8"/>
                  <a:pt x="1921" y="8"/>
                  <a:pt x="1921" y="8"/>
                </a:cubicBezTo>
                <a:cubicBezTo>
                  <a:pt x="1926" y="8"/>
                  <a:pt x="1926" y="8"/>
                  <a:pt x="1926" y="8"/>
                </a:cubicBezTo>
                <a:cubicBezTo>
                  <a:pt x="1927" y="6"/>
                  <a:pt x="1927" y="6"/>
                  <a:pt x="1927" y="6"/>
                </a:cubicBezTo>
                <a:cubicBezTo>
                  <a:pt x="1943" y="6"/>
                  <a:pt x="1943" y="6"/>
                  <a:pt x="1943" y="6"/>
                </a:cubicBezTo>
                <a:cubicBezTo>
                  <a:pt x="1945" y="8"/>
                  <a:pt x="1945" y="8"/>
                  <a:pt x="1945" y="8"/>
                </a:cubicBezTo>
                <a:cubicBezTo>
                  <a:pt x="1952" y="8"/>
                  <a:pt x="1952" y="8"/>
                  <a:pt x="1952" y="8"/>
                </a:cubicBezTo>
                <a:cubicBezTo>
                  <a:pt x="1952" y="9"/>
                  <a:pt x="1952" y="9"/>
                  <a:pt x="1952" y="9"/>
                </a:cubicBezTo>
                <a:cubicBezTo>
                  <a:pt x="1960" y="9"/>
                  <a:pt x="1960" y="9"/>
                  <a:pt x="1960" y="9"/>
                </a:cubicBezTo>
                <a:cubicBezTo>
                  <a:pt x="1960" y="14"/>
                  <a:pt x="1960" y="14"/>
                  <a:pt x="1960" y="14"/>
                </a:cubicBezTo>
                <a:cubicBezTo>
                  <a:pt x="1961" y="16"/>
                  <a:pt x="1961" y="16"/>
                  <a:pt x="1961" y="16"/>
                </a:cubicBezTo>
                <a:cubicBezTo>
                  <a:pt x="1964" y="25"/>
                  <a:pt x="1964" y="25"/>
                  <a:pt x="1964" y="25"/>
                </a:cubicBezTo>
                <a:cubicBezTo>
                  <a:pt x="1960" y="25"/>
                  <a:pt x="1960" y="25"/>
                  <a:pt x="1960" y="25"/>
                </a:cubicBezTo>
                <a:cubicBezTo>
                  <a:pt x="1960" y="28"/>
                  <a:pt x="1960" y="28"/>
                  <a:pt x="1960" y="28"/>
                </a:cubicBezTo>
                <a:cubicBezTo>
                  <a:pt x="1959" y="28"/>
                  <a:pt x="1959" y="28"/>
                  <a:pt x="1959" y="28"/>
                </a:cubicBezTo>
                <a:cubicBezTo>
                  <a:pt x="1958" y="42"/>
                  <a:pt x="1958" y="42"/>
                  <a:pt x="1958" y="42"/>
                </a:cubicBezTo>
                <a:cubicBezTo>
                  <a:pt x="1959" y="46"/>
                  <a:pt x="1959" y="46"/>
                  <a:pt x="1959" y="46"/>
                </a:cubicBezTo>
                <a:cubicBezTo>
                  <a:pt x="1959" y="47"/>
                  <a:pt x="1960" y="49"/>
                  <a:pt x="1958" y="52"/>
                </a:cubicBezTo>
                <a:cubicBezTo>
                  <a:pt x="1958" y="55"/>
                  <a:pt x="1958" y="55"/>
                  <a:pt x="1958" y="55"/>
                </a:cubicBezTo>
                <a:cubicBezTo>
                  <a:pt x="1959" y="58"/>
                  <a:pt x="1959" y="58"/>
                  <a:pt x="1959" y="58"/>
                </a:cubicBezTo>
                <a:cubicBezTo>
                  <a:pt x="1961" y="64"/>
                  <a:pt x="1960" y="70"/>
                  <a:pt x="1959" y="74"/>
                </a:cubicBezTo>
                <a:cubicBezTo>
                  <a:pt x="1959" y="75"/>
                  <a:pt x="1959" y="77"/>
                  <a:pt x="1959" y="78"/>
                </a:cubicBezTo>
                <a:cubicBezTo>
                  <a:pt x="1961" y="79"/>
                  <a:pt x="1961" y="79"/>
                  <a:pt x="1961" y="79"/>
                </a:cubicBezTo>
                <a:cubicBezTo>
                  <a:pt x="1962" y="87"/>
                  <a:pt x="1962" y="87"/>
                  <a:pt x="1962" y="87"/>
                </a:cubicBezTo>
                <a:cubicBezTo>
                  <a:pt x="1963" y="87"/>
                  <a:pt x="1963" y="87"/>
                  <a:pt x="1963" y="87"/>
                </a:cubicBezTo>
                <a:cubicBezTo>
                  <a:pt x="1963" y="90"/>
                  <a:pt x="1963" y="90"/>
                  <a:pt x="1963" y="90"/>
                </a:cubicBezTo>
                <a:cubicBezTo>
                  <a:pt x="1963" y="93"/>
                  <a:pt x="1963" y="93"/>
                  <a:pt x="1963" y="93"/>
                </a:cubicBezTo>
                <a:cubicBezTo>
                  <a:pt x="1963" y="94"/>
                  <a:pt x="1963" y="94"/>
                  <a:pt x="1963" y="94"/>
                </a:cubicBezTo>
                <a:cubicBezTo>
                  <a:pt x="1963" y="100"/>
                  <a:pt x="1963" y="100"/>
                  <a:pt x="1963" y="100"/>
                </a:cubicBezTo>
                <a:cubicBezTo>
                  <a:pt x="1962" y="100"/>
                  <a:pt x="1962" y="100"/>
                  <a:pt x="1962" y="100"/>
                </a:cubicBezTo>
                <a:cubicBezTo>
                  <a:pt x="1963" y="107"/>
                  <a:pt x="1963" y="107"/>
                  <a:pt x="1963" y="107"/>
                </a:cubicBezTo>
                <a:cubicBezTo>
                  <a:pt x="1960" y="107"/>
                  <a:pt x="1960" y="107"/>
                  <a:pt x="1960" y="107"/>
                </a:cubicBezTo>
                <a:cubicBezTo>
                  <a:pt x="1960" y="109"/>
                  <a:pt x="1960" y="109"/>
                  <a:pt x="1960" y="109"/>
                </a:cubicBezTo>
                <a:cubicBezTo>
                  <a:pt x="1960" y="109"/>
                  <a:pt x="1960" y="109"/>
                  <a:pt x="1960" y="109"/>
                </a:cubicBezTo>
                <a:cubicBezTo>
                  <a:pt x="1961" y="110"/>
                  <a:pt x="1961" y="110"/>
                  <a:pt x="1961" y="111"/>
                </a:cubicBezTo>
                <a:cubicBezTo>
                  <a:pt x="1962" y="112"/>
                  <a:pt x="1962" y="112"/>
                  <a:pt x="1962" y="112"/>
                </a:cubicBezTo>
                <a:cubicBezTo>
                  <a:pt x="1963" y="112"/>
                  <a:pt x="1963" y="112"/>
                  <a:pt x="1963" y="112"/>
                </a:cubicBezTo>
                <a:cubicBezTo>
                  <a:pt x="1963" y="125"/>
                  <a:pt x="1963" y="125"/>
                  <a:pt x="1963" y="125"/>
                </a:cubicBezTo>
                <a:cubicBezTo>
                  <a:pt x="1962" y="125"/>
                  <a:pt x="1962" y="125"/>
                  <a:pt x="1962" y="125"/>
                </a:cubicBezTo>
                <a:cubicBezTo>
                  <a:pt x="1962" y="127"/>
                  <a:pt x="1962" y="127"/>
                  <a:pt x="1962" y="127"/>
                </a:cubicBezTo>
                <a:cubicBezTo>
                  <a:pt x="1963" y="133"/>
                  <a:pt x="1963" y="133"/>
                  <a:pt x="1963" y="133"/>
                </a:cubicBezTo>
                <a:cubicBezTo>
                  <a:pt x="1962" y="133"/>
                  <a:pt x="1962" y="133"/>
                  <a:pt x="1962" y="133"/>
                </a:cubicBezTo>
                <a:cubicBezTo>
                  <a:pt x="1963" y="135"/>
                  <a:pt x="1963" y="135"/>
                  <a:pt x="1963" y="135"/>
                </a:cubicBezTo>
                <a:cubicBezTo>
                  <a:pt x="1965" y="135"/>
                  <a:pt x="1965" y="135"/>
                  <a:pt x="1965" y="135"/>
                </a:cubicBezTo>
                <a:cubicBezTo>
                  <a:pt x="1962" y="141"/>
                  <a:pt x="1962" y="141"/>
                  <a:pt x="1962" y="141"/>
                </a:cubicBezTo>
                <a:cubicBezTo>
                  <a:pt x="1961" y="145"/>
                  <a:pt x="1961" y="145"/>
                  <a:pt x="1961" y="145"/>
                </a:cubicBezTo>
                <a:cubicBezTo>
                  <a:pt x="1962" y="145"/>
                  <a:pt x="1962" y="145"/>
                  <a:pt x="1962" y="145"/>
                </a:cubicBezTo>
                <a:cubicBezTo>
                  <a:pt x="1962" y="172"/>
                  <a:pt x="1962" y="172"/>
                  <a:pt x="1962" y="172"/>
                </a:cubicBezTo>
                <a:cubicBezTo>
                  <a:pt x="1963" y="179"/>
                  <a:pt x="1963" y="179"/>
                  <a:pt x="1963" y="179"/>
                </a:cubicBezTo>
                <a:cubicBezTo>
                  <a:pt x="1960" y="179"/>
                  <a:pt x="1960" y="179"/>
                  <a:pt x="1960" y="179"/>
                </a:cubicBezTo>
                <a:cubicBezTo>
                  <a:pt x="1959" y="185"/>
                  <a:pt x="1959" y="185"/>
                  <a:pt x="1959" y="185"/>
                </a:cubicBezTo>
                <a:cubicBezTo>
                  <a:pt x="1960" y="185"/>
                  <a:pt x="1960" y="185"/>
                  <a:pt x="1960" y="185"/>
                </a:cubicBezTo>
                <a:cubicBezTo>
                  <a:pt x="1959" y="192"/>
                  <a:pt x="1959" y="192"/>
                  <a:pt x="1959" y="192"/>
                </a:cubicBezTo>
                <a:cubicBezTo>
                  <a:pt x="1959" y="192"/>
                  <a:pt x="1959" y="192"/>
                  <a:pt x="1959" y="192"/>
                </a:cubicBezTo>
                <a:cubicBezTo>
                  <a:pt x="1959" y="195"/>
                  <a:pt x="1959" y="195"/>
                  <a:pt x="1959" y="195"/>
                </a:cubicBezTo>
                <a:cubicBezTo>
                  <a:pt x="1961" y="195"/>
                  <a:pt x="1961" y="195"/>
                  <a:pt x="1961" y="195"/>
                </a:cubicBezTo>
                <a:cubicBezTo>
                  <a:pt x="1958" y="219"/>
                  <a:pt x="1958" y="219"/>
                  <a:pt x="1958" y="219"/>
                </a:cubicBezTo>
                <a:cubicBezTo>
                  <a:pt x="1958" y="224"/>
                  <a:pt x="1958" y="224"/>
                  <a:pt x="1958" y="224"/>
                </a:cubicBezTo>
                <a:cubicBezTo>
                  <a:pt x="1959" y="224"/>
                  <a:pt x="1959" y="224"/>
                  <a:pt x="1959" y="224"/>
                </a:cubicBezTo>
                <a:cubicBezTo>
                  <a:pt x="1959" y="237"/>
                  <a:pt x="1959" y="237"/>
                  <a:pt x="1959" y="237"/>
                </a:cubicBezTo>
                <a:cubicBezTo>
                  <a:pt x="1958" y="237"/>
                  <a:pt x="1958" y="237"/>
                  <a:pt x="1958" y="237"/>
                </a:cubicBezTo>
                <a:cubicBezTo>
                  <a:pt x="1957" y="241"/>
                  <a:pt x="1958" y="246"/>
                  <a:pt x="1958" y="248"/>
                </a:cubicBezTo>
                <a:cubicBezTo>
                  <a:pt x="1962" y="250"/>
                  <a:pt x="1962" y="250"/>
                  <a:pt x="1962" y="250"/>
                </a:cubicBezTo>
                <a:cubicBezTo>
                  <a:pt x="1960" y="271"/>
                  <a:pt x="1960" y="271"/>
                  <a:pt x="1960" y="271"/>
                </a:cubicBezTo>
                <a:cubicBezTo>
                  <a:pt x="1959" y="271"/>
                  <a:pt x="1959" y="271"/>
                  <a:pt x="1959" y="271"/>
                </a:cubicBezTo>
                <a:cubicBezTo>
                  <a:pt x="1959" y="283"/>
                  <a:pt x="1959" y="283"/>
                  <a:pt x="1959" y="283"/>
                </a:cubicBezTo>
                <a:cubicBezTo>
                  <a:pt x="1958" y="283"/>
                  <a:pt x="1958" y="283"/>
                  <a:pt x="1958" y="283"/>
                </a:cubicBezTo>
                <a:cubicBezTo>
                  <a:pt x="1958" y="294"/>
                  <a:pt x="1958" y="294"/>
                  <a:pt x="1958" y="294"/>
                </a:cubicBezTo>
                <a:cubicBezTo>
                  <a:pt x="1958" y="294"/>
                  <a:pt x="1958" y="294"/>
                  <a:pt x="1958" y="295"/>
                </a:cubicBezTo>
                <a:cubicBezTo>
                  <a:pt x="1958" y="299"/>
                  <a:pt x="1958" y="299"/>
                  <a:pt x="1958" y="299"/>
                </a:cubicBezTo>
                <a:cubicBezTo>
                  <a:pt x="1959" y="299"/>
                  <a:pt x="1959" y="299"/>
                  <a:pt x="1959" y="299"/>
                </a:cubicBezTo>
                <a:cubicBezTo>
                  <a:pt x="1959" y="312"/>
                  <a:pt x="1959" y="312"/>
                  <a:pt x="1959" y="312"/>
                </a:cubicBezTo>
                <a:cubicBezTo>
                  <a:pt x="1958" y="312"/>
                  <a:pt x="1958" y="312"/>
                  <a:pt x="1958" y="312"/>
                </a:cubicBezTo>
                <a:cubicBezTo>
                  <a:pt x="1958" y="325"/>
                  <a:pt x="1958" y="325"/>
                  <a:pt x="1958" y="325"/>
                </a:cubicBezTo>
                <a:cubicBezTo>
                  <a:pt x="1959" y="325"/>
                  <a:pt x="1959" y="325"/>
                  <a:pt x="1959" y="325"/>
                </a:cubicBezTo>
                <a:cubicBezTo>
                  <a:pt x="1959" y="330"/>
                  <a:pt x="1959" y="330"/>
                  <a:pt x="1959" y="330"/>
                </a:cubicBezTo>
                <a:cubicBezTo>
                  <a:pt x="1960" y="334"/>
                  <a:pt x="1960" y="334"/>
                  <a:pt x="1960" y="334"/>
                </a:cubicBezTo>
                <a:cubicBezTo>
                  <a:pt x="1961" y="337"/>
                  <a:pt x="1960" y="341"/>
                  <a:pt x="1958" y="346"/>
                </a:cubicBezTo>
                <a:cubicBezTo>
                  <a:pt x="1958" y="346"/>
                  <a:pt x="1958" y="347"/>
                  <a:pt x="1958" y="347"/>
                </a:cubicBezTo>
                <a:cubicBezTo>
                  <a:pt x="1958" y="365"/>
                  <a:pt x="1958" y="365"/>
                  <a:pt x="1958" y="365"/>
                </a:cubicBezTo>
                <a:cubicBezTo>
                  <a:pt x="1959" y="366"/>
                  <a:pt x="1959" y="366"/>
                  <a:pt x="1959" y="366"/>
                </a:cubicBezTo>
                <a:cubicBezTo>
                  <a:pt x="1960" y="368"/>
                  <a:pt x="1960" y="368"/>
                  <a:pt x="1960" y="368"/>
                </a:cubicBezTo>
                <a:cubicBezTo>
                  <a:pt x="1961" y="371"/>
                  <a:pt x="1961" y="374"/>
                  <a:pt x="1961" y="379"/>
                </a:cubicBezTo>
                <a:cubicBezTo>
                  <a:pt x="1961" y="380"/>
                  <a:pt x="1960" y="381"/>
                  <a:pt x="1960" y="383"/>
                </a:cubicBezTo>
                <a:cubicBezTo>
                  <a:pt x="1960" y="383"/>
                  <a:pt x="1960" y="383"/>
                  <a:pt x="1960" y="383"/>
                </a:cubicBezTo>
                <a:cubicBezTo>
                  <a:pt x="1960" y="387"/>
                  <a:pt x="1960" y="387"/>
                  <a:pt x="1960" y="387"/>
                </a:cubicBezTo>
                <a:cubicBezTo>
                  <a:pt x="1962" y="387"/>
                  <a:pt x="1962" y="387"/>
                  <a:pt x="1962" y="387"/>
                </a:cubicBezTo>
                <a:cubicBezTo>
                  <a:pt x="1962" y="390"/>
                  <a:pt x="1962" y="390"/>
                  <a:pt x="1962" y="390"/>
                </a:cubicBezTo>
                <a:cubicBezTo>
                  <a:pt x="1963" y="390"/>
                  <a:pt x="1963" y="390"/>
                  <a:pt x="1963" y="390"/>
                </a:cubicBezTo>
                <a:cubicBezTo>
                  <a:pt x="1963" y="404"/>
                  <a:pt x="1963" y="404"/>
                  <a:pt x="1963" y="404"/>
                </a:cubicBezTo>
                <a:cubicBezTo>
                  <a:pt x="1962" y="404"/>
                  <a:pt x="1962" y="404"/>
                  <a:pt x="1962" y="404"/>
                </a:cubicBezTo>
                <a:cubicBezTo>
                  <a:pt x="1962" y="406"/>
                  <a:pt x="1962" y="406"/>
                  <a:pt x="1962" y="406"/>
                </a:cubicBezTo>
                <a:cubicBezTo>
                  <a:pt x="1962" y="407"/>
                  <a:pt x="1962" y="408"/>
                  <a:pt x="1962" y="409"/>
                </a:cubicBezTo>
                <a:cubicBezTo>
                  <a:pt x="1962" y="409"/>
                  <a:pt x="1962" y="409"/>
                  <a:pt x="1962" y="409"/>
                </a:cubicBezTo>
                <a:cubicBezTo>
                  <a:pt x="1961" y="409"/>
                  <a:pt x="1961" y="410"/>
                  <a:pt x="1961" y="410"/>
                </a:cubicBezTo>
                <a:cubicBezTo>
                  <a:pt x="1960" y="415"/>
                  <a:pt x="1960" y="415"/>
                  <a:pt x="1960" y="415"/>
                </a:cubicBezTo>
                <a:cubicBezTo>
                  <a:pt x="1960" y="421"/>
                  <a:pt x="1960" y="421"/>
                  <a:pt x="1960" y="421"/>
                </a:cubicBezTo>
                <a:cubicBezTo>
                  <a:pt x="1959" y="421"/>
                  <a:pt x="1959" y="421"/>
                  <a:pt x="1959" y="421"/>
                </a:cubicBezTo>
                <a:cubicBezTo>
                  <a:pt x="1959" y="428"/>
                  <a:pt x="1959" y="428"/>
                  <a:pt x="1959" y="428"/>
                </a:cubicBezTo>
                <a:cubicBezTo>
                  <a:pt x="1958" y="428"/>
                  <a:pt x="1958" y="428"/>
                  <a:pt x="1958" y="428"/>
                </a:cubicBezTo>
                <a:cubicBezTo>
                  <a:pt x="1958" y="434"/>
                  <a:pt x="1958" y="434"/>
                  <a:pt x="1958" y="434"/>
                </a:cubicBezTo>
                <a:cubicBezTo>
                  <a:pt x="1959" y="434"/>
                  <a:pt x="1959" y="434"/>
                  <a:pt x="1959" y="434"/>
                </a:cubicBezTo>
                <a:cubicBezTo>
                  <a:pt x="1959" y="440"/>
                  <a:pt x="1959" y="440"/>
                  <a:pt x="1959" y="440"/>
                </a:cubicBezTo>
                <a:cubicBezTo>
                  <a:pt x="1961" y="441"/>
                  <a:pt x="1961" y="441"/>
                  <a:pt x="1961" y="441"/>
                </a:cubicBezTo>
                <a:cubicBezTo>
                  <a:pt x="1961" y="443"/>
                  <a:pt x="1961" y="443"/>
                  <a:pt x="1961" y="443"/>
                </a:cubicBezTo>
                <a:cubicBezTo>
                  <a:pt x="1962" y="445"/>
                  <a:pt x="1962" y="448"/>
                  <a:pt x="1960" y="450"/>
                </a:cubicBezTo>
                <a:cubicBezTo>
                  <a:pt x="1960" y="451"/>
                  <a:pt x="1960" y="451"/>
                  <a:pt x="1961" y="452"/>
                </a:cubicBezTo>
                <a:cubicBezTo>
                  <a:pt x="1961" y="453"/>
                  <a:pt x="1961" y="454"/>
                  <a:pt x="1961" y="456"/>
                </a:cubicBezTo>
                <a:cubicBezTo>
                  <a:pt x="1963" y="462"/>
                  <a:pt x="1963" y="462"/>
                  <a:pt x="1963" y="462"/>
                </a:cubicBezTo>
                <a:cubicBezTo>
                  <a:pt x="1960" y="462"/>
                  <a:pt x="1960" y="462"/>
                  <a:pt x="1960" y="462"/>
                </a:cubicBezTo>
                <a:cubicBezTo>
                  <a:pt x="1960" y="465"/>
                  <a:pt x="1960" y="468"/>
                  <a:pt x="1960" y="471"/>
                </a:cubicBezTo>
                <a:cubicBezTo>
                  <a:pt x="1960" y="477"/>
                  <a:pt x="1960" y="482"/>
                  <a:pt x="1960" y="486"/>
                </a:cubicBezTo>
                <a:cubicBezTo>
                  <a:pt x="1960" y="487"/>
                  <a:pt x="1960" y="487"/>
                  <a:pt x="1960" y="487"/>
                </a:cubicBezTo>
                <a:cubicBezTo>
                  <a:pt x="1960" y="505"/>
                  <a:pt x="1960" y="505"/>
                  <a:pt x="1960" y="505"/>
                </a:cubicBezTo>
                <a:cubicBezTo>
                  <a:pt x="1965" y="520"/>
                  <a:pt x="1965" y="520"/>
                  <a:pt x="1965" y="520"/>
                </a:cubicBezTo>
                <a:cubicBezTo>
                  <a:pt x="1961" y="520"/>
                  <a:pt x="1961" y="520"/>
                  <a:pt x="1961" y="520"/>
                </a:cubicBezTo>
                <a:cubicBezTo>
                  <a:pt x="1956" y="543"/>
                  <a:pt x="1956" y="543"/>
                  <a:pt x="1956" y="543"/>
                </a:cubicBezTo>
                <a:cubicBezTo>
                  <a:pt x="1957" y="544"/>
                  <a:pt x="1957" y="546"/>
                  <a:pt x="1957" y="548"/>
                </a:cubicBezTo>
                <a:cubicBezTo>
                  <a:pt x="1956" y="551"/>
                  <a:pt x="1956" y="551"/>
                  <a:pt x="1956" y="551"/>
                </a:cubicBezTo>
                <a:cubicBezTo>
                  <a:pt x="1959" y="553"/>
                  <a:pt x="1959" y="553"/>
                  <a:pt x="1959" y="553"/>
                </a:cubicBezTo>
                <a:cubicBezTo>
                  <a:pt x="1959" y="559"/>
                  <a:pt x="1959" y="559"/>
                  <a:pt x="1959" y="559"/>
                </a:cubicBezTo>
                <a:cubicBezTo>
                  <a:pt x="1959" y="561"/>
                  <a:pt x="1959" y="561"/>
                  <a:pt x="1959" y="561"/>
                </a:cubicBezTo>
                <a:cubicBezTo>
                  <a:pt x="1958" y="561"/>
                  <a:pt x="1958" y="564"/>
                  <a:pt x="1958" y="566"/>
                </a:cubicBezTo>
                <a:cubicBezTo>
                  <a:pt x="1958" y="568"/>
                  <a:pt x="1959" y="571"/>
                  <a:pt x="1958" y="573"/>
                </a:cubicBezTo>
                <a:cubicBezTo>
                  <a:pt x="1961" y="573"/>
                  <a:pt x="1961" y="573"/>
                  <a:pt x="1961" y="573"/>
                </a:cubicBezTo>
                <a:cubicBezTo>
                  <a:pt x="1960" y="578"/>
                  <a:pt x="1960" y="578"/>
                  <a:pt x="1960" y="578"/>
                </a:cubicBezTo>
                <a:cubicBezTo>
                  <a:pt x="1958" y="601"/>
                  <a:pt x="1958" y="601"/>
                  <a:pt x="1958" y="601"/>
                </a:cubicBezTo>
                <a:cubicBezTo>
                  <a:pt x="1959" y="614"/>
                  <a:pt x="1959" y="614"/>
                  <a:pt x="1959" y="614"/>
                </a:cubicBezTo>
                <a:cubicBezTo>
                  <a:pt x="1958" y="614"/>
                  <a:pt x="1958" y="614"/>
                  <a:pt x="1958" y="614"/>
                </a:cubicBezTo>
                <a:cubicBezTo>
                  <a:pt x="1958" y="620"/>
                  <a:pt x="1958" y="620"/>
                  <a:pt x="1958" y="620"/>
                </a:cubicBezTo>
                <a:cubicBezTo>
                  <a:pt x="1959" y="620"/>
                  <a:pt x="1959" y="620"/>
                  <a:pt x="1959" y="620"/>
                </a:cubicBezTo>
                <a:cubicBezTo>
                  <a:pt x="1959" y="624"/>
                  <a:pt x="1959" y="624"/>
                  <a:pt x="1959" y="624"/>
                </a:cubicBezTo>
                <a:cubicBezTo>
                  <a:pt x="1961" y="624"/>
                  <a:pt x="1961" y="624"/>
                  <a:pt x="1961" y="624"/>
                </a:cubicBezTo>
                <a:cubicBezTo>
                  <a:pt x="1959" y="638"/>
                  <a:pt x="1959" y="638"/>
                  <a:pt x="1959" y="638"/>
                </a:cubicBezTo>
                <a:cubicBezTo>
                  <a:pt x="1959" y="638"/>
                  <a:pt x="1960" y="639"/>
                  <a:pt x="1960" y="640"/>
                </a:cubicBezTo>
                <a:cubicBezTo>
                  <a:pt x="1960" y="643"/>
                  <a:pt x="1961" y="648"/>
                  <a:pt x="1960" y="652"/>
                </a:cubicBezTo>
                <a:cubicBezTo>
                  <a:pt x="1959" y="656"/>
                  <a:pt x="1959" y="656"/>
                  <a:pt x="1959" y="656"/>
                </a:cubicBezTo>
                <a:cubicBezTo>
                  <a:pt x="1959" y="672"/>
                  <a:pt x="1959" y="672"/>
                  <a:pt x="1959" y="672"/>
                </a:cubicBezTo>
                <a:cubicBezTo>
                  <a:pt x="1959" y="672"/>
                  <a:pt x="1959" y="672"/>
                  <a:pt x="1959" y="672"/>
                </a:cubicBezTo>
                <a:cubicBezTo>
                  <a:pt x="1960" y="680"/>
                  <a:pt x="1960" y="680"/>
                  <a:pt x="1960" y="680"/>
                </a:cubicBezTo>
                <a:cubicBezTo>
                  <a:pt x="1958" y="680"/>
                  <a:pt x="1958" y="680"/>
                  <a:pt x="1958" y="680"/>
                </a:cubicBezTo>
                <a:cubicBezTo>
                  <a:pt x="1958" y="685"/>
                  <a:pt x="1958" y="685"/>
                  <a:pt x="1958" y="685"/>
                </a:cubicBezTo>
                <a:cubicBezTo>
                  <a:pt x="1957" y="685"/>
                  <a:pt x="1957" y="685"/>
                  <a:pt x="1957" y="685"/>
                </a:cubicBezTo>
                <a:cubicBezTo>
                  <a:pt x="1957" y="696"/>
                  <a:pt x="1957" y="696"/>
                  <a:pt x="1957" y="696"/>
                </a:cubicBezTo>
                <a:cubicBezTo>
                  <a:pt x="1957" y="696"/>
                  <a:pt x="1957" y="696"/>
                  <a:pt x="1957" y="696"/>
                </a:cubicBezTo>
                <a:cubicBezTo>
                  <a:pt x="1956" y="700"/>
                  <a:pt x="1956" y="700"/>
                  <a:pt x="1956" y="700"/>
                </a:cubicBezTo>
                <a:cubicBezTo>
                  <a:pt x="1961" y="704"/>
                  <a:pt x="1961" y="711"/>
                  <a:pt x="1961" y="716"/>
                </a:cubicBezTo>
                <a:cubicBezTo>
                  <a:pt x="1960" y="721"/>
                  <a:pt x="1960" y="721"/>
                  <a:pt x="1960" y="721"/>
                </a:cubicBezTo>
                <a:cubicBezTo>
                  <a:pt x="1964" y="723"/>
                  <a:pt x="1964" y="723"/>
                  <a:pt x="1964" y="723"/>
                </a:cubicBezTo>
                <a:cubicBezTo>
                  <a:pt x="1962" y="727"/>
                  <a:pt x="1962" y="727"/>
                  <a:pt x="1962" y="727"/>
                </a:cubicBezTo>
                <a:cubicBezTo>
                  <a:pt x="1959" y="737"/>
                  <a:pt x="1958" y="743"/>
                  <a:pt x="1958" y="756"/>
                </a:cubicBezTo>
                <a:cubicBezTo>
                  <a:pt x="1958" y="758"/>
                  <a:pt x="1958" y="758"/>
                  <a:pt x="1958" y="758"/>
                </a:cubicBezTo>
                <a:cubicBezTo>
                  <a:pt x="1959" y="758"/>
                  <a:pt x="1959" y="758"/>
                  <a:pt x="1959" y="758"/>
                </a:cubicBezTo>
                <a:cubicBezTo>
                  <a:pt x="1959" y="762"/>
                  <a:pt x="1959" y="762"/>
                  <a:pt x="1959" y="762"/>
                </a:cubicBezTo>
                <a:cubicBezTo>
                  <a:pt x="1962" y="762"/>
                  <a:pt x="1962" y="762"/>
                  <a:pt x="1962" y="762"/>
                </a:cubicBezTo>
                <a:cubicBezTo>
                  <a:pt x="1959" y="774"/>
                  <a:pt x="1959" y="774"/>
                  <a:pt x="1959" y="774"/>
                </a:cubicBezTo>
                <a:cubicBezTo>
                  <a:pt x="1962" y="774"/>
                  <a:pt x="1962" y="774"/>
                  <a:pt x="1962" y="774"/>
                </a:cubicBezTo>
                <a:cubicBezTo>
                  <a:pt x="1959" y="805"/>
                  <a:pt x="1959" y="805"/>
                  <a:pt x="1959" y="805"/>
                </a:cubicBezTo>
                <a:cubicBezTo>
                  <a:pt x="1959" y="805"/>
                  <a:pt x="1959" y="805"/>
                  <a:pt x="1959" y="805"/>
                </a:cubicBezTo>
                <a:cubicBezTo>
                  <a:pt x="1959" y="813"/>
                  <a:pt x="1959" y="813"/>
                  <a:pt x="1959" y="813"/>
                </a:cubicBezTo>
                <a:cubicBezTo>
                  <a:pt x="1960" y="813"/>
                  <a:pt x="1960" y="813"/>
                  <a:pt x="1960" y="813"/>
                </a:cubicBezTo>
                <a:cubicBezTo>
                  <a:pt x="1960" y="818"/>
                  <a:pt x="1960" y="818"/>
                  <a:pt x="1960" y="818"/>
                </a:cubicBezTo>
                <a:cubicBezTo>
                  <a:pt x="1961" y="820"/>
                  <a:pt x="1960" y="822"/>
                  <a:pt x="1960" y="823"/>
                </a:cubicBezTo>
                <a:cubicBezTo>
                  <a:pt x="1961" y="830"/>
                  <a:pt x="1961" y="830"/>
                  <a:pt x="1961" y="830"/>
                </a:cubicBezTo>
                <a:cubicBezTo>
                  <a:pt x="1963" y="837"/>
                  <a:pt x="1964" y="842"/>
                  <a:pt x="1962" y="846"/>
                </a:cubicBezTo>
                <a:cubicBezTo>
                  <a:pt x="1961" y="850"/>
                  <a:pt x="1961" y="850"/>
                  <a:pt x="1961" y="850"/>
                </a:cubicBezTo>
                <a:cubicBezTo>
                  <a:pt x="1960" y="850"/>
                  <a:pt x="1960" y="850"/>
                  <a:pt x="1960" y="850"/>
                </a:cubicBezTo>
                <a:cubicBezTo>
                  <a:pt x="1960" y="852"/>
                  <a:pt x="1960" y="852"/>
                  <a:pt x="1960" y="852"/>
                </a:cubicBezTo>
                <a:cubicBezTo>
                  <a:pt x="1958" y="853"/>
                  <a:pt x="1958" y="853"/>
                  <a:pt x="1958" y="853"/>
                </a:cubicBezTo>
                <a:cubicBezTo>
                  <a:pt x="1958" y="864"/>
                  <a:pt x="1958" y="864"/>
                  <a:pt x="1958" y="864"/>
                </a:cubicBezTo>
                <a:cubicBezTo>
                  <a:pt x="1957" y="864"/>
                  <a:pt x="1957" y="864"/>
                  <a:pt x="1957" y="864"/>
                </a:cubicBezTo>
                <a:cubicBezTo>
                  <a:pt x="1957" y="868"/>
                  <a:pt x="1957" y="868"/>
                  <a:pt x="1957" y="868"/>
                </a:cubicBezTo>
                <a:cubicBezTo>
                  <a:pt x="1955" y="868"/>
                  <a:pt x="1955" y="868"/>
                  <a:pt x="1955" y="868"/>
                </a:cubicBezTo>
                <a:cubicBezTo>
                  <a:pt x="1955" y="871"/>
                  <a:pt x="1955" y="876"/>
                  <a:pt x="1955" y="878"/>
                </a:cubicBezTo>
                <a:cubicBezTo>
                  <a:pt x="1960" y="882"/>
                  <a:pt x="1960" y="882"/>
                  <a:pt x="1960" y="882"/>
                </a:cubicBezTo>
                <a:cubicBezTo>
                  <a:pt x="1958" y="896"/>
                  <a:pt x="1958" y="896"/>
                  <a:pt x="1958" y="896"/>
                </a:cubicBezTo>
                <a:cubicBezTo>
                  <a:pt x="1959" y="897"/>
                  <a:pt x="1959" y="897"/>
                  <a:pt x="1959" y="897"/>
                </a:cubicBezTo>
                <a:cubicBezTo>
                  <a:pt x="1958" y="921"/>
                  <a:pt x="1958" y="921"/>
                  <a:pt x="1958" y="921"/>
                </a:cubicBezTo>
                <a:cubicBezTo>
                  <a:pt x="1959" y="921"/>
                  <a:pt x="1959" y="921"/>
                  <a:pt x="1959" y="921"/>
                </a:cubicBezTo>
                <a:cubicBezTo>
                  <a:pt x="1959" y="923"/>
                  <a:pt x="1959" y="923"/>
                  <a:pt x="1959" y="923"/>
                </a:cubicBezTo>
                <a:cubicBezTo>
                  <a:pt x="1960" y="923"/>
                  <a:pt x="1960" y="923"/>
                  <a:pt x="1960" y="923"/>
                </a:cubicBezTo>
                <a:cubicBezTo>
                  <a:pt x="1960" y="931"/>
                  <a:pt x="1960" y="931"/>
                  <a:pt x="1960" y="931"/>
                </a:cubicBezTo>
                <a:cubicBezTo>
                  <a:pt x="1962" y="931"/>
                  <a:pt x="1962" y="931"/>
                  <a:pt x="1962" y="931"/>
                </a:cubicBezTo>
                <a:cubicBezTo>
                  <a:pt x="1962" y="945"/>
                  <a:pt x="1962" y="945"/>
                  <a:pt x="1962" y="945"/>
                </a:cubicBezTo>
                <a:cubicBezTo>
                  <a:pt x="1960" y="945"/>
                  <a:pt x="1960" y="945"/>
                  <a:pt x="1960" y="945"/>
                </a:cubicBezTo>
                <a:cubicBezTo>
                  <a:pt x="1960" y="947"/>
                  <a:pt x="1960" y="947"/>
                  <a:pt x="1960" y="947"/>
                </a:cubicBezTo>
                <a:cubicBezTo>
                  <a:pt x="1962" y="947"/>
                  <a:pt x="1962" y="947"/>
                  <a:pt x="1962" y="947"/>
                </a:cubicBezTo>
                <a:cubicBezTo>
                  <a:pt x="1962" y="969"/>
                  <a:pt x="1962" y="969"/>
                  <a:pt x="1962" y="969"/>
                </a:cubicBezTo>
                <a:cubicBezTo>
                  <a:pt x="1960" y="969"/>
                  <a:pt x="1960" y="969"/>
                  <a:pt x="1960" y="969"/>
                </a:cubicBezTo>
                <a:cubicBezTo>
                  <a:pt x="1960" y="970"/>
                  <a:pt x="1960" y="970"/>
                  <a:pt x="1960" y="970"/>
                </a:cubicBezTo>
                <a:cubicBezTo>
                  <a:pt x="1961" y="970"/>
                  <a:pt x="1961" y="970"/>
                  <a:pt x="1961" y="970"/>
                </a:cubicBezTo>
                <a:cubicBezTo>
                  <a:pt x="1959" y="1006"/>
                  <a:pt x="1959" y="1006"/>
                  <a:pt x="1959" y="1006"/>
                </a:cubicBezTo>
                <a:cubicBezTo>
                  <a:pt x="1958" y="1006"/>
                  <a:pt x="1958" y="1006"/>
                  <a:pt x="1958" y="1006"/>
                </a:cubicBezTo>
                <a:cubicBezTo>
                  <a:pt x="1958" y="1007"/>
                  <a:pt x="1958" y="1008"/>
                  <a:pt x="1958" y="1008"/>
                </a:cubicBezTo>
                <a:cubicBezTo>
                  <a:pt x="1958" y="1009"/>
                  <a:pt x="1958" y="1009"/>
                  <a:pt x="1958" y="1010"/>
                </a:cubicBezTo>
                <a:cubicBezTo>
                  <a:pt x="1959" y="1010"/>
                  <a:pt x="1959" y="1010"/>
                  <a:pt x="1959" y="1010"/>
                </a:cubicBezTo>
                <a:cubicBezTo>
                  <a:pt x="1959" y="1014"/>
                  <a:pt x="1959" y="1014"/>
                  <a:pt x="1959" y="1014"/>
                </a:cubicBezTo>
                <a:cubicBezTo>
                  <a:pt x="1960" y="1014"/>
                  <a:pt x="1960" y="1014"/>
                  <a:pt x="1960" y="1014"/>
                </a:cubicBezTo>
                <a:cubicBezTo>
                  <a:pt x="1960" y="1035"/>
                  <a:pt x="1960" y="1035"/>
                  <a:pt x="1960" y="1035"/>
                </a:cubicBezTo>
                <a:cubicBezTo>
                  <a:pt x="1962" y="1042"/>
                  <a:pt x="1962" y="1042"/>
                  <a:pt x="1962" y="1042"/>
                </a:cubicBezTo>
                <a:cubicBezTo>
                  <a:pt x="1959" y="1042"/>
                  <a:pt x="1959" y="1042"/>
                  <a:pt x="1959" y="1042"/>
                </a:cubicBezTo>
                <a:cubicBezTo>
                  <a:pt x="1959" y="1043"/>
                  <a:pt x="1959" y="1044"/>
                  <a:pt x="1958" y="1046"/>
                </a:cubicBezTo>
                <a:cubicBezTo>
                  <a:pt x="1959" y="1047"/>
                  <a:pt x="1960" y="1050"/>
                  <a:pt x="1959" y="1053"/>
                </a:cubicBezTo>
                <a:cubicBezTo>
                  <a:pt x="1958" y="1058"/>
                  <a:pt x="1958" y="1058"/>
                  <a:pt x="1958" y="1058"/>
                </a:cubicBezTo>
                <a:cubicBezTo>
                  <a:pt x="1958" y="1058"/>
                  <a:pt x="1958" y="1058"/>
                  <a:pt x="1958" y="1058"/>
                </a:cubicBezTo>
                <a:cubicBezTo>
                  <a:pt x="1957" y="1063"/>
                  <a:pt x="1957" y="1063"/>
                  <a:pt x="1957" y="1063"/>
                </a:cubicBezTo>
                <a:cubicBezTo>
                  <a:pt x="1958" y="1063"/>
                  <a:pt x="1958" y="1063"/>
                  <a:pt x="1958" y="1063"/>
                </a:cubicBezTo>
                <a:cubicBezTo>
                  <a:pt x="1958" y="1069"/>
                  <a:pt x="1958" y="1069"/>
                  <a:pt x="1958" y="1069"/>
                </a:cubicBezTo>
                <a:cubicBezTo>
                  <a:pt x="1959" y="1069"/>
                  <a:pt x="1959" y="1069"/>
                  <a:pt x="1959" y="1069"/>
                </a:cubicBezTo>
                <a:cubicBezTo>
                  <a:pt x="1959" y="1082"/>
                  <a:pt x="1959" y="1082"/>
                  <a:pt x="1959" y="1082"/>
                </a:cubicBezTo>
                <a:cubicBezTo>
                  <a:pt x="1958" y="1082"/>
                  <a:pt x="1958" y="1082"/>
                  <a:pt x="1958" y="1082"/>
                </a:cubicBezTo>
                <a:cubicBezTo>
                  <a:pt x="1958" y="1097"/>
                  <a:pt x="1958" y="1097"/>
                  <a:pt x="1958" y="1097"/>
                </a:cubicBezTo>
                <a:cubicBezTo>
                  <a:pt x="1962" y="1097"/>
                  <a:pt x="1962" y="1097"/>
                  <a:pt x="1962" y="1097"/>
                </a:cubicBezTo>
                <a:cubicBezTo>
                  <a:pt x="1958" y="1106"/>
                  <a:pt x="1958" y="1106"/>
                  <a:pt x="1958" y="1106"/>
                </a:cubicBezTo>
                <a:cubicBezTo>
                  <a:pt x="1959" y="1111"/>
                  <a:pt x="1959" y="1111"/>
                  <a:pt x="1959" y="1111"/>
                </a:cubicBezTo>
                <a:cubicBezTo>
                  <a:pt x="1960" y="1111"/>
                  <a:pt x="1960" y="1111"/>
                  <a:pt x="1960" y="1111"/>
                </a:cubicBezTo>
                <a:cubicBezTo>
                  <a:pt x="1960" y="1114"/>
                  <a:pt x="1960" y="1114"/>
                  <a:pt x="1960" y="1114"/>
                </a:cubicBezTo>
                <a:cubicBezTo>
                  <a:pt x="1962" y="1114"/>
                  <a:pt x="1962" y="1114"/>
                  <a:pt x="1962" y="1114"/>
                </a:cubicBezTo>
                <a:cubicBezTo>
                  <a:pt x="1962" y="1120"/>
                  <a:pt x="1962" y="1120"/>
                  <a:pt x="1962" y="1120"/>
                </a:cubicBezTo>
                <a:cubicBezTo>
                  <a:pt x="1961" y="1122"/>
                  <a:pt x="1961" y="1123"/>
                  <a:pt x="1960" y="1124"/>
                </a:cubicBezTo>
                <a:cubicBezTo>
                  <a:pt x="1961" y="1126"/>
                  <a:pt x="1961" y="1127"/>
                  <a:pt x="1960" y="1129"/>
                </a:cubicBezTo>
                <a:cubicBezTo>
                  <a:pt x="1959" y="1134"/>
                  <a:pt x="1959" y="1134"/>
                  <a:pt x="1959" y="1134"/>
                </a:cubicBezTo>
                <a:cubicBezTo>
                  <a:pt x="1959" y="1139"/>
                  <a:pt x="1959" y="1139"/>
                  <a:pt x="1959" y="1139"/>
                </a:cubicBezTo>
                <a:cubicBezTo>
                  <a:pt x="1958" y="1139"/>
                  <a:pt x="1958" y="1139"/>
                  <a:pt x="1958" y="1139"/>
                </a:cubicBezTo>
                <a:cubicBezTo>
                  <a:pt x="1958" y="1145"/>
                  <a:pt x="1958" y="1145"/>
                  <a:pt x="1958" y="1145"/>
                </a:cubicBezTo>
                <a:cubicBezTo>
                  <a:pt x="1957" y="1145"/>
                  <a:pt x="1957" y="1145"/>
                  <a:pt x="1957" y="1145"/>
                </a:cubicBezTo>
                <a:cubicBezTo>
                  <a:pt x="1957" y="1147"/>
                  <a:pt x="1957" y="1147"/>
                  <a:pt x="1957" y="1147"/>
                </a:cubicBezTo>
                <a:cubicBezTo>
                  <a:pt x="1957" y="1151"/>
                  <a:pt x="1957" y="1151"/>
                  <a:pt x="1957" y="1151"/>
                </a:cubicBezTo>
                <a:cubicBezTo>
                  <a:pt x="1957" y="1151"/>
                  <a:pt x="1957" y="1151"/>
                  <a:pt x="1957" y="1151"/>
                </a:cubicBezTo>
                <a:cubicBezTo>
                  <a:pt x="1956" y="1155"/>
                  <a:pt x="1956" y="1155"/>
                  <a:pt x="1956" y="1155"/>
                </a:cubicBezTo>
                <a:cubicBezTo>
                  <a:pt x="1957" y="1158"/>
                  <a:pt x="1957" y="1158"/>
                  <a:pt x="1957" y="1158"/>
                </a:cubicBezTo>
                <a:cubicBezTo>
                  <a:pt x="1958" y="1158"/>
                  <a:pt x="1958" y="1158"/>
                  <a:pt x="1958" y="1158"/>
                </a:cubicBezTo>
                <a:cubicBezTo>
                  <a:pt x="1959" y="1162"/>
                  <a:pt x="1959" y="1162"/>
                  <a:pt x="1959" y="1162"/>
                </a:cubicBezTo>
                <a:cubicBezTo>
                  <a:pt x="1960" y="1164"/>
                  <a:pt x="1960" y="1166"/>
                  <a:pt x="1959" y="1167"/>
                </a:cubicBezTo>
                <a:cubicBezTo>
                  <a:pt x="1960" y="1167"/>
                  <a:pt x="1960" y="1168"/>
                  <a:pt x="1960" y="1168"/>
                </a:cubicBezTo>
                <a:cubicBezTo>
                  <a:pt x="1960" y="1169"/>
                  <a:pt x="1960" y="1169"/>
                  <a:pt x="1960" y="1169"/>
                </a:cubicBezTo>
                <a:cubicBezTo>
                  <a:pt x="1962" y="1169"/>
                  <a:pt x="1962" y="1169"/>
                  <a:pt x="1962" y="1169"/>
                </a:cubicBezTo>
                <a:cubicBezTo>
                  <a:pt x="1962" y="1174"/>
                  <a:pt x="1962" y="1174"/>
                  <a:pt x="1962" y="1174"/>
                </a:cubicBezTo>
                <a:cubicBezTo>
                  <a:pt x="1964" y="1175"/>
                  <a:pt x="1964" y="1175"/>
                  <a:pt x="1964" y="1175"/>
                </a:cubicBezTo>
                <a:cubicBezTo>
                  <a:pt x="1964" y="1191"/>
                  <a:pt x="1964" y="1191"/>
                  <a:pt x="1964" y="1191"/>
                </a:cubicBezTo>
                <a:cubicBezTo>
                  <a:pt x="1962" y="1193"/>
                  <a:pt x="1962" y="1193"/>
                  <a:pt x="1962" y="1193"/>
                </a:cubicBezTo>
                <a:cubicBezTo>
                  <a:pt x="1962" y="1201"/>
                  <a:pt x="1962" y="1201"/>
                  <a:pt x="1962" y="1201"/>
                </a:cubicBezTo>
                <a:cubicBezTo>
                  <a:pt x="1960" y="1201"/>
                  <a:pt x="1960" y="1201"/>
                  <a:pt x="1960" y="1201"/>
                </a:cubicBezTo>
                <a:cubicBezTo>
                  <a:pt x="1960" y="1210"/>
                  <a:pt x="1960" y="1210"/>
                  <a:pt x="1960" y="1210"/>
                </a:cubicBezTo>
                <a:cubicBezTo>
                  <a:pt x="1959" y="1210"/>
                  <a:pt x="1959" y="1210"/>
                  <a:pt x="1959" y="1210"/>
                </a:cubicBezTo>
                <a:cubicBezTo>
                  <a:pt x="1958" y="1216"/>
                  <a:pt x="1958" y="1216"/>
                  <a:pt x="1958" y="1216"/>
                </a:cubicBezTo>
                <a:cubicBezTo>
                  <a:pt x="1962" y="1226"/>
                  <a:pt x="1962" y="1226"/>
                  <a:pt x="1962" y="1226"/>
                </a:cubicBezTo>
                <a:cubicBezTo>
                  <a:pt x="1959" y="1226"/>
                  <a:pt x="1959" y="1226"/>
                  <a:pt x="1959" y="1226"/>
                </a:cubicBezTo>
                <a:cubicBezTo>
                  <a:pt x="1959" y="1233"/>
                  <a:pt x="1959" y="1233"/>
                  <a:pt x="1959" y="1233"/>
                </a:cubicBezTo>
                <a:cubicBezTo>
                  <a:pt x="1958" y="1233"/>
                  <a:pt x="1958" y="1233"/>
                  <a:pt x="1958" y="1233"/>
                </a:cubicBezTo>
                <a:cubicBezTo>
                  <a:pt x="1958" y="1238"/>
                  <a:pt x="1958" y="1238"/>
                  <a:pt x="1958" y="1238"/>
                </a:cubicBezTo>
                <a:cubicBezTo>
                  <a:pt x="1958" y="1238"/>
                  <a:pt x="1958" y="1238"/>
                  <a:pt x="1958" y="1238"/>
                </a:cubicBezTo>
                <a:cubicBezTo>
                  <a:pt x="1959" y="1243"/>
                  <a:pt x="1959" y="1243"/>
                  <a:pt x="1959" y="1243"/>
                </a:cubicBezTo>
                <a:cubicBezTo>
                  <a:pt x="1960" y="1245"/>
                  <a:pt x="1959" y="1247"/>
                  <a:pt x="1958" y="1249"/>
                </a:cubicBezTo>
                <a:cubicBezTo>
                  <a:pt x="1958" y="1251"/>
                  <a:pt x="1958" y="1251"/>
                  <a:pt x="1958" y="1251"/>
                </a:cubicBezTo>
                <a:cubicBezTo>
                  <a:pt x="1962" y="1251"/>
                  <a:pt x="1962" y="1251"/>
                  <a:pt x="1962" y="1251"/>
                </a:cubicBezTo>
                <a:cubicBezTo>
                  <a:pt x="1958" y="1261"/>
                  <a:pt x="1958" y="1261"/>
                  <a:pt x="1958" y="1261"/>
                </a:cubicBezTo>
                <a:cubicBezTo>
                  <a:pt x="1959" y="1261"/>
                  <a:pt x="1959" y="1261"/>
                  <a:pt x="1959" y="1261"/>
                </a:cubicBezTo>
                <a:cubicBezTo>
                  <a:pt x="1959" y="1269"/>
                  <a:pt x="1959" y="1269"/>
                  <a:pt x="1959" y="1269"/>
                </a:cubicBezTo>
                <a:cubicBezTo>
                  <a:pt x="1960" y="1271"/>
                  <a:pt x="1960" y="1271"/>
                  <a:pt x="1960" y="1271"/>
                </a:cubicBezTo>
                <a:cubicBezTo>
                  <a:pt x="1961" y="1275"/>
                  <a:pt x="1960" y="1279"/>
                  <a:pt x="1959" y="1282"/>
                </a:cubicBezTo>
                <a:cubicBezTo>
                  <a:pt x="1960" y="1287"/>
                  <a:pt x="1960" y="1287"/>
                  <a:pt x="1960" y="1287"/>
                </a:cubicBezTo>
                <a:cubicBezTo>
                  <a:pt x="1961" y="1290"/>
                  <a:pt x="1960" y="1293"/>
                  <a:pt x="1959" y="1295"/>
                </a:cubicBezTo>
                <a:cubicBezTo>
                  <a:pt x="1959" y="1295"/>
                  <a:pt x="1959" y="1295"/>
                  <a:pt x="1959" y="1295"/>
                </a:cubicBezTo>
                <a:cubicBezTo>
                  <a:pt x="1960" y="1296"/>
                  <a:pt x="1960" y="1296"/>
                  <a:pt x="1960" y="1296"/>
                </a:cubicBezTo>
                <a:cubicBezTo>
                  <a:pt x="1960" y="1298"/>
                  <a:pt x="1960" y="1298"/>
                  <a:pt x="1960" y="1298"/>
                </a:cubicBezTo>
                <a:cubicBezTo>
                  <a:pt x="1967" y="1301"/>
                  <a:pt x="1967" y="1301"/>
                  <a:pt x="1967" y="1301"/>
                </a:cubicBezTo>
                <a:cubicBezTo>
                  <a:pt x="1963" y="1307"/>
                  <a:pt x="1963" y="1307"/>
                  <a:pt x="1963" y="1307"/>
                </a:cubicBezTo>
                <a:cubicBezTo>
                  <a:pt x="1962" y="1308"/>
                  <a:pt x="1961" y="1309"/>
                  <a:pt x="1961" y="1310"/>
                </a:cubicBezTo>
                <a:cubicBezTo>
                  <a:pt x="1963" y="1317"/>
                  <a:pt x="1963" y="1317"/>
                  <a:pt x="1963" y="1317"/>
                </a:cubicBezTo>
                <a:cubicBezTo>
                  <a:pt x="1959" y="1317"/>
                  <a:pt x="1959" y="1317"/>
                  <a:pt x="1959" y="1317"/>
                </a:cubicBezTo>
                <a:cubicBezTo>
                  <a:pt x="1959" y="1327"/>
                  <a:pt x="1959" y="1327"/>
                  <a:pt x="1959" y="1327"/>
                </a:cubicBezTo>
                <a:cubicBezTo>
                  <a:pt x="1958" y="1327"/>
                  <a:pt x="1958" y="1327"/>
                  <a:pt x="1958" y="1327"/>
                </a:cubicBezTo>
                <a:cubicBezTo>
                  <a:pt x="1957" y="1342"/>
                  <a:pt x="1957" y="1342"/>
                  <a:pt x="1957" y="1342"/>
                </a:cubicBezTo>
                <a:cubicBezTo>
                  <a:pt x="1958" y="1343"/>
                  <a:pt x="1958" y="1344"/>
                  <a:pt x="1958" y="1346"/>
                </a:cubicBezTo>
                <a:cubicBezTo>
                  <a:pt x="1958" y="1347"/>
                  <a:pt x="1958" y="1347"/>
                  <a:pt x="1958" y="1347"/>
                </a:cubicBezTo>
                <a:cubicBezTo>
                  <a:pt x="1958" y="1359"/>
                  <a:pt x="1958" y="1359"/>
                  <a:pt x="1958" y="1359"/>
                </a:cubicBezTo>
                <a:cubicBezTo>
                  <a:pt x="1952" y="1359"/>
                  <a:pt x="1952" y="1359"/>
                  <a:pt x="1952" y="1359"/>
                </a:cubicBezTo>
                <a:cubicBezTo>
                  <a:pt x="1952" y="1361"/>
                  <a:pt x="1952" y="1361"/>
                  <a:pt x="1952" y="1361"/>
                </a:cubicBezTo>
                <a:cubicBezTo>
                  <a:pt x="1945" y="1361"/>
                  <a:pt x="1945" y="1361"/>
                  <a:pt x="1945" y="1361"/>
                </a:cubicBezTo>
                <a:cubicBezTo>
                  <a:pt x="1943" y="1363"/>
                  <a:pt x="1943" y="1363"/>
                  <a:pt x="1943" y="1363"/>
                </a:cubicBezTo>
                <a:cubicBezTo>
                  <a:pt x="1927" y="1363"/>
                  <a:pt x="1927" y="1363"/>
                  <a:pt x="1927" y="1363"/>
                </a:cubicBezTo>
                <a:cubicBezTo>
                  <a:pt x="1926" y="1361"/>
                  <a:pt x="1926" y="1361"/>
                  <a:pt x="1926" y="1361"/>
                </a:cubicBezTo>
                <a:cubicBezTo>
                  <a:pt x="1921" y="1361"/>
                  <a:pt x="1921" y="1361"/>
                  <a:pt x="1921" y="1361"/>
                </a:cubicBezTo>
                <a:cubicBezTo>
                  <a:pt x="1921" y="1359"/>
                  <a:pt x="1921" y="1359"/>
                  <a:pt x="1921" y="1359"/>
                </a:cubicBezTo>
                <a:cubicBezTo>
                  <a:pt x="1921" y="1359"/>
                  <a:pt x="1921" y="1359"/>
                  <a:pt x="1921" y="1359"/>
                </a:cubicBezTo>
                <a:cubicBezTo>
                  <a:pt x="1921" y="1358"/>
                  <a:pt x="1920" y="1358"/>
                  <a:pt x="1920" y="1358"/>
                </a:cubicBezTo>
                <a:cubicBezTo>
                  <a:pt x="1920" y="1358"/>
                  <a:pt x="1919" y="1358"/>
                  <a:pt x="1919" y="1358"/>
                </a:cubicBezTo>
                <a:cubicBezTo>
                  <a:pt x="1918" y="1358"/>
                  <a:pt x="1917" y="1358"/>
                  <a:pt x="1916" y="1358"/>
                </a:cubicBezTo>
                <a:cubicBezTo>
                  <a:pt x="1912" y="1356"/>
                  <a:pt x="1912" y="1356"/>
                  <a:pt x="1912" y="1356"/>
                </a:cubicBezTo>
                <a:cubicBezTo>
                  <a:pt x="1912" y="1355"/>
                  <a:pt x="1912" y="1355"/>
                  <a:pt x="1912" y="1355"/>
                </a:cubicBezTo>
                <a:cubicBezTo>
                  <a:pt x="1909" y="1355"/>
                  <a:pt x="1909" y="1355"/>
                  <a:pt x="1909" y="1355"/>
                </a:cubicBezTo>
                <a:cubicBezTo>
                  <a:pt x="1907" y="1355"/>
                  <a:pt x="1907" y="1355"/>
                  <a:pt x="1907" y="1355"/>
                </a:cubicBezTo>
                <a:cubicBezTo>
                  <a:pt x="1907" y="1356"/>
                  <a:pt x="1907" y="1356"/>
                  <a:pt x="1907" y="1356"/>
                </a:cubicBezTo>
                <a:cubicBezTo>
                  <a:pt x="1901" y="1356"/>
                  <a:pt x="1901" y="1356"/>
                  <a:pt x="1901" y="1356"/>
                </a:cubicBezTo>
                <a:cubicBezTo>
                  <a:pt x="1901" y="1357"/>
                  <a:pt x="1901" y="1357"/>
                  <a:pt x="1901" y="1357"/>
                </a:cubicBezTo>
                <a:cubicBezTo>
                  <a:pt x="1896" y="1357"/>
                  <a:pt x="1896" y="1357"/>
                  <a:pt x="1896" y="1357"/>
                </a:cubicBezTo>
                <a:cubicBezTo>
                  <a:pt x="1896" y="1358"/>
                  <a:pt x="1896" y="1358"/>
                  <a:pt x="1896" y="1358"/>
                </a:cubicBezTo>
                <a:cubicBezTo>
                  <a:pt x="1890" y="1358"/>
                  <a:pt x="1890" y="1358"/>
                  <a:pt x="1890" y="1358"/>
                </a:cubicBezTo>
                <a:cubicBezTo>
                  <a:pt x="1887" y="1359"/>
                  <a:pt x="1887" y="1359"/>
                  <a:pt x="1887" y="1359"/>
                </a:cubicBezTo>
                <a:cubicBezTo>
                  <a:pt x="1885" y="1360"/>
                  <a:pt x="1883" y="1360"/>
                  <a:pt x="1882" y="1359"/>
                </a:cubicBezTo>
                <a:cubicBezTo>
                  <a:pt x="1880" y="1360"/>
                  <a:pt x="1879" y="1361"/>
                  <a:pt x="1878" y="1361"/>
                </a:cubicBezTo>
                <a:cubicBezTo>
                  <a:pt x="1872" y="1361"/>
                  <a:pt x="1872" y="1361"/>
                  <a:pt x="1872" y="1361"/>
                </a:cubicBezTo>
                <a:cubicBezTo>
                  <a:pt x="1872" y="1359"/>
                  <a:pt x="1872" y="1359"/>
                  <a:pt x="1872" y="1359"/>
                </a:cubicBezTo>
                <a:cubicBezTo>
                  <a:pt x="1869" y="1359"/>
                  <a:pt x="1869" y="1359"/>
                  <a:pt x="1869" y="1359"/>
                </a:cubicBezTo>
                <a:cubicBezTo>
                  <a:pt x="1869" y="1357"/>
                  <a:pt x="1869" y="1357"/>
                  <a:pt x="1869" y="1357"/>
                </a:cubicBezTo>
                <a:cubicBezTo>
                  <a:pt x="1865" y="1357"/>
                  <a:pt x="1865" y="1357"/>
                  <a:pt x="1865" y="1357"/>
                </a:cubicBezTo>
                <a:cubicBezTo>
                  <a:pt x="1856" y="1362"/>
                  <a:pt x="1856" y="1362"/>
                  <a:pt x="1856" y="1362"/>
                </a:cubicBezTo>
                <a:cubicBezTo>
                  <a:pt x="1856" y="1357"/>
                  <a:pt x="1856" y="1357"/>
                  <a:pt x="1856" y="1357"/>
                </a:cubicBezTo>
                <a:cubicBezTo>
                  <a:pt x="1843" y="1357"/>
                  <a:pt x="1843" y="1357"/>
                  <a:pt x="1843" y="1357"/>
                </a:cubicBezTo>
                <a:cubicBezTo>
                  <a:pt x="1843" y="1358"/>
                  <a:pt x="1843" y="1358"/>
                  <a:pt x="1843" y="1358"/>
                </a:cubicBezTo>
                <a:cubicBezTo>
                  <a:pt x="1830" y="1358"/>
                  <a:pt x="1830" y="1358"/>
                  <a:pt x="1830" y="1358"/>
                </a:cubicBezTo>
                <a:cubicBezTo>
                  <a:pt x="1830" y="1357"/>
                  <a:pt x="1830" y="1357"/>
                  <a:pt x="1830" y="1357"/>
                </a:cubicBezTo>
                <a:cubicBezTo>
                  <a:pt x="1825" y="1357"/>
                  <a:pt x="1825" y="1357"/>
                  <a:pt x="1825" y="1357"/>
                </a:cubicBezTo>
                <a:cubicBezTo>
                  <a:pt x="1825" y="1356"/>
                  <a:pt x="1825" y="1356"/>
                  <a:pt x="1825" y="1356"/>
                </a:cubicBezTo>
                <a:cubicBezTo>
                  <a:pt x="1822" y="1356"/>
                  <a:pt x="1822" y="1356"/>
                  <a:pt x="1822" y="1356"/>
                </a:cubicBezTo>
                <a:cubicBezTo>
                  <a:pt x="1822" y="1357"/>
                  <a:pt x="1822" y="1357"/>
                  <a:pt x="1822" y="1357"/>
                </a:cubicBezTo>
                <a:cubicBezTo>
                  <a:pt x="1817" y="1358"/>
                  <a:pt x="1817" y="1358"/>
                  <a:pt x="1817" y="1358"/>
                </a:cubicBezTo>
                <a:cubicBezTo>
                  <a:pt x="1814" y="1359"/>
                  <a:pt x="1811" y="1358"/>
                  <a:pt x="1810" y="1357"/>
                </a:cubicBezTo>
                <a:cubicBezTo>
                  <a:pt x="1809" y="1358"/>
                  <a:pt x="1808" y="1358"/>
                  <a:pt x="1807" y="1358"/>
                </a:cubicBezTo>
                <a:cubicBezTo>
                  <a:pt x="1807" y="1362"/>
                  <a:pt x="1807" y="1362"/>
                  <a:pt x="1807" y="1362"/>
                </a:cubicBezTo>
                <a:cubicBezTo>
                  <a:pt x="1800" y="1359"/>
                  <a:pt x="1800" y="1359"/>
                  <a:pt x="1800" y="1359"/>
                </a:cubicBezTo>
                <a:cubicBezTo>
                  <a:pt x="1780" y="1359"/>
                  <a:pt x="1780" y="1359"/>
                  <a:pt x="1780" y="1359"/>
                </a:cubicBezTo>
                <a:cubicBezTo>
                  <a:pt x="1780" y="1358"/>
                  <a:pt x="1780" y="1358"/>
                  <a:pt x="1780" y="1358"/>
                </a:cubicBezTo>
                <a:cubicBezTo>
                  <a:pt x="1777" y="1358"/>
                  <a:pt x="1777" y="1358"/>
                  <a:pt x="1777" y="1358"/>
                </a:cubicBezTo>
                <a:cubicBezTo>
                  <a:pt x="1777" y="1357"/>
                  <a:pt x="1777" y="1357"/>
                  <a:pt x="1777" y="1357"/>
                </a:cubicBezTo>
                <a:cubicBezTo>
                  <a:pt x="1776" y="1357"/>
                  <a:pt x="1776" y="1357"/>
                  <a:pt x="1775" y="1357"/>
                </a:cubicBezTo>
                <a:cubicBezTo>
                  <a:pt x="1775" y="1357"/>
                  <a:pt x="1775" y="1357"/>
                  <a:pt x="1774" y="1357"/>
                </a:cubicBezTo>
                <a:cubicBezTo>
                  <a:pt x="1774" y="1358"/>
                  <a:pt x="1774" y="1358"/>
                  <a:pt x="1774" y="1358"/>
                </a:cubicBezTo>
                <a:cubicBezTo>
                  <a:pt x="1740" y="1360"/>
                  <a:pt x="1740" y="1360"/>
                  <a:pt x="1740" y="1360"/>
                </a:cubicBezTo>
                <a:cubicBezTo>
                  <a:pt x="1740" y="1359"/>
                  <a:pt x="1740" y="1359"/>
                  <a:pt x="1740" y="1359"/>
                </a:cubicBezTo>
                <a:cubicBezTo>
                  <a:pt x="1740" y="1359"/>
                  <a:pt x="1740" y="1359"/>
                  <a:pt x="1740" y="1359"/>
                </a:cubicBezTo>
                <a:cubicBezTo>
                  <a:pt x="1740" y="1361"/>
                  <a:pt x="1740" y="1361"/>
                  <a:pt x="1740" y="1361"/>
                </a:cubicBezTo>
                <a:cubicBezTo>
                  <a:pt x="1720" y="1361"/>
                  <a:pt x="1720" y="1361"/>
                  <a:pt x="1720" y="1361"/>
                </a:cubicBezTo>
                <a:cubicBezTo>
                  <a:pt x="1720" y="1359"/>
                  <a:pt x="1720" y="1359"/>
                  <a:pt x="1720" y="1359"/>
                </a:cubicBezTo>
                <a:cubicBezTo>
                  <a:pt x="1718" y="1359"/>
                  <a:pt x="1718" y="1359"/>
                  <a:pt x="1718" y="1359"/>
                </a:cubicBezTo>
                <a:cubicBezTo>
                  <a:pt x="1718" y="1361"/>
                  <a:pt x="1718" y="1361"/>
                  <a:pt x="1718" y="1361"/>
                </a:cubicBezTo>
                <a:cubicBezTo>
                  <a:pt x="1705" y="1361"/>
                  <a:pt x="1705" y="1361"/>
                  <a:pt x="1705" y="1361"/>
                </a:cubicBezTo>
                <a:cubicBezTo>
                  <a:pt x="1705" y="1359"/>
                  <a:pt x="1705" y="1359"/>
                  <a:pt x="1705" y="1359"/>
                </a:cubicBezTo>
                <a:cubicBezTo>
                  <a:pt x="1698" y="1359"/>
                  <a:pt x="1698" y="1359"/>
                  <a:pt x="1698" y="1359"/>
                </a:cubicBezTo>
                <a:cubicBezTo>
                  <a:pt x="1698" y="1358"/>
                  <a:pt x="1698" y="1358"/>
                  <a:pt x="1698" y="1358"/>
                </a:cubicBezTo>
                <a:cubicBezTo>
                  <a:pt x="1695" y="1358"/>
                  <a:pt x="1695" y="1358"/>
                  <a:pt x="1695" y="1358"/>
                </a:cubicBezTo>
                <a:cubicBezTo>
                  <a:pt x="1695" y="1357"/>
                  <a:pt x="1695" y="1357"/>
                  <a:pt x="1695" y="1357"/>
                </a:cubicBezTo>
                <a:cubicBezTo>
                  <a:pt x="1673" y="1358"/>
                  <a:pt x="1673" y="1358"/>
                  <a:pt x="1673" y="1358"/>
                </a:cubicBezTo>
                <a:cubicBezTo>
                  <a:pt x="1672" y="1356"/>
                  <a:pt x="1672" y="1356"/>
                  <a:pt x="1672" y="1356"/>
                </a:cubicBezTo>
                <a:cubicBezTo>
                  <a:pt x="1659" y="1359"/>
                  <a:pt x="1659" y="1359"/>
                  <a:pt x="1659" y="1359"/>
                </a:cubicBezTo>
                <a:cubicBezTo>
                  <a:pt x="1656" y="1354"/>
                  <a:pt x="1656" y="1354"/>
                  <a:pt x="1656" y="1354"/>
                </a:cubicBezTo>
                <a:cubicBezTo>
                  <a:pt x="1655" y="1354"/>
                  <a:pt x="1654" y="1354"/>
                  <a:pt x="1652" y="1354"/>
                </a:cubicBezTo>
                <a:cubicBezTo>
                  <a:pt x="1650" y="1354"/>
                  <a:pt x="1649" y="1354"/>
                  <a:pt x="1648" y="1354"/>
                </a:cubicBezTo>
                <a:cubicBezTo>
                  <a:pt x="1648" y="1356"/>
                  <a:pt x="1648" y="1356"/>
                  <a:pt x="1648" y="1356"/>
                </a:cubicBezTo>
                <a:cubicBezTo>
                  <a:pt x="1644" y="1356"/>
                  <a:pt x="1644" y="1356"/>
                  <a:pt x="1644" y="1356"/>
                </a:cubicBezTo>
                <a:cubicBezTo>
                  <a:pt x="1644" y="1357"/>
                  <a:pt x="1644" y="1357"/>
                  <a:pt x="1644" y="1357"/>
                </a:cubicBezTo>
                <a:cubicBezTo>
                  <a:pt x="1634" y="1357"/>
                  <a:pt x="1634" y="1357"/>
                  <a:pt x="1634" y="1357"/>
                </a:cubicBezTo>
                <a:cubicBezTo>
                  <a:pt x="1634" y="1358"/>
                  <a:pt x="1634" y="1358"/>
                  <a:pt x="1634" y="1358"/>
                </a:cubicBezTo>
                <a:cubicBezTo>
                  <a:pt x="1632" y="1359"/>
                  <a:pt x="1632" y="1359"/>
                  <a:pt x="1632" y="1359"/>
                </a:cubicBezTo>
                <a:cubicBezTo>
                  <a:pt x="1632" y="1360"/>
                  <a:pt x="1632" y="1360"/>
                  <a:pt x="1632" y="1360"/>
                </a:cubicBezTo>
                <a:cubicBezTo>
                  <a:pt x="1628" y="1361"/>
                  <a:pt x="1628" y="1361"/>
                  <a:pt x="1628" y="1361"/>
                </a:cubicBezTo>
                <a:cubicBezTo>
                  <a:pt x="1627" y="1362"/>
                  <a:pt x="1625" y="1362"/>
                  <a:pt x="1623" y="1362"/>
                </a:cubicBezTo>
                <a:cubicBezTo>
                  <a:pt x="1619" y="1362"/>
                  <a:pt x="1615" y="1360"/>
                  <a:pt x="1613" y="1359"/>
                </a:cubicBezTo>
                <a:cubicBezTo>
                  <a:pt x="1612" y="1359"/>
                  <a:pt x="1612" y="1359"/>
                  <a:pt x="1612" y="1359"/>
                </a:cubicBezTo>
                <a:cubicBezTo>
                  <a:pt x="1607" y="1358"/>
                  <a:pt x="1607" y="1358"/>
                  <a:pt x="1607" y="1358"/>
                </a:cubicBezTo>
                <a:cubicBezTo>
                  <a:pt x="1606" y="1359"/>
                  <a:pt x="1604" y="1359"/>
                  <a:pt x="1603" y="1359"/>
                </a:cubicBezTo>
                <a:cubicBezTo>
                  <a:pt x="1603" y="1359"/>
                  <a:pt x="1602" y="1359"/>
                  <a:pt x="1602" y="1359"/>
                </a:cubicBezTo>
                <a:cubicBezTo>
                  <a:pt x="1597" y="1358"/>
                  <a:pt x="1597" y="1358"/>
                  <a:pt x="1597" y="1358"/>
                </a:cubicBezTo>
                <a:cubicBezTo>
                  <a:pt x="1597" y="1358"/>
                  <a:pt x="1597" y="1358"/>
                  <a:pt x="1597" y="1358"/>
                </a:cubicBezTo>
                <a:cubicBezTo>
                  <a:pt x="1589" y="1358"/>
                  <a:pt x="1589" y="1358"/>
                  <a:pt x="1589" y="1358"/>
                </a:cubicBezTo>
                <a:cubicBezTo>
                  <a:pt x="1589" y="1358"/>
                  <a:pt x="1589" y="1358"/>
                  <a:pt x="1589" y="1358"/>
                </a:cubicBezTo>
                <a:cubicBezTo>
                  <a:pt x="1561" y="1361"/>
                  <a:pt x="1561" y="1361"/>
                  <a:pt x="1561" y="1361"/>
                </a:cubicBezTo>
                <a:cubicBezTo>
                  <a:pt x="1561" y="1358"/>
                  <a:pt x="1561" y="1358"/>
                  <a:pt x="1561" y="1358"/>
                </a:cubicBezTo>
                <a:cubicBezTo>
                  <a:pt x="1550" y="1362"/>
                  <a:pt x="1550" y="1362"/>
                  <a:pt x="1550" y="1362"/>
                </a:cubicBezTo>
                <a:cubicBezTo>
                  <a:pt x="1550" y="1358"/>
                  <a:pt x="1550" y="1358"/>
                  <a:pt x="1550" y="1358"/>
                </a:cubicBezTo>
                <a:cubicBezTo>
                  <a:pt x="1547" y="1358"/>
                  <a:pt x="1547" y="1358"/>
                  <a:pt x="1547" y="1358"/>
                </a:cubicBezTo>
                <a:cubicBezTo>
                  <a:pt x="1547" y="1357"/>
                  <a:pt x="1547" y="1357"/>
                  <a:pt x="1547" y="1357"/>
                </a:cubicBezTo>
                <a:cubicBezTo>
                  <a:pt x="1545" y="1357"/>
                  <a:pt x="1545" y="1357"/>
                  <a:pt x="1545" y="1357"/>
                </a:cubicBezTo>
                <a:cubicBezTo>
                  <a:pt x="1533" y="1357"/>
                  <a:pt x="1528" y="1358"/>
                  <a:pt x="1520" y="1361"/>
                </a:cubicBezTo>
                <a:cubicBezTo>
                  <a:pt x="1515" y="1363"/>
                  <a:pt x="1515" y="1363"/>
                  <a:pt x="1515" y="1363"/>
                </a:cubicBezTo>
                <a:cubicBezTo>
                  <a:pt x="1513" y="1359"/>
                  <a:pt x="1513" y="1359"/>
                  <a:pt x="1513" y="1359"/>
                </a:cubicBezTo>
                <a:cubicBezTo>
                  <a:pt x="1512" y="1359"/>
                  <a:pt x="1512" y="1359"/>
                  <a:pt x="1512" y="1359"/>
                </a:cubicBezTo>
                <a:cubicBezTo>
                  <a:pt x="1511" y="1359"/>
                  <a:pt x="1510" y="1359"/>
                  <a:pt x="1509" y="1359"/>
                </a:cubicBezTo>
                <a:cubicBezTo>
                  <a:pt x="1508" y="1360"/>
                  <a:pt x="1506" y="1360"/>
                  <a:pt x="1505" y="1360"/>
                </a:cubicBezTo>
                <a:cubicBezTo>
                  <a:pt x="1499" y="1360"/>
                  <a:pt x="1496" y="1358"/>
                  <a:pt x="1493" y="1355"/>
                </a:cubicBezTo>
                <a:cubicBezTo>
                  <a:pt x="1491" y="1355"/>
                  <a:pt x="1491" y="1355"/>
                  <a:pt x="1491" y="1355"/>
                </a:cubicBezTo>
                <a:cubicBezTo>
                  <a:pt x="1491" y="1356"/>
                  <a:pt x="1491" y="1356"/>
                  <a:pt x="1491" y="1356"/>
                </a:cubicBezTo>
                <a:cubicBezTo>
                  <a:pt x="1481" y="1356"/>
                  <a:pt x="1481" y="1356"/>
                  <a:pt x="1481" y="1356"/>
                </a:cubicBezTo>
                <a:cubicBezTo>
                  <a:pt x="1481" y="1357"/>
                  <a:pt x="1481" y="1357"/>
                  <a:pt x="1481" y="1357"/>
                </a:cubicBezTo>
                <a:cubicBezTo>
                  <a:pt x="1476" y="1357"/>
                  <a:pt x="1476" y="1357"/>
                  <a:pt x="1476" y="1357"/>
                </a:cubicBezTo>
                <a:cubicBezTo>
                  <a:pt x="1476" y="1359"/>
                  <a:pt x="1476" y="1359"/>
                  <a:pt x="1476" y="1359"/>
                </a:cubicBezTo>
                <a:cubicBezTo>
                  <a:pt x="1469" y="1358"/>
                  <a:pt x="1469" y="1358"/>
                  <a:pt x="1469" y="1358"/>
                </a:cubicBezTo>
                <a:cubicBezTo>
                  <a:pt x="1469" y="1358"/>
                  <a:pt x="1469" y="1358"/>
                  <a:pt x="1469" y="1358"/>
                </a:cubicBezTo>
                <a:cubicBezTo>
                  <a:pt x="1455" y="1358"/>
                  <a:pt x="1455" y="1358"/>
                  <a:pt x="1455" y="1358"/>
                </a:cubicBezTo>
                <a:cubicBezTo>
                  <a:pt x="1451" y="1359"/>
                  <a:pt x="1451" y="1359"/>
                  <a:pt x="1451" y="1359"/>
                </a:cubicBezTo>
                <a:cubicBezTo>
                  <a:pt x="1447" y="1360"/>
                  <a:pt x="1442" y="1359"/>
                  <a:pt x="1439" y="1358"/>
                </a:cubicBezTo>
                <a:cubicBezTo>
                  <a:pt x="1438" y="1358"/>
                  <a:pt x="1438" y="1358"/>
                  <a:pt x="1437" y="1358"/>
                </a:cubicBezTo>
                <a:cubicBezTo>
                  <a:pt x="1424" y="1360"/>
                  <a:pt x="1424" y="1360"/>
                  <a:pt x="1424" y="1360"/>
                </a:cubicBezTo>
                <a:cubicBezTo>
                  <a:pt x="1424" y="1358"/>
                  <a:pt x="1424" y="1358"/>
                  <a:pt x="1424" y="1358"/>
                </a:cubicBezTo>
                <a:cubicBezTo>
                  <a:pt x="1420" y="1358"/>
                  <a:pt x="1420" y="1358"/>
                  <a:pt x="1420" y="1358"/>
                </a:cubicBezTo>
                <a:cubicBezTo>
                  <a:pt x="1420" y="1357"/>
                  <a:pt x="1420" y="1357"/>
                  <a:pt x="1420" y="1357"/>
                </a:cubicBezTo>
                <a:cubicBezTo>
                  <a:pt x="1416" y="1357"/>
                  <a:pt x="1416" y="1357"/>
                  <a:pt x="1416" y="1357"/>
                </a:cubicBezTo>
                <a:cubicBezTo>
                  <a:pt x="1416" y="1357"/>
                  <a:pt x="1416" y="1357"/>
                  <a:pt x="1416" y="1357"/>
                </a:cubicBezTo>
                <a:cubicBezTo>
                  <a:pt x="1404" y="1356"/>
                  <a:pt x="1404" y="1356"/>
                  <a:pt x="1404" y="1356"/>
                </a:cubicBezTo>
                <a:cubicBezTo>
                  <a:pt x="1383" y="1359"/>
                  <a:pt x="1383" y="1359"/>
                  <a:pt x="1383" y="1359"/>
                </a:cubicBezTo>
                <a:cubicBezTo>
                  <a:pt x="1378" y="1360"/>
                  <a:pt x="1378" y="1360"/>
                  <a:pt x="1378" y="1360"/>
                </a:cubicBezTo>
                <a:cubicBezTo>
                  <a:pt x="1378" y="1357"/>
                  <a:pt x="1378" y="1357"/>
                  <a:pt x="1378" y="1357"/>
                </a:cubicBezTo>
                <a:cubicBezTo>
                  <a:pt x="1376" y="1357"/>
                  <a:pt x="1374" y="1357"/>
                  <a:pt x="1372" y="1357"/>
                </a:cubicBezTo>
                <a:cubicBezTo>
                  <a:pt x="1371" y="1357"/>
                  <a:pt x="1370" y="1357"/>
                  <a:pt x="1369" y="1357"/>
                </a:cubicBezTo>
                <a:cubicBezTo>
                  <a:pt x="1368" y="1357"/>
                  <a:pt x="1367" y="1357"/>
                  <a:pt x="1367" y="1357"/>
                </a:cubicBezTo>
                <a:cubicBezTo>
                  <a:pt x="1366" y="1358"/>
                  <a:pt x="1366" y="1358"/>
                  <a:pt x="1366" y="1358"/>
                </a:cubicBezTo>
                <a:cubicBezTo>
                  <a:pt x="1360" y="1358"/>
                  <a:pt x="1360" y="1358"/>
                  <a:pt x="1360" y="1358"/>
                </a:cubicBezTo>
                <a:cubicBezTo>
                  <a:pt x="1358" y="1355"/>
                  <a:pt x="1358" y="1355"/>
                  <a:pt x="1358" y="1355"/>
                </a:cubicBezTo>
                <a:cubicBezTo>
                  <a:pt x="1355" y="1356"/>
                  <a:pt x="1355" y="1356"/>
                  <a:pt x="1355" y="1356"/>
                </a:cubicBezTo>
                <a:cubicBezTo>
                  <a:pt x="1353" y="1356"/>
                  <a:pt x="1352" y="1356"/>
                  <a:pt x="1350" y="1355"/>
                </a:cubicBezTo>
                <a:cubicBezTo>
                  <a:pt x="1330" y="1359"/>
                  <a:pt x="1330" y="1359"/>
                  <a:pt x="1330" y="1359"/>
                </a:cubicBezTo>
                <a:cubicBezTo>
                  <a:pt x="1330" y="1364"/>
                  <a:pt x="1330" y="1364"/>
                  <a:pt x="1330" y="1364"/>
                </a:cubicBezTo>
                <a:cubicBezTo>
                  <a:pt x="1316" y="1359"/>
                  <a:pt x="1316" y="1359"/>
                  <a:pt x="1316" y="1359"/>
                </a:cubicBezTo>
                <a:cubicBezTo>
                  <a:pt x="1299" y="1359"/>
                  <a:pt x="1299" y="1359"/>
                  <a:pt x="1299" y="1359"/>
                </a:cubicBezTo>
                <a:cubicBezTo>
                  <a:pt x="1296" y="1359"/>
                  <a:pt x="1294" y="1359"/>
                  <a:pt x="1290" y="1359"/>
                </a:cubicBezTo>
                <a:cubicBezTo>
                  <a:pt x="1288" y="1359"/>
                  <a:pt x="1287" y="1359"/>
                  <a:pt x="1285" y="1359"/>
                </a:cubicBezTo>
                <a:cubicBezTo>
                  <a:pt x="1283" y="1359"/>
                  <a:pt x="1280" y="1359"/>
                  <a:pt x="1278" y="1359"/>
                </a:cubicBezTo>
                <a:cubicBezTo>
                  <a:pt x="1278" y="1362"/>
                  <a:pt x="1278" y="1362"/>
                  <a:pt x="1278" y="1362"/>
                </a:cubicBezTo>
                <a:cubicBezTo>
                  <a:pt x="1271" y="1360"/>
                  <a:pt x="1271" y="1360"/>
                  <a:pt x="1271" y="1360"/>
                </a:cubicBezTo>
                <a:cubicBezTo>
                  <a:pt x="1270" y="1360"/>
                  <a:pt x="1269" y="1360"/>
                  <a:pt x="1268" y="1360"/>
                </a:cubicBezTo>
                <a:cubicBezTo>
                  <a:pt x="1267" y="1359"/>
                  <a:pt x="1267" y="1359"/>
                  <a:pt x="1266" y="1359"/>
                </a:cubicBezTo>
                <a:cubicBezTo>
                  <a:pt x="1264" y="1361"/>
                  <a:pt x="1263" y="1361"/>
                  <a:pt x="1262" y="1361"/>
                </a:cubicBezTo>
                <a:cubicBezTo>
                  <a:pt x="1261" y="1361"/>
                  <a:pt x="1260" y="1361"/>
                  <a:pt x="1259" y="1360"/>
                </a:cubicBezTo>
                <a:cubicBezTo>
                  <a:pt x="1257" y="1359"/>
                  <a:pt x="1257" y="1359"/>
                  <a:pt x="1257" y="1359"/>
                </a:cubicBezTo>
                <a:cubicBezTo>
                  <a:pt x="1256" y="1358"/>
                  <a:pt x="1256" y="1358"/>
                  <a:pt x="1256" y="1358"/>
                </a:cubicBezTo>
                <a:cubicBezTo>
                  <a:pt x="1251" y="1358"/>
                  <a:pt x="1251" y="1358"/>
                  <a:pt x="1251" y="1358"/>
                </a:cubicBezTo>
                <a:cubicBezTo>
                  <a:pt x="1251" y="1357"/>
                  <a:pt x="1251" y="1357"/>
                  <a:pt x="1251" y="1357"/>
                </a:cubicBezTo>
                <a:cubicBezTo>
                  <a:pt x="1246" y="1357"/>
                  <a:pt x="1246" y="1357"/>
                  <a:pt x="1246" y="1357"/>
                </a:cubicBezTo>
                <a:cubicBezTo>
                  <a:pt x="1246" y="1358"/>
                  <a:pt x="1246" y="1358"/>
                  <a:pt x="1246" y="1358"/>
                </a:cubicBezTo>
                <a:cubicBezTo>
                  <a:pt x="1240" y="1358"/>
                  <a:pt x="1240" y="1358"/>
                  <a:pt x="1240" y="1358"/>
                </a:cubicBezTo>
                <a:cubicBezTo>
                  <a:pt x="1240" y="1359"/>
                  <a:pt x="1240" y="1359"/>
                  <a:pt x="1240" y="1359"/>
                </a:cubicBezTo>
                <a:cubicBezTo>
                  <a:pt x="1234" y="1359"/>
                  <a:pt x="1234" y="1359"/>
                  <a:pt x="1234" y="1359"/>
                </a:cubicBezTo>
                <a:cubicBezTo>
                  <a:pt x="1229" y="1360"/>
                  <a:pt x="1229" y="1360"/>
                  <a:pt x="1229" y="1360"/>
                </a:cubicBezTo>
                <a:cubicBezTo>
                  <a:pt x="1229" y="1360"/>
                  <a:pt x="1229" y="1360"/>
                  <a:pt x="1229" y="1360"/>
                </a:cubicBezTo>
                <a:cubicBezTo>
                  <a:pt x="1229" y="1361"/>
                  <a:pt x="1229" y="1361"/>
                  <a:pt x="1229" y="1361"/>
                </a:cubicBezTo>
                <a:cubicBezTo>
                  <a:pt x="1229" y="1361"/>
                  <a:pt x="1229" y="1361"/>
                  <a:pt x="1229" y="1361"/>
                </a:cubicBezTo>
                <a:cubicBezTo>
                  <a:pt x="1227" y="1361"/>
                  <a:pt x="1226" y="1361"/>
                  <a:pt x="1225" y="1361"/>
                </a:cubicBezTo>
                <a:cubicBezTo>
                  <a:pt x="1224" y="1361"/>
                  <a:pt x="1224" y="1361"/>
                  <a:pt x="1224" y="1361"/>
                </a:cubicBezTo>
                <a:cubicBezTo>
                  <a:pt x="1224" y="1362"/>
                  <a:pt x="1224" y="1362"/>
                  <a:pt x="1224" y="1362"/>
                </a:cubicBezTo>
                <a:cubicBezTo>
                  <a:pt x="1211" y="1362"/>
                  <a:pt x="1211" y="1362"/>
                  <a:pt x="1211" y="1362"/>
                </a:cubicBezTo>
                <a:cubicBezTo>
                  <a:pt x="1211" y="1361"/>
                  <a:pt x="1211" y="1361"/>
                  <a:pt x="1211" y="1361"/>
                </a:cubicBezTo>
                <a:cubicBezTo>
                  <a:pt x="1207" y="1361"/>
                  <a:pt x="1207" y="1361"/>
                  <a:pt x="1207" y="1361"/>
                </a:cubicBezTo>
                <a:cubicBezTo>
                  <a:pt x="1207" y="1359"/>
                  <a:pt x="1207" y="1359"/>
                  <a:pt x="1207" y="1359"/>
                </a:cubicBezTo>
                <a:cubicBezTo>
                  <a:pt x="1204" y="1359"/>
                  <a:pt x="1204" y="1359"/>
                  <a:pt x="1204" y="1359"/>
                </a:cubicBezTo>
                <a:cubicBezTo>
                  <a:pt x="1199" y="1360"/>
                  <a:pt x="1194" y="1360"/>
                  <a:pt x="1190" y="1359"/>
                </a:cubicBezTo>
                <a:cubicBezTo>
                  <a:pt x="1188" y="1358"/>
                  <a:pt x="1188" y="1358"/>
                  <a:pt x="1188" y="1358"/>
                </a:cubicBezTo>
                <a:cubicBezTo>
                  <a:pt x="1188" y="1357"/>
                  <a:pt x="1188" y="1357"/>
                  <a:pt x="1188" y="1357"/>
                </a:cubicBezTo>
                <a:cubicBezTo>
                  <a:pt x="1172" y="1357"/>
                  <a:pt x="1172" y="1357"/>
                  <a:pt x="1172" y="1357"/>
                </a:cubicBezTo>
                <a:cubicBezTo>
                  <a:pt x="1172" y="1357"/>
                  <a:pt x="1172" y="1357"/>
                  <a:pt x="1171" y="1357"/>
                </a:cubicBezTo>
                <a:cubicBezTo>
                  <a:pt x="1167" y="1359"/>
                  <a:pt x="1163" y="1360"/>
                  <a:pt x="1160" y="1359"/>
                </a:cubicBezTo>
                <a:cubicBezTo>
                  <a:pt x="1156" y="1358"/>
                  <a:pt x="1156" y="1358"/>
                  <a:pt x="1156" y="1358"/>
                </a:cubicBezTo>
                <a:cubicBezTo>
                  <a:pt x="1151" y="1358"/>
                  <a:pt x="1151" y="1358"/>
                  <a:pt x="1151" y="1358"/>
                </a:cubicBezTo>
                <a:cubicBezTo>
                  <a:pt x="1151" y="1357"/>
                  <a:pt x="1151" y="1357"/>
                  <a:pt x="1151" y="1357"/>
                </a:cubicBezTo>
                <a:cubicBezTo>
                  <a:pt x="1140" y="1357"/>
                  <a:pt x="1140" y="1357"/>
                  <a:pt x="1140" y="1357"/>
                </a:cubicBezTo>
                <a:cubicBezTo>
                  <a:pt x="1140" y="1358"/>
                  <a:pt x="1140" y="1358"/>
                  <a:pt x="1140" y="1358"/>
                </a:cubicBezTo>
                <a:cubicBezTo>
                  <a:pt x="1127" y="1358"/>
                  <a:pt x="1127" y="1358"/>
                  <a:pt x="1127" y="1358"/>
                </a:cubicBezTo>
                <a:cubicBezTo>
                  <a:pt x="1127" y="1357"/>
                  <a:pt x="1127" y="1357"/>
                  <a:pt x="1127" y="1357"/>
                </a:cubicBezTo>
                <a:cubicBezTo>
                  <a:pt x="1124" y="1357"/>
                  <a:pt x="1124" y="1357"/>
                  <a:pt x="1124" y="1357"/>
                </a:cubicBezTo>
                <a:cubicBezTo>
                  <a:pt x="1124" y="1357"/>
                  <a:pt x="1124" y="1357"/>
                  <a:pt x="1124" y="1357"/>
                </a:cubicBezTo>
                <a:cubicBezTo>
                  <a:pt x="1114" y="1357"/>
                  <a:pt x="1114" y="1357"/>
                  <a:pt x="1114" y="1357"/>
                </a:cubicBezTo>
                <a:cubicBezTo>
                  <a:pt x="1114" y="1358"/>
                  <a:pt x="1114" y="1358"/>
                  <a:pt x="1114" y="1358"/>
                </a:cubicBezTo>
                <a:cubicBezTo>
                  <a:pt x="1103" y="1358"/>
                  <a:pt x="1103" y="1358"/>
                  <a:pt x="1103" y="1358"/>
                </a:cubicBezTo>
                <a:cubicBezTo>
                  <a:pt x="1103" y="1359"/>
                  <a:pt x="1103" y="1359"/>
                  <a:pt x="1103" y="1359"/>
                </a:cubicBezTo>
                <a:cubicBezTo>
                  <a:pt x="1083" y="1361"/>
                  <a:pt x="1083" y="1361"/>
                  <a:pt x="1083" y="1361"/>
                </a:cubicBezTo>
                <a:cubicBezTo>
                  <a:pt x="1081" y="1357"/>
                  <a:pt x="1081" y="1357"/>
                  <a:pt x="1081" y="1357"/>
                </a:cubicBezTo>
                <a:cubicBezTo>
                  <a:pt x="1080" y="1356"/>
                  <a:pt x="1078" y="1356"/>
                  <a:pt x="1074" y="1356"/>
                </a:cubicBezTo>
                <a:cubicBezTo>
                  <a:pt x="1074" y="1356"/>
                  <a:pt x="1073" y="1356"/>
                  <a:pt x="1072" y="1356"/>
                </a:cubicBezTo>
                <a:cubicBezTo>
                  <a:pt x="1072" y="1358"/>
                  <a:pt x="1072" y="1358"/>
                  <a:pt x="1072" y="1358"/>
                </a:cubicBezTo>
                <a:cubicBezTo>
                  <a:pt x="1059" y="1358"/>
                  <a:pt x="1059" y="1358"/>
                  <a:pt x="1059" y="1358"/>
                </a:cubicBezTo>
                <a:cubicBezTo>
                  <a:pt x="1059" y="1357"/>
                  <a:pt x="1059" y="1357"/>
                  <a:pt x="1059" y="1357"/>
                </a:cubicBezTo>
                <a:cubicBezTo>
                  <a:pt x="1055" y="1357"/>
                  <a:pt x="1055" y="1357"/>
                  <a:pt x="1055" y="1357"/>
                </a:cubicBezTo>
                <a:cubicBezTo>
                  <a:pt x="1032" y="1360"/>
                  <a:pt x="1032" y="1360"/>
                  <a:pt x="1032" y="1360"/>
                </a:cubicBezTo>
                <a:cubicBezTo>
                  <a:pt x="1032" y="1358"/>
                  <a:pt x="1032" y="1358"/>
                  <a:pt x="1032" y="1358"/>
                </a:cubicBezTo>
                <a:cubicBezTo>
                  <a:pt x="1030" y="1358"/>
                  <a:pt x="1030" y="1358"/>
                  <a:pt x="1030" y="1358"/>
                </a:cubicBezTo>
                <a:cubicBezTo>
                  <a:pt x="1024" y="1359"/>
                  <a:pt x="1024" y="1359"/>
                  <a:pt x="1024" y="1359"/>
                </a:cubicBezTo>
                <a:cubicBezTo>
                  <a:pt x="1024" y="1358"/>
                  <a:pt x="1024" y="1358"/>
                  <a:pt x="1024" y="1358"/>
                </a:cubicBezTo>
                <a:cubicBezTo>
                  <a:pt x="1019" y="1359"/>
                  <a:pt x="1019" y="1359"/>
                  <a:pt x="1019" y="1359"/>
                </a:cubicBezTo>
                <a:cubicBezTo>
                  <a:pt x="1019" y="1363"/>
                  <a:pt x="1019" y="1363"/>
                  <a:pt x="1019" y="1363"/>
                </a:cubicBezTo>
                <a:cubicBezTo>
                  <a:pt x="1012" y="1361"/>
                  <a:pt x="1012" y="1361"/>
                  <a:pt x="1012" y="1361"/>
                </a:cubicBezTo>
                <a:cubicBezTo>
                  <a:pt x="987" y="1360"/>
                  <a:pt x="987" y="1360"/>
                  <a:pt x="987" y="1360"/>
                </a:cubicBezTo>
                <a:cubicBezTo>
                  <a:pt x="984" y="1361"/>
                  <a:pt x="984" y="1361"/>
                  <a:pt x="984" y="1361"/>
                </a:cubicBezTo>
                <a:cubicBezTo>
                  <a:pt x="981" y="1363"/>
                  <a:pt x="981" y="1363"/>
                  <a:pt x="981" y="1363"/>
                </a:cubicBezTo>
                <a:cubicBezTo>
                  <a:pt x="981" y="1363"/>
                  <a:pt x="981" y="1363"/>
                  <a:pt x="981" y="1363"/>
                </a:cubicBezTo>
                <a:cubicBezTo>
                  <a:pt x="981" y="1363"/>
                  <a:pt x="981" y="1363"/>
                  <a:pt x="981" y="1363"/>
                </a:cubicBezTo>
                <a:cubicBezTo>
                  <a:pt x="977" y="1364"/>
                  <a:pt x="977" y="1364"/>
                  <a:pt x="977" y="1364"/>
                </a:cubicBezTo>
                <a:cubicBezTo>
                  <a:pt x="977" y="1362"/>
                  <a:pt x="977" y="1362"/>
                  <a:pt x="977" y="1362"/>
                </a:cubicBezTo>
                <a:cubicBezTo>
                  <a:pt x="977" y="1362"/>
                  <a:pt x="977" y="1362"/>
                  <a:pt x="977" y="1362"/>
                </a:cubicBezTo>
                <a:cubicBezTo>
                  <a:pt x="970" y="1361"/>
                  <a:pt x="970" y="1361"/>
                  <a:pt x="970" y="1361"/>
                </a:cubicBezTo>
                <a:cubicBezTo>
                  <a:pt x="970" y="1362"/>
                  <a:pt x="970" y="1362"/>
                  <a:pt x="970" y="1362"/>
                </a:cubicBezTo>
                <a:cubicBezTo>
                  <a:pt x="957" y="1362"/>
                  <a:pt x="957" y="1362"/>
                  <a:pt x="957" y="1362"/>
                </a:cubicBezTo>
                <a:cubicBezTo>
                  <a:pt x="957" y="1361"/>
                  <a:pt x="957" y="1361"/>
                  <a:pt x="957" y="1361"/>
                </a:cubicBezTo>
                <a:cubicBezTo>
                  <a:pt x="956" y="1360"/>
                  <a:pt x="956" y="1360"/>
                  <a:pt x="956" y="1360"/>
                </a:cubicBezTo>
                <a:cubicBezTo>
                  <a:pt x="955" y="1360"/>
                  <a:pt x="955" y="1360"/>
                  <a:pt x="954" y="1359"/>
                </a:cubicBezTo>
                <a:cubicBezTo>
                  <a:pt x="953" y="1359"/>
                  <a:pt x="953" y="1359"/>
                  <a:pt x="953" y="1359"/>
                </a:cubicBezTo>
                <a:cubicBezTo>
                  <a:pt x="953" y="1363"/>
                  <a:pt x="953" y="1363"/>
                  <a:pt x="953" y="1363"/>
                </a:cubicBezTo>
                <a:cubicBezTo>
                  <a:pt x="947" y="1361"/>
                  <a:pt x="947" y="1361"/>
                  <a:pt x="947" y="1361"/>
                </a:cubicBezTo>
                <a:cubicBezTo>
                  <a:pt x="947" y="1362"/>
                  <a:pt x="947" y="1362"/>
                  <a:pt x="947" y="1362"/>
                </a:cubicBezTo>
                <a:cubicBezTo>
                  <a:pt x="941" y="1362"/>
                  <a:pt x="941" y="1362"/>
                  <a:pt x="941" y="1362"/>
                </a:cubicBezTo>
                <a:cubicBezTo>
                  <a:pt x="941" y="1363"/>
                  <a:pt x="941" y="1363"/>
                  <a:pt x="941" y="1363"/>
                </a:cubicBezTo>
                <a:cubicBezTo>
                  <a:pt x="937" y="1362"/>
                  <a:pt x="937" y="1362"/>
                  <a:pt x="937" y="1362"/>
                </a:cubicBezTo>
                <a:cubicBezTo>
                  <a:pt x="934" y="1362"/>
                  <a:pt x="934" y="1362"/>
                  <a:pt x="934" y="1362"/>
                </a:cubicBezTo>
                <a:cubicBezTo>
                  <a:pt x="934" y="1361"/>
                  <a:pt x="934" y="1361"/>
                  <a:pt x="934" y="1361"/>
                </a:cubicBezTo>
                <a:cubicBezTo>
                  <a:pt x="926" y="1360"/>
                  <a:pt x="926" y="1360"/>
                  <a:pt x="926" y="1360"/>
                </a:cubicBezTo>
                <a:cubicBezTo>
                  <a:pt x="926" y="1358"/>
                  <a:pt x="926" y="1358"/>
                  <a:pt x="926" y="1358"/>
                </a:cubicBezTo>
                <a:cubicBezTo>
                  <a:pt x="925" y="1358"/>
                  <a:pt x="924" y="1358"/>
                  <a:pt x="923" y="1358"/>
                </a:cubicBezTo>
                <a:cubicBezTo>
                  <a:pt x="921" y="1358"/>
                  <a:pt x="918" y="1359"/>
                  <a:pt x="915" y="1359"/>
                </a:cubicBezTo>
                <a:cubicBezTo>
                  <a:pt x="912" y="1359"/>
                  <a:pt x="910" y="1359"/>
                  <a:pt x="907" y="1358"/>
                </a:cubicBezTo>
                <a:cubicBezTo>
                  <a:pt x="905" y="1357"/>
                  <a:pt x="905" y="1357"/>
                  <a:pt x="905" y="1357"/>
                </a:cubicBezTo>
                <a:cubicBezTo>
                  <a:pt x="903" y="1357"/>
                  <a:pt x="903" y="1357"/>
                  <a:pt x="903" y="1357"/>
                </a:cubicBezTo>
                <a:cubicBezTo>
                  <a:pt x="902" y="1358"/>
                  <a:pt x="902" y="1358"/>
                  <a:pt x="902" y="1358"/>
                </a:cubicBezTo>
                <a:cubicBezTo>
                  <a:pt x="899" y="1358"/>
                  <a:pt x="899" y="1358"/>
                  <a:pt x="899" y="1358"/>
                </a:cubicBezTo>
                <a:cubicBezTo>
                  <a:pt x="898" y="1358"/>
                  <a:pt x="898" y="1358"/>
                  <a:pt x="897" y="1358"/>
                </a:cubicBezTo>
                <a:cubicBezTo>
                  <a:pt x="893" y="1357"/>
                  <a:pt x="893" y="1357"/>
                  <a:pt x="893" y="1357"/>
                </a:cubicBezTo>
                <a:cubicBezTo>
                  <a:pt x="881" y="1358"/>
                  <a:pt x="881" y="1358"/>
                  <a:pt x="881" y="1358"/>
                </a:cubicBezTo>
                <a:cubicBezTo>
                  <a:pt x="881" y="1359"/>
                  <a:pt x="881" y="1359"/>
                  <a:pt x="881" y="1359"/>
                </a:cubicBezTo>
                <a:cubicBezTo>
                  <a:pt x="879" y="1359"/>
                  <a:pt x="879" y="1359"/>
                  <a:pt x="879" y="1359"/>
                </a:cubicBezTo>
                <a:cubicBezTo>
                  <a:pt x="879" y="1363"/>
                  <a:pt x="879" y="1363"/>
                  <a:pt x="879" y="1363"/>
                </a:cubicBezTo>
                <a:cubicBezTo>
                  <a:pt x="873" y="1361"/>
                  <a:pt x="873" y="1361"/>
                  <a:pt x="873" y="1361"/>
                </a:cubicBezTo>
                <a:cubicBezTo>
                  <a:pt x="873" y="1362"/>
                  <a:pt x="873" y="1362"/>
                  <a:pt x="873" y="1362"/>
                </a:cubicBezTo>
                <a:cubicBezTo>
                  <a:pt x="870" y="1362"/>
                  <a:pt x="870" y="1362"/>
                  <a:pt x="870" y="1362"/>
                </a:cubicBezTo>
                <a:cubicBezTo>
                  <a:pt x="869" y="1365"/>
                  <a:pt x="865" y="1366"/>
                  <a:pt x="864" y="1366"/>
                </a:cubicBezTo>
                <a:cubicBezTo>
                  <a:pt x="858" y="1368"/>
                  <a:pt x="858" y="1368"/>
                  <a:pt x="858" y="1368"/>
                </a:cubicBezTo>
                <a:cubicBezTo>
                  <a:pt x="856" y="1362"/>
                  <a:pt x="856" y="1362"/>
                  <a:pt x="856" y="1362"/>
                </a:cubicBezTo>
                <a:cubicBezTo>
                  <a:pt x="854" y="1361"/>
                  <a:pt x="853" y="1360"/>
                  <a:pt x="851" y="1360"/>
                </a:cubicBezTo>
                <a:cubicBezTo>
                  <a:pt x="850" y="1359"/>
                  <a:pt x="849" y="1359"/>
                  <a:pt x="848" y="1358"/>
                </a:cubicBezTo>
                <a:cubicBezTo>
                  <a:pt x="844" y="1360"/>
                  <a:pt x="844" y="1360"/>
                  <a:pt x="844" y="1360"/>
                </a:cubicBezTo>
                <a:cubicBezTo>
                  <a:pt x="842" y="1359"/>
                  <a:pt x="842" y="1359"/>
                  <a:pt x="842" y="1359"/>
                </a:cubicBezTo>
                <a:cubicBezTo>
                  <a:pt x="841" y="1358"/>
                  <a:pt x="839" y="1357"/>
                  <a:pt x="836" y="1357"/>
                </a:cubicBezTo>
                <a:cubicBezTo>
                  <a:pt x="836" y="1360"/>
                  <a:pt x="836" y="1360"/>
                  <a:pt x="836" y="1360"/>
                </a:cubicBezTo>
                <a:cubicBezTo>
                  <a:pt x="830" y="1358"/>
                  <a:pt x="830" y="1358"/>
                  <a:pt x="830" y="1358"/>
                </a:cubicBezTo>
                <a:cubicBezTo>
                  <a:pt x="830" y="1358"/>
                  <a:pt x="830" y="1358"/>
                  <a:pt x="830" y="1358"/>
                </a:cubicBezTo>
                <a:cubicBezTo>
                  <a:pt x="826" y="1359"/>
                  <a:pt x="826" y="1359"/>
                  <a:pt x="826" y="1359"/>
                </a:cubicBezTo>
                <a:cubicBezTo>
                  <a:pt x="826" y="1361"/>
                  <a:pt x="826" y="1361"/>
                  <a:pt x="826" y="1361"/>
                </a:cubicBezTo>
                <a:cubicBezTo>
                  <a:pt x="820" y="1362"/>
                  <a:pt x="820" y="1362"/>
                  <a:pt x="820" y="1362"/>
                </a:cubicBezTo>
                <a:cubicBezTo>
                  <a:pt x="819" y="1362"/>
                  <a:pt x="818" y="1362"/>
                  <a:pt x="818" y="1361"/>
                </a:cubicBezTo>
                <a:cubicBezTo>
                  <a:pt x="817" y="1364"/>
                  <a:pt x="817" y="1364"/>
                  <a:pt x="817" y="1364"/>
                </a:cubicBezTo>
                <a:cubicBezTo>
                  <a:pt x="800" y="1361"/>
                  <a:pt x="800" y="1361"/>
                  <a:pt x="800" y="1361"/>
                </a:cubicBezTo>
                <a:cubicBezTo>
                  <a:pt x="800" y="1361"/>
                  <a:pt x="800" y="1361"/>
                  <a:pt x="800" y="1361"/>
                </a:cubicBezTo>
                <a:cubicBezTo>
                  <a:pt x="799" y="1361"/>
                  <a:pt x="799" y="1361"/>
                  <a:pt x="799" y="1361"/>
                </a:cubicBezTo>
                <a:cubicBezTo>
                  <a:pt x="799" y="1362"/>
                  <a:pt x="799" y="1362"/>
                  <a:pt x="799" y="1362"/>
                </a:cubicBezTo>
                <a:cubicBezTo>
                  <a:pt x="793" y="1362"/>
                  <a:pt x="793" y="1362"/>
                  <a:pt x="793" y="1362"/>
                </a:cubicBezTo>
                <a:cubicBezTo>
                  <a:pt x="792" y="1362"/>
                  <a:pt x="791" y="1363"/>
                  <a:pt x="791" y="1364"/>
                </a:cubicBezTo>
                <a:lnTo>
                  <a:pt x="782" y="1369"/>
                </a:ln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 name="Title 1"/>
          <p:cNvSpPr>
            <a:spLocks noGrp="1"/>
          </p:cNvSpPr>
          <p:nvPr>
            <p:ph type="title"/>
          </p:nvPr>
        </p:nvSpPr>
        <p:spPr>
          <a:xfrm>
            <a:off x="1142107" y="189723"/>
            <a:ext cx="6859786" cy="1144556"/>
          </a:xfrm>
        </p:spPr>
        <p:txBody>
          <a:bodyPr anchor="b">
            <a:normAutofit/>
          </a:bodyPr>
          <a:lstStyle>
            <a:lvl1pPr algn="l">
              <a:defRPr sz="3600" b="0"/>
            </a:lvl1pPr>
          </a:lstStyle>
          <a:p>
            <a:r>
              <a:rPr lang="fr-FR" smtClean="0"/>
              <a:t>Cliquez pour modifier le style du titre</a:t>
            </a:r>
            <a:endParaRPr/>
          </a:p>
        </p:txBody>
      </p:sp>
      <p:sp>
        <p:nvSpPr>
          <p:cNvPr id="4" name="Text Placeholder 3"/>
          <p:cNvSpPr>
            <a:spLocks noGrp="1"/>
          </p:cNvSpPr>
          <p:nvPr>
            <p:ph type="body" sz="half" idx="2"/>
          </p:nvPr>
        </p:nvSpPr>
        <p:spPr>
          <a:xfrm>
            <a:off x="5943956" y="3429000"/>
            <a:ext cx="2057936" cy="2514600"/>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8D1C482F-3571-4BC7-9256-B67053F5D1C3}" type="datetimeFigureOut">
              <a:rPr lang="fr-FR" smtClean="0"/>
              <a:pPr/>
              <a:t>10/03/2018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499C2F1-B7BC-4A6C-A336-6111A5F97A8C}" type="slidenum">
              <a:rPr lang="fr-FR" smtClean="0"/>
              <a:pPr/>
              <a:t>‹N°›</a:t>
            </a:fld>
            <a:endParaRPr lang="fr-FR"/>
          </a:p>
        </p:txBody>
      </p:sp>
      <p:sp>
        <p:nvSpPr>
          <p:cNvPr id="3" name="Picture Placeholder 2"/>
          <p:cNvSpPr>
            <a:spLocks noGrp="1"/>
          </p:cNvSpPr>
          <p:nvPr>
            <p:ph type="pic" idx="1"/>
          </p:nvPr>
        </p:nvSpPr>
        <p:spPr>
          <a:xfrm>
            <a:off x="1280493" y="2087880"/>
            <a:ext cx="4339864" cy="3886200"/>
          </a:xfrm>
          <a:solidFill>
            <a:schemeClr val="bg2">
              <a:lumMod val="40000"/>
              <a:lumOff val="60000"/>
            </a:schemeClr>
          </a:solidFill>
        </p:spPr>
        <p:txBody>
          <a:bodyPr>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2107" y="189723"/>
            <a:ext cx="6859786" cy="1144556"/>
          </a:xfrm>
          <a:prstGeom prst="rect">
            <a:avLst/>
          </a:prstGeom>
        </p:spPr>
        <p:txBody>
          <a:bodyPr vert="horz" lIns="91440" tIns="45720" rIns="91440" bIns="45720" rtlCol="0" anchor="b">
            <a:normAutofit/>
          </a:bodyPr>
          <a:lstStyle/>
          <a:p>
            <a:r>
              <a:rPr lang="fr-FR" smtClean="0"/>
              <a:t>Cliquez pour modifier le style du titre</a:t>
            </a:r>
            <a:endParaRPr/>
          </a:p>
        </p:txBody>
      </p:sp>
      <p:pic>
        <p:nvPicPr>
          <p:cNvPr id="13" name="Picture 12"/>
          <p:cNvPicPr>
            <a:picLocks noChangeAspect="1"/>
          </p:cNvPicPr>
          <p:nvPr/>
        </p:nvPicPr>
        <p:blipFill rotWithShape="1">
          <a:blip r:embed="rId13">
            <a:extLst>
              <a:ext uri="{28A0092B-C50C-407E-A947-70E740481C1C}">
                <a14:useLocalDpi xmlns:a14="http://schemas.microsoft.com/office/drawing/2010/main" val="0"/>
              </a:ext>
            </a:extLst>
          </a:blip>
          <a:srcRect/>
          <a:stretch/>
        </p:blipFill>
        <p:spPr bwMode="hidden">
          <a:xfrm>
            <a:off x="0" y="1628777"/>
            <a:ext cx="9144000" cy="5229225"/>
          </a:xfrm>
          <a:prstGeom prst="rect">
            <a:avLst/>
          </a:prstGeom>
          <a:noFill/>
          <a:ln>
            <a:noFill/>
          </a:ln>
        </p:spPr>
      </p:pic>
      <p:sp>
        <p:nvSpPr>
          <p:cNvPr id="17" name="Rectangle 16"/>
          <p:cNvSpPr/>
          <p:nvPr/>
        </p:nvSpPr>
        <p:spPr bwMode="hidden">
          <a:xfrm>
            <a:off x="0" y="1535909"/>
            <a:ext cx="9144000" cy="5322093"/>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 Placeholder 2"/>
          <p:cNvSpPr>
            <a:spLocks noGrp="1"/>
          </p:cNvSpPr>
          <p:nvPr>
            <p:ph type="body" idx="1"/>
          </p:nvPr>
        </p:nvSpPr>
        <p:spPr>
          <a:xfrm>
            <a:off x="1142107" y="1905000"/>
            <a:ext cx="6859786" cy="42672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4" name="Date Placeholder 3"/>
          <p:cNvSpPr>
            <a:spLocks noGrp="1"/>
          </p:cNvSpPr>
          <p:nvPr>
            <p:ph type="dt" sz="half" idx="2"/>
          </p:nvPr>
        </p:nvSpPr>
        <p:spPr>
          <a:xfrm>
            <a:off x="6608262" y="6420898"/>
            <a:ext cx="723215" cy="236030"/>
          </a:xfrm>
          <a:prstGeom prst="rect">
            <a:avLst/>
          </a:prstGeom>
        </p:spPr>
        <p:txBody>
          <a:bodyPr vert="horz" lIns="91440" tIns="45720" rIns="91440" bIns="45720" rtlCol="0" anchor="ctr"/>
          <a:lstStyle>
            <a:lvl1pPr algn="r">
              <a:defRPr sz="1000">
                <a:solidFill>
                  <a:schemeClr val="tx1"/>
                </a:solidFill>
              </a:defRPr>
            </a:lvl1pPr>
          </a:lstStyle>
          <a:p>
            <a:fld id="{8D1C482F-3571-4BC7-9256-B67053F5D1C3}" type="datetimeFigureOut">
              <a:rPr lang="fr-FR" smtClean="0"/>
              <a:pPr/>
              <a:t>10/03/2018</a:t>
            </a:fld>
            <a:endParaRPr lang="fr-FR"/>
          </a:p>
        </p:txBody>
      </p:sp>
      <p:sp>
        <p:nvSpPr>
          <p:cNvPr id="5" name="Footer Placeholder 4"/>
          <p:cNvSpPr>
            <a:spLocks noGrp="1"/>
          </p:cNvSpPr>
          <p:nvPr>
            <p:ph type="ftr" sz="quarter" idx="3"/>
          </p:nvPr>
        </p:nvSpPr>
        <p:spPr>
          <a:xfrm>
            <a:off x="1142107" y="6420898"/>
            <a:ext cx="5259169" cy="236030"/>
          </a:xfrm>
          <a:prstGeom prst="rect">
            <a:avLst/>
          </a:prstGeom>
        </p:spPr>
        <p:txBody>
          <a:bodyPr vert="horz" lIns="91440" tIns="45720" rIns="91440" bIns="45720" rtlCol="0" anchor="ctr"/>
          <a:lstStyle>
            <a:lvl1pPr algn="l">
              <a:defRPr sz="1000">
                <a:solidFill>
                  <a:schemeClr val="tx1"/>
                </a:solidFill>
              </a:defRPr>
            </a:lvl1pPr>
          </a:lstStyle>
          <a:p>
            <a:endParaRPr lang="fr-FR"/>
          </a:p>
        </p:txBody>
      </p:sp>
      <p:sp>
        <p:nvSpPr>
          <p:cNvPr id="6" name="Slide Number Placeholder 5"/>
          <p:cNvSpPr>
            <a:spLocks noGrp="1"/>
          </p:cNvSpPr>
          <p:nvPr>
            <p:ph type="sldNum" sz="quarter" idx="4"/>
          </p:nvPr>
        </p:nvSpPr>
        <p:spPr>
          <a:xfrm>
            <a:off x="7522900" y="6420898"/>
            <a:ext cx="478994" cy="236030"/>
          </a:xfrm>
          <a:prstGeom prst="rect">
            <a:avLst/>
          </a:prstGeom>
        </p:spPr>
        <p:txBody>
          <a:bodyPr vert="horz" lIns="91440" tIns="45720" rIns="91440" bIns="45720" rtlCol="0" anchor="ctr"/>
          <a:lstStyle>
            <a:lvl1pPr algn="r">
              <a:defRPr sz="1000">
                <a:solidFill>
                  <a:schemeClr val="tx1"/>
                </a:solidFill>
              </a:defRPr>
            </a:lvl1pPr>
          </a:lstStyle>
          <a:p>
            <a:fld id="{2499C2F1-B7BC-4A6C-A336-6111A5F97A8C}" type="slidenum">
              <a:rPr lang="fr-FR" smtClean="0"/>
              <a:pPr/>
              <a:t>‹N°›</a:t>
            </a:fld>
            <a:endParaRPr lang="fr-FR"/>
          </a:p>
        </p:txBody>
      </p:sp>
      <p:sp>
        <p:nvSpPr>
          <p:cNvPr id="38" name="Freeform 9"/>
          <p:cNvSpPr>
            <a:spLocks/>
          </p:cNvSpPr>
          <p:nvPr/>
        </p:nvSpPr>
        <p:spPr bwMode="white">
          <a:xfrm>
            <a:off x="793" y="1470257"/>
            <a:ext cx="9142413"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600" b="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lnSpc>
          <a:spcPct val="90000"/>
        </a:lnSpc>
        <a:spcBef>
          <a:spcPts val="1800"/>
        </a:spcBef>
        <a:buSzPct val="90000"/>
        <a:buFont typeface="Wingdings" pitchFamily="2" charset="2"/>
        <a:buChar char="§"/>
        <a:defRPr sz="2400" kern="1200">
          <a:solidFill>
            <a:schemeClr val="tx1"/>
          </a:solidFill>
          <a:latin typeface="+mn-lt"/>
          <a:ea typeface="+mn-ea"/>
          <a:cs typeface="+mn-cs"/>
        </a:defRPr>
      </a:lvl1pPr>
      <a:lvl2pPr marL="682625" indent="-274320" algn="l" defTabSz="914400" rtl="0" eaLnBrk="1" latinLnBrk="0" hangingPunct="1">
        <a:lnSpc>
          <a:spcPct val="90000"/>
        </a:lnSpc>
        <a:spcBef>
          <a:spcPts val="600"/>
        </a:spcBef>
        <a:buSzPct val="90000"/>
        <a:buFont typeface="Wingdings" pitchFamily="2" charset="2"/>
        <a:buChar char="§"/>
        <a:defRPr sz="2000" kern="1200">
          <a:solidFill>
            <a:schemeClr val="tx1"/>
          </a:solidFill>
          <a:latin typeface="+mn-lt"/>
          <a:ea typeface="+mn-ea"/>
          <a:cs typeface="+mn-cs"/>
        </a:defRPr>
      </a:lvl2pPr>
      <a:lvl3pPr marL="1097280" indent="-274320" algn="l" defTabSz="914400" rtl="0" eaLnBrk="1" latinLnBrk="0" hangingPunct="1">
        <a:lnSpc>
          <a:spcPct val="90000"/>
        </a:lnSpc>
        <a:spcBef>
          <a:spcPts val="600"/>
        </a:spcBef>
        <a:buSzPct val="90000"/>
        <a:buFont typeface="Wingdings" pitchFamily="2" charset="2"/>
        <a:buChar char="§"/>
        <a:defRPr sz="1800" kern="1200">
          <a:solidFill>
            <a:schemeClr val="tx1"/>
          </a:solidFill>
          <a:latin typeface="+mn-lt"/>
          <a:ea typeface="+mn-ea"/>
          <a:cs typeface="+mn-cs"/>
        </a:defRPr>
      </a:lvl3pPr>
      <a:lvl4pPr marL="1508760" indent="-274320" algn="l" defTabSz="914400" rtl="0" eaLnBrk="1" latinLnBrk="0" hangingPunct="1">
        <a:lnSpc>
          <a:spcPct val="90000"/>
        </a:lnSpc>
        <a:spcBef>
          <a:spcPts val="600"/>
        </a:spcBef>
        <a:buSzPct val="90000"/>
        <a:buFont typeface="Wingdings" pitchFamily="2" charset="2"/>
        <a:buChar char="§"/>
        <a:defRPr sz="1600" kern="1200">
          <a:solidFill>
            <a:schemeClr val="tx1"/>
          </a:solidFill>
          <a:latin typeface="+mn-lt"/>
          <a:ea typeface="+mn-ea"/>
          <a:cs typeface="+mn-cs"/>
        </a:defRPr>
      </a:lvl4pPr>
      <a:lvl5pPr marL="1920240" indent="-274320" algn="l" defTabSz="914400" rtl="0" eaLnBrk="1" latinLnBrk="0" hangingPunct="1">
        <a:lnSpc>
          <a:spcPct val="90000"/>
        </a:lnSpc>
        <a:spcBef>
          <a:spcPts val="600"/>
        </a:spcBef>
        <a:buSzPct val="90000"/>
        <a:buFont typeface="Wingdings" pitchFamily="2" charset="2"/>
        <a:buChar char="§"/>
        <a:defRPr sz="1600" kern="1200">
          <a:solidFill>
            <a:schemeClr val="tx1"/>
          </a:solidFill>
          <a:latin typeface="+mn-lt"/>
          <a:ea typeface="+mn-ea"/>
          <a:cs typeface="+mn-cs"/>
        </a:defRPr>
      </a:lvl5pPr>
      <a:lvl6pPr marL="2331720" indent="-274320" algn="l" defTabSz="914400" rtl="0" eaLnBrk="1" latinLnBrk="0" hangingPunct="1">
        <a:lnSpc>
          <a:spcPct val="90000"/>
        </a:lnSpc>
        <a:spcBef>
          <a:spcPts val="600"/>
        </a:spcBef>
        <a:buSzPct val="90000"/>
        <a:buFont typeface="Wingdings" pitchFamily="2" charset="2"/>
        <a:buChar char="§"/>
        <a:defRPr sz="1600" kern="1200">
          <a:solidFill>
            <a:schemeClr val="tx1"/>
          </a:solidFill>
          <a:latin typeface="+mn-lt"/>
          <a:ea typeface="+mn-ea"/>
          <a:cs typeface="+mn-cs"/>
        </a:defRPr>
      </a:lvl6pPr>
      <a:lvl7pPr marL="2743200" indent="-274320" algn="l" defTabSz="914400" rtl="0" eaLnBrk="1" latinLnBrk="0" hangingPunct="1">
        <a:lnSpc>
          <a:spcPct val="90000"/>
        </a:lnSpc>
        <a:spcBef>
          <a:spcPts val="600"/>
        </a:spcBef>
        <a:buSzPct val="90000"/>
        <a:buFont typeface="Wingdings" pitchFamily="2" charset="2"/>
        <a:buChar char="§"/>
        <a:defRPr sz="1600" kern="1200">
          <a:solidFill>
            <a:schemeClr val="tx1"/>
          </a:solidFill>
          <a:latin typeface="+mn-lt"/>
          <a:ea typeface="+mn-ea"/>
          <a:cs typeface="+mn-cs"/>
        </a:defRPr>
      </a:lvl7pPr>
      <a:lvl8pPr marL="3154680" indent="-274320" algn="l" defTabSz="914400" rtl="0" eaLnBrk="1" latinLnBrk="0" hangingPunct="1">
        <a:lnSpc>
          <a:spcPct val="90000"/>
        </a:lnSpc>
        <a:spcBef>
          <a:spcPts val="600"/>
        </a:spcBef>
        <a:buSzPct val="90000"/>
        <a:buFont typeface="Wingdings" pitchFamily="2" charset="2"/>
        <a:buChar char="§"/>
        <a:defRPr sz="1600" kern="1200">
          <a:solidFill>
            <a:schemeClr val="tx1"/>
          </a:solidFill>
          <a:latin typeface="+mn-lt"/>
          <a:ea typeface="+mn-ea"/>
          <a:cs typeface="+mn-cs"/>
        </a:defRPr>
      </a:lvl8pPr>
      <a:lvl9pPr marL="3566160" indent="-274320" algn="l" defTabSz="914400" rtl="0" eaLnBrk="1" latinLnBrk="0" hangingPunct="1">
        <a:lnSpc>
          <a:spcPct val="90000"/>
        </a:lnSpc>
        <a:spcBef>
          <a:spcPts val="600"/>
        </a:spcBef>
        <a:buSzPct val="90000"/>
        <a:buFont typeface="Wingdings"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ésultat de recherche d'images pour &quot;algues vertes&quot;"/>
          <p:cNvPicPr>
            <a:picLocks noChangeAspect="1" noChangeArrowheads="1"/>
          </p:cNvPicPr>
          <p:nvPr/>
        </p:nvPicPr>
        <p:blipFill>
          <a:blip r:embed="rId2"/>
          <a:srcRect/>
          <a:stretch>
            <a:fillRect/>
          </a:stretch>
        </p:blipFill>
        <p:spPr bwMode="auto">
          <a:xfrm>
            <a:off x="0" y="0"/>
            <a:ext cx="9113832" cy="6858001"/>
          </a:xfrm>
          <a:prstGeom prst="rect">
            <a:avLst/>
          </a:prstGeom>
          <a:noFill/>
        </p:spPr>
      </p:pic>
      <p:sp>
        <p:nvSpPr>
          <p:cNvPr id="2" name="Titre 1"/>
          <p:cNvSpPr>
            <a:spLocks noGrp="1"/>
          </p:cNvSpPr>
          <p:nvPr>
            <p:ph type="ctrTitle"/>
          </p:nvPr>
        </p:nvSpPr>
        <p:spPr>
          <a:xfrm>
            <a:off x="428564" y="285728"/>
            <a:ext cx="8715436" cy="1857380"/>
          </a:xfrm>
        </p:spPr>
        <p:txBody>
          <a:bodyPr/>
          <a:lstStyle/>
          <a:p>
            <a:pPr algn="ctr"/>
            <a:r>
              <a:rPr lang="fr-FR" b="1" dirty="0" smtClean="0"/>
              <a:t>TP3: Les algues vertes ou Chlorophycophytes</a:t>
            </a:r>
            <a:endParaRPr lang="fr-FR" b="1" dirty="0"/>
          </a:p>
        </p:txBody>
      </p:sp>
      <p:sp>
        <p:nvSpPr>
          <p:cNvPr id="5" name="ZoneTexte 4"/>
          <p:cNvSpPr txBox="1"/>
          <p:nvPr/>
        </p:nvSpPr>
        <p:spPr>
          <a:xfrm>
            <a:off x="177418" y="0"/>
            <a:ext cx="8966582" cy="424732"/>
          </a:xfrm>
          <a:prstGeom prst="rect">
            <a:avLst/>
          </a:prstGeom>
          <a:noFill/>
        </p:spPr>
        <p:txBody>
          <a:bodyPr wrap="square" rtlCol="0">
            <a:spAutoFit/>
          </a:bodyPr>
          <a:lstStyle/>
          <a:p>
            <a:pPr>
              <a:lnSpc>
                <a:spcPct val="90000"/>
              </a:lnSpc>
            </a:pPr>
            <a:r>
              <a:rPr lang="fr-FR" sz="2400" dirty="0" smtClean="0"/>
              <a:t>Travaux pratiques de Botanique                               TC- SNV   2</a:t>
            </a:r>
            <a:r>
              <a:rPr lang="fr-FR" sz="2400" baseline="30000" dirty="0" smtClean="0"/>
              <a:t>ème</a:t>
            </a:r>
            <a:r>
              <a:rPr lang="fr-FR" sz="2400" dirty="0" smtClean="0"/>
              <a:t> LMD</a:t>
            </a:r>
            <a:endParaRPr lang="fr-FR" sz="2400" dirty="0"/>
          </a:p>
        </p:txBody>
      </p:sp>
      <p:sp>
        <p:nvSpPr>
          <p:cNvPr id="6" name="Subtitle 2"/>
          <p:cNvSpPr>
            <a:spLocks noGrp="1"/>
          </p:cNvSpPr>
          <p:nvPr>
            <p:ph type="subTitle" idx="1"/>
          </p:nvPr>
        </p:nvSpPr>
        <p:spPr>
          <a:xfrm>
            <a:off x="6072199" y="6000768"/>
            <a:ext cx="2905058" cy="857232"/>
          </a:xfrm>
        </p:spPr>
        <p:txBody>
          <a:bodyPr>
            <a:normAutofit/>
          </a:bodyPr>
          <a:lstStyle/>
          <a:p>
            <a:pPr marL="0" indent="0" algn="l">
              <a:spcBef>
                <a:spcPts val="0"/>
              </a:spcBef>
              <a:buNone/>
            </a:pPr>
            <a:r>
              <a:rPr lang="fr-FR" sz="2000" b="0" i="0" dirty="0" smtClean="0">
                <a:solidFill>
                  <a:schemeClr val="bg1"/>
                </a:solidFill>
              </a:rPr>
              <a:t>Par: Mme BOUCHOUKH</a:t>
            </a:r>
            <a:endParaRPr lang="fr-FR" sz="2000" dirty="0" smtClean="0">
              <a:solidFill>
                <a:schemeClr val="bg1"/>
              </a:solidFill>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a:buFont typeface="Wingdings" pitchFamily="2" charset="2"/>
              <a:buChar char="Ø"/>
            </a:pPr>
            <a:r>
              <a:rPr lang="fr-FR" dirty="0" smtClean="0"/>
              <a:t>Un filament  sous forme d'un enchaînement linéaire de cellules rectangulaires pourvues chacune d'un ou de plusieurs </a:t>
            </a:r>
            <a:r>
              <a:rPr lang="fr-FR" b="1" dirty="0" smtClean="0"/>
              <a:t>chloroplastes</a:t>
            </a:r>
            <a:r>
              <a:rPr lang="fr-FR" dirty="0" smtClean="0"/>
              <a:t> en forme de </a:t>
            </a:r>
            <a:r>
              <a:rPr lang="fr-FR" b="1" dirty="0" smtClean="0"/>
              <a:t>ruban </a:t>
            </a:r>
            <a:r>
              <a:rPr lang="fr-FR" b="1" dirty="0" smtClean="0">
                <a:solidFill>
                  <a:srgbClr val="FF0000"/>
                </a:solidFill>
              </a:rPr>
              <a:t>spiralé</a:t>
            </a:r>
            <a:r>
              <a:rPr lang="fr-FR" dirty="0" smtClean="0">
                <a:solidFill>
                  <a:srgbClr val="FF0000"/>
                </a:solidFill>
              </a:rPr>
              <a:t>.</a:t>
            </a:r>
          </a:p>
        </p:txBody>
      </p:sp>
      <p:sp>
        <p:nvSpPr>
          <p:cNvPr id="4" name="Titre 1"/>
          <p:cNvSpPr>
            <a:spLocks noGrp="1"/>
          </p:cNvSpPr>
          <p:nvPr>
            <p:ph type="title"/>
          </p:nvPr>
        </p:nvSpPr>
        <p:spPr>
          <a:xfrm>
            <a:off x="1142107" y="189723"/>
            <a:ext cx="6859786" cy="738947"/>
          </a:xfrm>
        </p:spPr>
        <p:txBody>
          <a:bodyPr/>
          <a:lstStyle/>
          <a:p>
            <a:pPr algn="ctr"/>
            <a:r>
              <a:rPr lang="fr-FR" b="1" dirty="0" smtClean="0">
                <a:solidFill>
                  <a:srgbClr val="C00000"/>
                </a:solidFill>
              </a:rPr>
              <a:t>Le genre Spirogyra</a:t>
            </a:r>
            <a:endParaRPr lang="fr-FR" b="1" dirty="0">
              <a:solidFill>
                <a:srgbClr val="C00000"/>
              </a:solidFill>
            </a:endParaRPr>
          </a:p>
        </p:txBody>
      </p:sp>
      <p:pic>
        <p:nvPicPr>
          <p:cNvPr id="24578" name="Picture 2" descr="Résultat de recherche d'images pour &quot;spirogyra chloroplast&quot;"/>
          <p:cNvPicPr>
            <a:picLocks noChangeAspect="1" noChangeArrowheads="1"/>
          </p:cNvPicPr>
          <p:nvPr/>
        </p:nvPicPr>
        <p:blipFill>
          <a:blip r:embed="rId2"/>
          <a:srcRect/>
          <a:stretch>
            <a:fillRect/>
          </a:stretch>
        </p:blipFill>
        <p:spPr bwMode="auto">
          <a:xfrm>
            <a:off x="785786" y="3286124"/>
            <a:ext cx="5357850" cy="2898511"/>
          </a:xfrm>
          <a:prstGeom prst="rect">
            <a:avLst/>
          </a:prstGeom>
          <a:noFill/>
        </p:spPr>
      </p:pic>
      <p:sp>
        <p:nvSpPr>
          <p:cNvPr id="6" name="Accolade ouvrante 5"/>
          <p:cNvSpPr/>
          <p:nvPr/>
        </p:nvSpPr>
        <p:spPr>
          <a:xfrm rot="16200000">
            <a:off x="2000234" y="4429132"/>
            <a:ext cx="571503" cy="3000396"/>
          </a:xfrm>
          <a:prstGeom prst="leftBrace">
            <a:avLst/>
          </a:prstGeom>
          <a:ln w="28575">
            <a:solidFill>
              <a:srgbClr val="FF0000"/>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 name="ZoneTexte 6"/>
          <p:cNvSpPr txBox="1"/>
          <p:nvPr/>
        </p:nvSpPr>
        <p:spPr>
          <a:xfrm>
            <a:off x="928662" y="6357958"/>
            <a:ext cx="3286148" cy="369332"/>
          </a:xfrm>
          <a:prstGeom prst="rect">
            <a:avLst/>
          </a:prstGeom>
          <a:noFill/>
        </p:spPr>
        <p:txBody>
          <a:bodyPr wrap="square" rtlCol="0">
            <a:spAutoFit/>
          </a:bodyPr>
          <a:lstStyle/>
          <a:p>
            <a:pPr>
              <a:lnSpc>
                <a:spcPct val="90000"/>
              </a:lnSpc>
            </a:pPr>
            <a:r>
              <a:rPr lang="fr-FR" sz="2000" b="1" dirty="0" smtClean="0"/>
              <a:t>Une cellule rectangulaire</a:t>
            </a:r>
            <a:endParaRPr lang="fr-FR" sz="2000" b="1" dirty="0"/>
          </a:p>
        </p:txBody>
      </p:sp>
      <p:cxnSp>
        <p:nvCxnSpPr>
          <p:cNvPr id="9" name="Connecteur droit avec flèche 8"/>
          <p:cNvCxnSpPr/>
          <p:nvPr/>
        </p:nvCxnSpPr>
        <p:spPr>
          <a:xfrm rot="10800000">
            <a:off x="5572132" y="5572140"/>
            <a:ext cx="1285884" cy="214314"/>
          </a:xfrm>
          <a:prstGeom prst="straightConnector1">
            <a:avLst/>
          </a:prstGeom>
          <a:ln w="28575">
            <a:solidFill>
              <a:srgbClr val="FF0000"/>
            </a:solidFill>
            <a:miter lim="800000"/>
            <a:tailEnd type="arrow"/>
          </a:ln>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6858016" y="5572140"/>
            <a:ext cx="2285984" cy="646331"/>
          </a:xfrm>
          <a:prstGeom prst="rect">
            <a:avLst/>
          </a:prstGeom>
          <a:noFill/>
        </p:spPr>
        <p:txBody>
          <a:bodyPr wrap="square" rtlCol="0">
            <a:spAutoFit/>
          </a:bodyPr>
          <a:lstStyle/>
          <a:p>
            <a:pPr>
              <a:lnSpc>
                <a:spcPct val="90000"/>
              </a:lnSpc>
            </a:pPr>
            <a:r>
              <a:rPr lang="fr-FR" sz="2000" b="1" dirty="0" smtClean="0"/>
              <a:t>Chloroplaste sous forme spirale</a:t>
            </a:r>
            <a:endParaRPr lang="fr-FR" sz="20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a:buNone/>
            </a:pPr>
            <a:r>
              <a:rPr lang="fr-FR" dirty="0" smtClean="0"/>
              <a:t>Sur le chloroplaste,  s'alignent régulièrement des </a:t>
            </a:r>
            <a:r>
              <a:rPr lang="fr-FR" b="1" dirty="0" smtClean="0">
                <a:solidFill>
                  <a:srgbClr val="FF0000"/>
                </a:solidFill>
              </a:rPr>
              <a:t>Pyrénoïdes </a:t>
            </a:r>
            <a:r>
              <a:rPr lang="fr-FR" dirty="0" smtClean="0"/>
              <a:t>avec l’amidon sur leur surface</a:t>
            </a:r>
          </a:p>
          <a:p>
            <a:endParaRPr lang="fr-FR" dirty="0"/>
          </a:p>
        </p:txBody>
      </p:sp>
      <p:sp>
        <p:nvSpPr>
          <p:cNvPr id="4" name="Titre 1"/>
          <p:cNvSpPr>
            <a:spLocks noGrp="1"/>
          </p:cNvSpPr>
          <p:nvPr>
            <p:ph type="title"/>
          </p:nvPr>
        </p:nvSpPr>
        <p:spPr>
          <a:xfrm>
            <a:off x="1142107" y="189723"/>
            <a:ext cx="6859786" cy="738947"/>
          </a:xfrm>
        </p:spPr>
        <p:txBody>
          <a:bodyPr/>
          <a:lstStyle/>
          <a:p>
            <a:pPr algn="ctr"/>
            <a:r>
              <a:rPr lang="fr-FR" b="1" dirty="0" smtClean="0">
                <a:solidFill>
                  <a:srgbClr val="C00000"/>
                </a:solidFill>
              </a:rPr>
              <a:t>Le genre Spirogyra</a:t>
            </a:r>
            <a:endParaRPr lang="fr-FR" b="1" dirty="0">
              <a:solidFill>
                <a:srgbClr val="C00000"/>
              </a:solidFill>
            </a:endParaRPr>
          </a:p>
        </p:txBody>
      </p:sp>
      <p:sp>
        <p:nvSpPr>
          <p:cNvPr id="23554" name="AutoShape 2" descr="Résultat de recherche d'images pour &quot;spirogyra pyrenoids&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3556" name="AutoShape 4" descr="Résultat de recherche d'images pour &quot;spirogyra pyrenoids&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23560" name="Picture 8" descr="Résultat de recherche d'images pour &quot;spirogyra pyrenoids&quot;"/>
          <p:cNvPicPr>
            <a:picLocks noChangeAspect="1" noChangeArrowheads="1"/>
          </p:cNvPicPr>
          <p:nvPr/>
        </p:nvPicPr>
        <p:blipFill>
          <a:blip r:embed="rId2"/>
          <a:srcRect/>
          <a:stretch>
            <a:fillRect/>
          </a:stretch>
        </p:blipFill>
        <p:spPr bwMode="auto">
          <a:xfrm>
            <a:off x="1571605" y="2911078"/>
            <a:ext cx="5214974" cy="3304004"/>
          </a:xfrm>
          <a:prstGeom prst="rect">
            <a:avLst/>
          </a:prstGeom>
          <a:noFill/>
        </p:spPr>
      </p:pic>
      <p:cxnSp>
        <p:nvCxnSpPr>
          <p:cNvPr id="12" name="Connecteur droit avec flèche 11"/>
          <p:cNvCxnSpPr/>
          <p:nvPr/>
        </p:nvCxnSpPr>
        <p:spPr>
          <a:xfrm rot="10800000" flipV="1">
            <a:off x="6357950" y="3500438"/>
            <a:ext cx="857256" cy="357190"/>
          </a:xfrm>
          <a:prstGeom prst="straightConnector1">
            <a:avLst/>
          </a:prstGeom>
          <a:ln w="28575">
            <a:solidFill>
              <a:srgbClr val="FF0000"/>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rot="10800000" flipV="1">
            <a:off x="5500694" y="3500438"/>
            <a:ext cx="1714512" cy="1428760"/>
          </a:xfrm>
          <a:prstGeom prst="straightConnector1">
            <a:avLst/>
          </a:prstGeom>
          <a:ln w="28575">
            <a:solidFill>
              <a:srgbClr val="FF0000"/>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a:off x="7143768" y="3500438"/>
            <a:ext cx="285752" cy="1588"/>
          </a:xfrm>
          <a:prstGeom prst="line">
            <a:avLst/>
          </a:prstGeom>
          <a:ln w="28575">
            <a:solidFill>
              <a:srgbClr val="FF0000"/>
            </a:solidFill>
            <a:miter lim="800000"/>
          </a:ln>
        </p:spPr>
        <p:style>
          <a:lnRef idx="1">
            <a:schemeClr val="accent1"/>
          </a:lnRef>
          <a:fillRef idx="0">
            <a:schemeClr val="accent1"/>
          </a:fillRef>
          <a:effectRef idx="0">
            <a:schemeClr val="accent1"/>
          </a:effectRef>
          <a:fontRef idx="minor">
            <a:schemeClr val="tx1"/>
          </a:fontRef>
        </p:style>
      </p:cxnSp>
      <p:sp>
        <p:nvSpPr>
          <p:cNvPr id="21" name="ZoneTexte 20"/>
          <p:cNvSpPr txBox="1"/>
          <p:nvPr/>
        </p:nvSpPr>
        <p:spPr>
          <a:xfrm>
            <a:off x="7429520" y="3286124"/>
            <a:ext cx="1714480" cy="424732"/>
          </a:xfrm>
          <a:prstGeom prst="rect">
            <a:avLst/>
          </a:prstGeom>
          <a:noFill/>
        </p:spPr>
        <p:txBody>
          <a:bodyPr wrap="square" rtlCol="0">
            <a:spAutoFit/>
          </a:bodyPr>
          <a:lstStyle/>
          <a:p>
            <a:pPr>
              <a:lnSpc>
                <a:spcPct val="90000"/>
              </a:lnSpc>
            </a:pPr>
            <a:r>
              <a:rPr lang="fr-FR" sz="2400" dirty="0" smtClean="0"/>
              <a:t>Pyrénoïdes</a:t>
            </a:r>
            <a:endParaRPr lang="fr-FR" sz="2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2976" y="214290"/>
            <a:ext cx="6859786" cy="691361"/>
          </a:xfrm>
        </p:spPr>
        <p:txBody>
          <a:bodyPr/>
          <a:lstStyle/>
          <a:p>
            <a:r>
              <a:rPr lang="fr-FR" b="1" dirty="0" smtClean="0">
                <a:solidFill>
                  <a:srgbClr val="C00000"/>
                </a:solidFill>
              </a:rPr>
              <a:t>Reproduction du genre Spirogyra</a:t>
            </a:r>
            <a:endParaRPr lang="fr-FR" b="1" dirty="0">
              <a:solidFill>
                <a:srgbClr val="C00000"/>
              </a:solidFill>
            </a:endParaRPr>
          </a:p>
        </p:txBody>
      </p:sp>
      <p:sp>
        <p:nvSpPr>
          <p:cNvPr id="3" name="Espace réservé du contenu 2"/>
          <p:cNvSpPr>
            <a:spLocks noGrp="1"/>
          </p:cNvSpPr>
          <p:nvPr>
            <p:ph idx="1"/>
          </p:nvPr>
        </p:nvSpPr>
        <p:spPr>
          <a:xfrm>
            <a:off x="0" y="1643050"/>
            <a:ext cx="7929586" cy="2071702"/>
          </a:xfrm>
        </p:spPr>
        <p:txBody>
          <a:bodyPr/>
          <a:lstStyle/>
          <a:p>
            <a:pPr>
              <a:buFont typeface="Wingdings" pitchFamily="2" charset="2"/>
              <a:buChar char="Ø"/>
            </a:pPr>
            <a:r>
              <a:rPr lang="fr-FR" dirty="0" smtClean="0"/>
              <a:t>Reproduction est sexuée par une </a:t>
            </a:r>
            <a:r>
              <a:rPr lang="fr-FR" b="1" dirty="0" smtClean="0">
                <a:solidFill>
                  <a:srgbClr val="FF0000"/>
                </a:solidFill>
              </a:rPr>
              <a:t>cystogamie</a:t>
            </a:r>
          </a:p>
          <a:p>
            <a:pPr>
              <a:buFont typeface="Wingdings" pitchFamily="2" charset="2"/>
              <a:buChar char="Ø"/>
            </a:pPr>
            <a:r>
              <a:rPr lang="fr-FR" dirty="0" smtClean="0"/>
              <a:t>Deux filaments s'accolent et chaque cellule émet une petite protubérance sous forme d’une extension tubulaire vers la cellule d'en face pour former un tube continu entre les deux cellules, ce sont les </a:t>
            </a:r>
            <a:r>
              <a:rPr lang="fr-FR" dirty="0" smtClean="0">
                <a:solidFill>
                  <a:srgbClr val="FF0000"/>
                </a:solidFill>
              </a:rPr>
              <a:t>ponts de conjugaison</a:t>
            </a:r>
            <a:endParaRPr lang="fr-FR" dirty="0">
              <a:solidFill>
                <a:srgbClr val="FF0000"/>
              </a:solidFill>
            </a:endParaRPr>
          </a:p>
        </p:txBody>
      </p:sp>
      <p:sp>
        <p:nvSpPr>
          <p:cNvPr id="25602" name="AutoShape 2" descr="Résultat de recherche d'images pour &quot;spirogyra pont de conjugaison&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25604" name="Picture 4" descr="Résultat de recherche d'images pour &quot;spirogyra pont de conjugaison&quot;"/>
          <p:cNvPicPr>
            <a:picLocks noChangeAspect="1" noChangeArrowheads="1"/>
          </p:cNvPicPr>
          <p:nvPr/>
        </p:nvPicPr>
        <p:blipFill>
          <a:blip r:embed="rId2"/>
          <a:srcRect/>
          <a:stretch>
            <a:fillRect/>
          </a:stretch>
        </p:blipFill>
        <p:spPr bwMode="auto">
          <a:xfrm>
            <a:off x="3357554" y="3857628"/>
            <a:ext cx="5238750" cy="2786082"/>
          </a:xfrm>
          <a:prstGeom prst="rect">
            <a:avLst/>
          </a:prstGeom>
          <a:noFill/>
        </p:spPr>
      </p:pic>
      <p:cxnSp>
        <p:nvCxnSpPr>
          <p:cNvPr id="7" name="Connecteur droit avec flèche 6"/>
          <p:cNvCxnSpPr/>
          <p:nvPr/>
        </p:nvCxnSpPr>
        <p:spPr>
          <a:xfrm rot="5400000">
            <a:off x="4179091" y="4464851"/>
            <a:ext cx="1857388" cy="71438"/>
          </a:xfrm>
          <a:prstGeom prst="straightConnector1">
            <a:avLst/>
          </a:prstGeom>
          <a:ln w="28575">
            <a:solidFill>
              <a:srgbClr val="FF0000"/>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p:nvPr/>
        </p:nvCxnSpPr>
        <p:spPr>
          <a:xfrm rot="5400000">
            <a:off x="3536149" y="3821909"/>
            <a:ext cx="1857388" cy="1357322"/>
          </a:xfrm>
          <a:prstGeom prst="straightConnector1">
            <a:avLst/>
          </a:prstGeom>
          <a:ln w="28575">
            <a:solidFill>
              <a:srgbClr val="FF0000"/>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rot="16200000" flipH="1">
            <a:off x="4929190" y="3786190"/>
            <a:ext cx="1785950" cy="1357322"/>
          </a:xfrm>
          <a:prstGeom prst="straightConnector1">
            <a:avLst/>
          </a:prstGeom>
          <a:ln w="28575">
            <a:solidFill>
              <a:srgbClr val="FF0000"/>
            </a:solidFill>
            <a:miter lim="8000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643050"/>
            <a:ext cx="3714744" cy="3714776"/>
          </a:xfrm>
        </p:spPr>
        <p:txBody>
          <a:bodyPr>
            <a:normAutofit/>
          </a:bodyPr>
          <a:lstStyle/>
          <a:p>
            <a:pPr>
              <a:buFont typeface="Wingdings" pitchFamily="2" charset="2"/>
              <a:buChar char="Ø"/>
            </a:pPr>
            <a:r>
              <a:rPr lang="fr-FR" dirty="0" smtClean="0"/>
              <a:t>Le contenu de chaque cellule a formé une sphère.</a:t>
            </a:r>
          </a:p>
          <a:p>
            <a:pPr>
              <a:buFont typeface="Wingdings" pitchFamily="2" charset="2"/>
              <a:buChar char="Ø"/>
            </a:pPr>
            <a:r>
              <a:rPr lang="fr-FR" dirty="0" smtClean="0"/>
              <a:t>L’un des deux filaments va se comporter comme mâle et le contenu de chacune de ses cellules va passer par le pont de conjugaison vers la cellule en face</a:t>
            </a:r>
            <a:endParaRPr lang="fr-FR" dirty="0"/>
          </a:p>
        </p:txBody>
      </p:sp>
      <p:sp>
        <p:nvSpPr>
          <p:cNvPr id="4" name="Titre 1"/>
          <p:cNvSpPr>
            <a:spLocks noGrp="1"/>
          </p:cNvSpPr>
          <p:nvPr>
            <p:ph type="title"/>
          </p:nvPr>
        </p:nvSpPr>
        <p:spPr>
          <a:xfrm>
            <a:off x="1142976" y="214290"/>
            <a:ext cx="6859786" cy="691361"/>
          </a:xfrm>
        </p:spPr>
        <p:txBody>
          <a:bodyPr/>
          <a:lstStyle/>
          <a:p>
            <a:r>
              <a:rPr lang="fr-FR" b="1" dirty="0" smtClean="0">
                <a:solidFill>
                  <a:srgbClr val="C00000"/>
                </a:solidFill>
              </a:rPr>
              <a:t>Reproduction du genre Spirogyra</a:t>
            </a:r>
            <a:endParaRPr lang="fr-FR" b="1" dirty="0">
              <a:solidFill>
                <a:srgbClr val="C00000"/>
              </a:solidFill>
            </a:endParaRPr>
          </a:p>
        </p:txBody>
      </p:sp>
      <p:pic>
        <p:nvPicPr>
          <p:cNvPr id="26626" name="Picture 2" descr="Résultat de recherche d'images pour &quot;spirogyra pont de conjugaison&quot;"/>
          <p:cNvPicPr>
            <a:picLocks noChangeAspect="1" noChangeArrowheads="1"/>
          </p:cNvPicPr>
          <p:nvPr/>
        </p:nvPicPr>
        <p:blipFill>
          <a:blip r:embed="rId2"/>
          <a:srcRect/>
          <a:stretch>
            <a:fillRect/>
          </a:stretch>
        </p:blipFill>
        <p:spPr bwMode="auto">
          <a:xfrm>
            <a:off x="3857620" y="1643050"/>
            <a:ext cx="4924425" cy="4381501"/>
          </a:xfrm>
          <a:prstGeom prst="rect">
            <a:avLst/>
          </a:prstGeom>
          <a:noFill/>
        </p:spPr>
      </p:pic>
      <p:sp>
        <p:nvSpPr>
          <p:cNvPr id="6" name="ZoneTexte 5"/>
          <p:cNvSpPr txBox="1"/>
          <p:nvPr/>
        </p:nvSpPr>
        <p:spPr>
          <a:xfrm>
            <a:off x="5072066" y="6072206"/>
            <a:ext cx="928694" cy="424732"/>
          </a:xfrm>
          <a:prstGeom prst="rect">
            <a:avLst/>
          </a:prstGeom>
          <a:noFill/>
        </p:spPr>
        <p:txBody>
          <a:bodyPr wrap="square" rtlCol="0">
            <a:spAutoFit/>
          </a:bodyPr>
          <a:lstStyle/>
          <a:p>
            <a:pPr>
              <a:lnSpc>
                <a:spcPct val="90000"/>
              </a:lnSpc>
            </a:pPr>
            <a:r>
              <a:rPr lang="fr-FR" sz="2400" dirty="0" smtClean="0">
                <a:solidFill>
                  <a:srgbClr val="FF0000"/>
                </a:solidFill>
              </a:rPr>
              <a:t>Mâle</a:t>
            </a:r>
            <a:endParaRPr lang="fr-FR" sz="2400" dirty="0">
              <a:solidFill>
                <a:srgbClr val="FF0000"/>
              </a:solidFill>
            </a:endParaRPr>
          </a:p>
        </p:txBody>
      </p:sp>
      <p:sp>
        <p:nvSpPr>
          <p:cNvPr id="7" name="ZoneTexte 6"/>
          <p:cNvSpPr txBox="1"/>
          <p:nvPr/>
        </p:nvSpPr>
        <p:spPr>
          <a:xfrm>
            <a:off x="6429388" y="6072206"/>
            <a:ext cx="1357322" cy="424732"/>
          </a:xfrm>
          <a:prstGeom prst="rect">
            <a:avLst/>
          </a:prstGeom>
          <a:noFill/>
        </p:spPr>
        <p:txBody>
          <a:bodyPr wrap="square" rtlCol="0">
            <a:spAutoFit/>
          </a:bodyPr>
          <a:lstStyle/>
          <a:p>
            <a:pPr>
              <a:lnSpc>
                <a:spcPct val="90000"/>
              </a:lnSpc>
            </a:pPr>
            <a:r>
              <a:rPr lang="fr-FR" sz="2400" dirty="0" smtClean="0">
                <a:solidFill>
                  <a:srgbClr val="FF0000"/>
                </a:solidFill>
              </a:rPr>
              <a:t>Femelle</a:t>
            </a:r>
            <a:endParaRPr lang="fr-FR" sz="2400"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643050"/>
            <a:ext cx="8286776" cy="928694"/>
          </a:xfrm>
        </p:spPr>
        <p:txBody>
          <a:bodyPr>
            <a:normAutofit/>
          </a:bodyPr>
          <a:lstStyle/>
          <a:p>
            <a:pPr>
              <a:buFont typeface="Wingdings" pitchFamily="2" charset="2"/>
              <a:buChar char="Ø"/>
            </a:pPr>
            <a:r>
              <a:rPr lang="fr-FR" dirty="0" smtClean="0"/>
              <a:t>Il y a une fusion complète et formation d’un </a:t>
            </a:r>
            <a:r>
              <a:rPr lang="fr-FR" dirty="0" smtClean="0">
                <a:solidFill>
                  <a:srgbClr val="FF0000"/>
                </a:solidFill>
              </a:rPr>
              <a:t>zygote</a:t>
            </a:r>
            <a:r>
              <a:rPr lang="fr-FR" dirty="0" smtClean="0"/>
              <a:t> ou </a:t>
            </a:r>
            <a:r>
              <a:rPr lang="fr-FR" dirty="0" smtClean="0">
                <a:solidFill>
                  <a:srgbClr val="FF0000"/>
                </a:solidFill>
              </a:rPr>
              <a:t>œuf  diploïde </a:t>
            </a:r>
            <a:r>
              <a:rPr lang="fr-FR" dirty="0" smtClean="0"/>
              <a:t>à triple paroi.</a:t>
            </a:r>
          </a:p>
          <a:p>
            <a:pPr>
              <a:buNone/>
            </a:pPr>
            <a:endParaRPr lang="fr-FR" dirty="0"/>
          </a:p>
        </p:txBody>
      </p:sp>
      <p:sp>
        <p:nvSpPr>
          <p:cNvPr id="4" name="Titre 1"/>
          <p:cNvSpPr>
            <a:spLocks noGrp="1"/>
          </p:cNvSpPr>
          <p:nvPr>
            <p:ph type="title"/>
          </p:nvPr>
        </p:nvSpPr>
        <p:spPr>
          <a:xfrm>
            <a:off x="1142976" y="214290"/>
            <a:ext cx="6859786" cy="691361"/>
          </a:xfrm>
        </p:spPr>
        <p:txBody>
          <a:bodyPr/>
          <a:lstStyle/>
          <a:p>
            <a:r>
              <a:rPr lang="fr-FR" b="1" dirty="0" smtClean="0">
                <a:solidFill>
                  <a:srgbClr val="C00000"/>
                </a:solidFill>
              </a:rPr>
              <a:t>Reproduction du genre Spirogyra</a:t>
            </a:r>
            <a:endParaRPr lang="fr-FR" b="1" dirty="0">
              <a:solidFill>
                <a:srgbClr val="C00000"/>
              </a:solidFill>
            </a:endParaRPr>
          </a:p>
        </p:txBody>
      </p:sp>
      <p:pic>
        <p:nvPicPr>
          <p:cNvPr id="27650" name="Picture 2" descr="Résultat de recherche d'images pour &quot;spirogyra pont de conjugaison&quot;"/>
          <p:cNvPicPr>
            <a:picLocks noChangeAspect="1" noChangeArrowheads="1"/>
          </p:cNvPicPr>
          <p:nvPr/>
        </p:nvPicPr>
        <p:blipFill>
          <a:blip r:embed="rId2"/>
          <a:srcRect t="21875"/>
          <a:stretch>
            <a:fillRect/>
          </a:stretch>
        </p:blipFill>
        <p:spPr bwMode="auto">
          <a:xfrm>
            <a:off x="3048000" y="2428868"/>
            <a:ext cx="6096000" cy="3571868"/>
          </a:xfrm>
          <a:prstGeom prst="rect">
            <a:avLst/>
          </a:prstGeom>
          <a:noFill/>
        </p:spPr>
      </p:pic>
      <p:sp>
        <p:nvSpPr>
          <p:cNvPr id="6" name="ZoneTexte 5"/>
          <p:cNvSpPr txBox="1"/>
          <p:nvPr/>
        </p:nvSpPr>
        <p:spPr>
          <a:xfrm>
            <a:off x="214282" y="2571744"/>
            <a:ext cx="2714644" cy="1421928"/>
          </a:xfrm>
          <a:prstGeom prst="rect">
            <a:avLst/>
          </a:prstGeom>
          <a:noFill/>
        </p:spPr>
        <p:txBody>
          <a:bodyPr wrap="square" rtlCol="0">
            <a:spAutoFit/>
          </a:bodyPr>
          <a:lstStyle/>
          <a:p>
            <a:pPr>
              <a:lnSpc>
                <a:spcPct val="90000"/>
              </a:lnSpc>
              <a:buFont typeface="Wingdings" pitchFamily="2" charset="2"/>
              <a:buChar char="Ø"/>
            </a:pPr>
            <a:r>
              <a:rPr lang="fr-FR" sz="2400" dirty="0" smtClean="0"/>
              <a:t>Tous les œufs sont logés dans les cellules du </a:t>
            </a:r>
            <a:r>
              <a:rPr lang="fr-FR" sz="2400" dirty="0" smtClean="0">
                <a:solidFill>
                  <a:srgbClr val="FF0000"/>
                </a:solidFill>
              </a:rPr>
              <a:t>filament femelle</a:t>
            </a:r>
            <a:endParaRPr lang="fr-FR" sz="2400" dirty="0">
              <a:solidFill>
                <a:srgbClr val="FF0000"/>
              </a:solidFill>
            </a:endParaRPr>
          </a:p>
        </p:txBody>
      </p:sp>
      <p:cxnSp>
        <p:nvCxnSpPr>
          <p:cNvPr id="8" name="Connecteur droit avec flèche 7"/>
          <p:cNvCxnSpPr/>
          <p:nvPr/>
        </p:nvCxnSpPr>
        <p:spPr>
          <a:xfrm rot="16200000" flipH="1">
            <a:off x="2678893" y="3607595"/>
            <a:ext cx="785818" cy="714380"/>
          </a:xfrm>
          <a:prstGeom prst="straightConnector1">
            <a:avLst/>
          </a:prstGeom>
          <a:ln w="28575">
            <a:solidFill>
              <a:srgbClr val="FF0000"/>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a:off x="2786050" y="3429000"/>
            <a:ext cx="2214578" cy="644530"/>
          </a:xfrm>
          <a:prstGeom prst="straightConnector1">
            <a:avLst/>
          </a:prstGeom>
          <a:ln w="28575">
            <a:solidFill>
              <a:srgbClr val="FF0000"/>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rot="5400000">
            <a:off x="5357818" y="2000240"/>
            <a:ext cx="785818" cy="642942"/>
          </a:xfrm>
          <a:prstGeom prst="straightConnector1">
            <a:avLst/>
          </a:prstGeom>
          <a:ln w="28575">
            <a:solidFill>
              <a:srgbClr val="FF0000"/>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rot="16200000" flipH="1">
            <a:off x="5857884" y="2428868"/>
            <a:ext cx="1428760" cy="428628"/>
          </a:xfrm>
          <a:prstGeom prst="straightConnector1">
            <a:avLst/>
          </a:prstGeom>
          <a:ln w="28575">
            <a:solidFill>
              <a:srgbClr val="FF0000"/>
            </a:solidFill>
            <a:miter lim="800000"/>
            <a:tailEnd type="arrow"/>
          </a:ln>
        </p:spPr>
        <p:style>
          <a:lnRef idx="1">
            <a:schemeClr val="accent1"/>
          </a:lnRef>
          <a:fillRef idx="0">
            <a:schemeClr val="accent1"/>
          </a:fillRef>
          <a:effectRef idx="0">
            <a:schemeClr val="accent1"/>
          </a:effectRef>
          <a:fontRef idx="minor">
            <a:schemeClr val="tx1"/>
          </a:fontRef>
        </p:style>
      </p:cxnSp>
      <p:sp>
        <p:nvSpPr>
          <p:cNvPr id="18" name="ZoneTexte 17"/>
          <p:cNvSpPr txBox="1"/>
          <p:nvPr/>
        </p:nvSpPr>
        <p:spPr>
          <a:xfrm>
            <a:off x="0" y="6000768"/>
            <a:ext cx="9144000" cy="757130"/>
          </a:xfrm>
          <a:prstGeom prst="rect">
            <a:avLst/>
          </a:prstGeom>
          <a:noFill/>
        </p:spPr>
        <p:txBody>
          <a:bodyPr wrap="square" rtlCol="0">
            <a:spAutoFit/>
          </a:bodyPr>
          <a:lstStyle/>
          <a:p>
            <a:pPr>
              <a:lnSpc>
                <a:spcPct val="90000"/>
              </a:lnSpc>
              <a:buFont typeface="Wingdings" pitchFamily="2" charset="2"/>
              <a:buChar char="Ø"/>
            </a:pPr>
            <a:r>
              <a:rPr lang="fr-FR" sz="2400" dirty="0" smtClean="0"/>
              <a:t>le zygote   va subir une </a:t>
            </a:r>
            <a:r>
              <a:rPr lang="fr-FR" sz="2400" dirty="0" smtClean="0">
                <a:solidFill>
                  <a:srgbClr val="FF0000"/>
                </a:solidFill>
              </a:rPr>
              <a:t>méiose</a:t>
            </a:r>
            <a:r>
              <a:rPr lang="fr-FR" sz="2400" dirty="0" smtClean="0"/>
              <a:t> qui conduit à </a:t>
            </a:r>
            <a:r>
              <a:rPr lang="fr-FR" sz="2400" dirty="0" smtClean="0">
                <a:solidFill>
                  <a:srgbClr val="FF0000"/>
                </a:solidFill>
              </a:rPr>
              <a:t>quatre</a:t>
            </a:r>
            <a:r>
              <a:rPr lang="fr-FR" sz="2400" dirty="0" smtClean="0"/>
              <a:t> cellules haploïdes, </a:t>
            </a:r>
            <a:r>
              <a:rPr lang="fr-FR" sz="2400" dirty="0" smtClean="0">
                <a:solidFill>
                  <a:srgbClr val="FF0000"/>
                </a:solidFill>
              </a:rPr>
              <a:t>trois dégénèrent </a:t>
            </a:r>
            <a:r>
              <a:rPr lang="fr-FR" sz="2400" dirty="0" smtClean="0"/>
              <a:t>et </a:t>
            </a:r>
            <a:r>
              <a:rPr lang="fr-FR" sz="2400" dirty="0" smtClean="0">
                <a:solidFill>
                  <a:srgbClr val="FF0000"/>
                </a:solidFill>
              </a:rPr>
              <a:t>une  devient </a:t>
            </a:r>
            <a:r>
              <a:rPr lang="fr-FR" sz="2400" dirty="0" smtClean="0"/>
              <a:t>par mitoses un </a:t>
            </a:r>
            <a:r>
              <a:rPr lang="fr-FR" sz="2400" dirty="0" smtClean="0">
                <a:solidFill>
                  <a:srgbClr val="FF0000"/>
                </a:solidFill>
              </a:rPr>
              <a:t>nouveau filament</a:t>
            </a:r>
            <a:endParaRPr lang="fr-FR" sz="2400"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1142976" y="214290"/>
            <a:ext cx="6859786" cy="691361"/>
          </a:xfrm>
        </p:spPr>
        <p:txBody>
          <a:bodyPr/>
          <a:lstStyle/>
          <a:p>
            <a:r>
              <a:rPr lang="fr-FR" b="1" dirty="0" smtClean="0">
                <a:solidFill>
                  <a:srgbClr val="C00000"/>
                </a:solidFill>
              </a:rPr>
              <a:t>Reproduction du genre Spirogyra</a:t>
            </a:r>
            <a:endParaRPr lang="fr-FR" b="1" dirty="0">
              <a:solidFill>
                <a:srgbClr val="C00000"/>
              </a:solidFill>
            </a:endParaRPr>
          </a:p>
        </p:txBody>
      </p:sp>
      <p:pic>
        <p:nvPicPr>
          <p:cNvPr id="5" name="Picture 3" descr="C:\Users\MY\Desktop\images.jpg"/>
          <p:cNvPicPr>
            <a:picLocks noChangeAspect="1" noChangeArrowheads="1"/>
          </p:cNvPicPr>
          <p:nvPr/>
        </p:nvPicPr>
        <p:blipFill>
          <a:blip r:embed="rId2"/>
          <a:srcRect r="50772"/>
          <a:stretch>
            <a:fillRect/>
          </a:stretch>
        </p:blipFill>
        <p:spPr bwMode="auto">
          <a:xfrm>
            <a:off x="0" y="1428712"/>
            <a:ext cx="1214446" cy="5429288"/>
          </a:xfrm>
          <a:prstGeom prst="rect">
            <a:avLst/>
          </a:prstGeom>
          <a:noFill/>
        </p:spPr>
      </p:pic>
      <p:pic>
        <p:nvPicPr>
          <p:cNvPr id="6" name="Picture 2" descr="C:\Users\MY\Desktop\spirogyra-scalariform-conjugation.jpg"/>
          <p:cNvPicPr>
            <a:picLocks noChangeAspect="1" noChangeArrowheads="1"/>
          </p:cNvPicPr>
          <p:nvPr/>
        </p:nvPicPr>
        <p:blipFill>
          <a:blip r:embed="rId3"/>
          <a:srcRect l="21533" t="6026"/>
          <a:stretch>
            <a:fillRect/>
          </a:stretch>
        </p:blipFill>
        <p:spPr bwMode="auto">
          <a:xfrm>
            <a:off x="1214414" y="1362057"/>
            <a:ext cx="5119701" cy="5495943"/>
          </a:xfrm>
          <a:prstGeom prst="rect">
            <a:avLst/>
          </a:prstGeom>
          <a:noFill/>
        </p:spPr>
      </p:pic>
      <p:cxnSp>
        <p:nvCxnSpPr>
          <p:cNvPr id="8" name="Connecteur droit avec flèche 7"/>
          <p:cNvCxnSpPr/>
          <p:nvPr/>
        </p:nvCxnSpPr>
        <p:spPr>
          <a:xfrm rot="5400000">
            <a:off x="428596" y="1285860"/>
            <a:ext cx="500066" cy="214314"/>
          </a:xfrm>
          <a:prstGeom prst="straightConnector1">
            <a:avLst/>
          </a:prstGeom>
          <a:ln w="28575">
            <a:solidFill>
              <a:srgbClr val="FF0000"/>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a:off x="785786" y="1142984"/>
            <a:ext cx="5857916" cy="1588"/>
          </a:xfrm>
          <a:prstGeom prst="line">
            <a:avLst/>
          </a:prstGeom>
          <a:ln w="28575">
            <a:solidFill>
              <a:srgbClr val="FF0000"/>
            </a:solidFill>
            <a:miter lim="800000"/>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rot="10800000" flipV="1">
            <a:off x="2071670" y="3071810"/>
            <a:ext cx="4786346" cy="428628"/>
          </a:xfrm>
          <a:prstGeom prst="straightConnector1">
            <a:avLst/>
          </a:prstGeom>
          <a:ln w="28575">
            <a:solidFill>
              <a:srgbClr val="FF0000"/>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rot="10800000" flipV="1">
            <a:off x="3357554" y="1500174"/>
            <a:ext cx="3429024" cy="71438"/>
          </a:xfrm>
          <a:prstGeom prst="straightConnector1">
            <a:avLst/>
          </a:prstGeom>
          <a:ln w="28575">
            <a:solidFill>
              <a:srgbClr val="FF0000"/>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rot="10800000" flipV="1">
            <a:off x="4214810" y="2000240"/>
            <a:ext cx="2571768" cy="214314"/>
          </a:xfrm>
          <a:prstGeom prst="straightConnector1">
            <a:avLst/>
          </a:prstGeom>
          <a:ln w="28575">
            <a:solidFill>
              <a:srgbClr val="FF0000"/>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rot="10800000" flipV="1">
            <a:off x="5572132" y="4786322"/>
            <a:ext cx="1071570" cy="71438"/>
          </a:xfrm>
          <a:prstGeom prst="straightConnector1">
            <a:avLst/>
          </a:prstGeom>
          <a:ln w="28575">
            <a:solidFill>
              <a:srgbClr val="FF0000"/>
            </a:solidFill>
            <a:miter lim="800000"/>
            <a:tailEnd type="arrow"/>
          </a:ln>
        </p:spPr>
        <p:style>
          <a:lnRef idx="1">
            <a:schemeClr val="accent1"/>
          </a:lnRef>
          <a:fillRef idx="0">
            <a:schemeClr val="accent1"/>
          </a:fillRef>
          <a:effectRef idx="0">
            <a:schemeClr val="accent1"/>
          </a:effectRef>
          <a:fontRef idx="minor">
            <a:schemeClr val="tx1"/>
          </a:fontRef>
        </p:style>
      </p:cxnSp>
      <p:sp>
        <p:nvSpPr>
          <p:cNvPr id="21" name="ZoneTexte 20"/>
          <p:cNvSpPr txBox="1"/>
          <p:nvPr/>
        </p:nvSpPr>
        <p:spPr>
          <a:xfrm>
            <a:off x="6643702" y="857232"/>
            <a:ext cx="2500298" cy="369332"/>
          </a:xfrm>
          <a:prstGeom prst="rect">
            <a:avLst/>
          </a:prstGeom>
          <a:noFill/>
        </p:spPr>
        <p:txBody>
          <a:bodyPr wrap="square" rtlCol="0">
            <a:spAutoFit/>
          </a:bodyPr>
          <a:lstStyle/>
          <a:p>
            <a:pPr>
              <a:lnSpc>
                <a:spcPct val="90000"/>
              </a:lnSpc>
            </a:pPr>
            <a:r>
              <a:rPr lang="fr-FR" sz="2000" b="1" dirty="0" smtClean="0"/>
              <a:t>Chloroplaste spiral</a:t>
            </a:r>
            <a:endParaRPr lang="fr-FR" sz="2000" b="1" dirty="0"/>
          </a:p>
        </p:txBody>
      </p:sp>
      <p:sp>
        <p:nvSpPr>
          <p:cNvPr id="22" name="ZoneTexte 21"/>
          <p:cNvSpPr txBox="1"/>
          <p:nvPr/>
        </p:nvSpPr>
        <p:spPr>
          <a:xfrm>
            <a:off x="6786578" y="1285860"/>
            <a:ext cx="2143140" cy="369332"/>
          </a:xfrm>
          <a:prstGeom prst="rect">
            <a:avLst/>
          </a:prstGeom>
          <a:noFill/>
        </p:spPr>
        <p:txBody>
          <a:bodyPr wrap="square" rtlCol="0">
            <a:spAutoFit/>
          </a:bodyPr>
          <a:lstStyle/>
          <a:p>
            <a:pPr>
              <a:lnSpc>
                <a:spcPct val="90000"/>
              </a:lnSpc>
            </a:pPr>
            <a:r>
              <a:rPr lang="fr-FR" sz="2000" b="1" dirty="0" smtClean="0"/>
              <a:t>Filament mâle</a:t>
            </a:r>
            <a:endParaRPr lang="fr-FR" sz="2000" b="1" dirty="0"/>
          </a:p>
        </p:txBody>
      </p:sp>
      <p:sp>
        <p:nvSpPr>
          <p:cNvPr id="23" name="ZoneTexte 22"/>
          <p:cNvSpPr txBox="1"/>
          <p:nvPr/>
        </p:nvSpPr>
        <p:spPr>
          <a:xfrm>
            <a:off x="6858016" y="1785926"/>
            <a:ext cx="2143140" cy="369332"/>
          </a:xfrm>
          <a:prstGeom prst="rect">
            <a:avLst/>
          </a:prstGeom>
          <a:noFill/>
        </p:spPr>
        <p:txBody>
          <a:bodyPr wrap="square" rtlCol="0">
            <a:spAutoFit/>
          </a:bodyPr>
          <a:lstStyle/>
          <a:p>
            <a:pPr>
              <a:lnSpc>
                <a:spcPct val="90000"/>
              </a:lnSpc>
            </a:pPr>
            <a:r>
              <a:rPr lang="fr-FR" sz="2000" b="1" dirty="0" smtClean="0"/>
              <a:t>Filament femelle</a:t>
            </a:r>
            <a:endParaRPr lang="fr-FR" sz="2000" b="1" dirty="0"/>
          </a:p>
        </p:txBody>
      </p:sp>
      <p:sp>
        <p:nvSpPr>
          <p:cNvPr id="24" name="ZoneTexte 23"/>
          <p:cNvSpPr txBox="1"/>
          <p:nvPr/>
        </p:nvSpPr>
        <p:spPr>
          <a:xfrm>
            <a:off x="6786578" y="2928934"/>
            <a:ext cx="2500330" cy="369332"/>
          </a:xfrm>
          <a:prstGeom prst="rect">
            <a:avLst/>
          </a:prstGeom>
          <a:noFill/>
        </p:spPr>
        <p:txBody>
          <a:bodyPr wrap="square" rtlCol="0">
            <a:spAutoFit/>
          </a:bodyPr>
          <a:lstStyle/>
          <a:p>
            <a:pPr>
              <a:lnSpc>
                <a:spcPct val="90000"/>
              </a:lnSpc>
            </a:pPr>
            <a:r>
              <a:rPr lang="fr-FR" sz="2000" b="1" dirty="0" smtClean="0"/>
              <a:t>Pont de conjugaison</a:t>
            </a:r>
            <a:endParaRPr lang="fr-FR" sz="2000" b="1" dirty="0"/>
          </a:p>
        </p:txBody>
      </p:sp>
      <p:sp>
        <p:nvSpPr>
          <p:cNvPr id="25" name="ZoneTexte 24"/>
          <p:cNvSpPr txBox="1"/>
          <p:nvPr/>
        </p:nvSpPr>
        <p:spPr>
          <a:xfrm>
            <a:off x="6643702" y="4572008"/>
            <a:ext cx="1857388" cy="369332"/>
          </a:xfrm>
          <a:prstGeom prst="rect">
            <a:avLst/>
          </a:prstGeom>
          <a:noFill/>
        </p:spPr>
        <p:txBody>
          <a:bodyPr wrap="square" rtlCol="0">
            <a:spAutoFit/>
          </a:bodyPr>
          <a:lstStyle/>
          <a:p>
            <a:pPr>
              <a:lnSpc>
                <a:spcPct val="90000"/>
              </a:lnSpc>
            </a:pPr>
            <a:r>
              <a:rPr lang="fr-FR" sz="2000" b="1" dirty="0" smtClean="0"/>
              <a:t>Zygote ou œuf </a:t>
            </a:r>
            <a:endParaRPr lang="fr-FR" sz="2000" b="1" dirty="0"/>
          </a:p>
        </p:txBody>
      </p:sp>
      <p:cxnSp>
        <p:nvCxnSpPr>
          <p:cNvPr id="27" name="Connecteur droit avec flèche 26"/>
          <p:cNvCxnSpPr/>
          <p:nvPr/>
        </p:nvCxnSpPr>
        <p:spPr>
          <a:xfrm rot="10800000" flipV="1">
            <a:off x="785786" y="2500306"/>
            <a:ext cx="6072230" cy="785818"/>
          </a:xfrm>
          <a:prstGeom prst="straightConnector1">
            <a:avLst/>
          </a:prstGeom>
          <a:ln w="28575">
            <a:solidFill>
              <a:srgbClr val="FF0000"/>
            </a:solidFill>
            <a:miter lim="800000"/>
            <a:tailEnd type="arrow"/>
          </a:ln>
        </p:spPr>
        <p:style>
          <a:lnRef idx="1">
            <a:schemeClr val="accent1"/>
          </a:lnRef>
          <a:fillRef idx="0">
            <a:schemeClr val="accent1"/>
          </a:fillRef>
          <a:effectRef idx="0">
            <a:schemeClr val="accent1"/>
          </a:effectRef>
          <a:fontRef idx="minor">
            <a:schemeClr val="tx1"/>
          </a:fontRef>
        </p:style>
      </p:cxnSp>
      <p:sp>
        <p:nvSpPr>
          <p:cNvPr id="28" name="ZoneTexte 27"/>
          <p:cNvSpPr txBox="1"/>
          <p:nvPr/>
        </p:nvSpPr>
        <p:spPr>
          <a:xfrm>
            <a:off x="6858016" y="2285992"/>
            <a:ext cx="1785950" cy="369332"/>
          </a:xfrm>
          <a:prstGeom prst="rect">
            <a:avLst/>
          </a:prstGeom>
          <a:noFill/>
        </p:spPr>
        <p:txBody>
          <a:bodyPr wrap="square" rtlCol="0">
            <a:spAutoFit/>
          </a:bodyPr>
          <a:lstStyle/>
          <a:p>
            <a:pPr>
              <a:lnSpc>
                <a:spcPct val="90000"/>
              </a:lnSpc>
            </a:pPr>
            <a:r>
              <a:rPr lang="fr-FR" sz="2000" b="1" dirty="0" smtClean="0"/>
              <a:t>Pyrénoïdes</a:t>
            </a:r>
            <a:endParaRPr lang="fr-FR" sz="20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720" y="189723"/>
            <a:ext cx="8429684" cy="1144556"/>
          </a:xfrm>
        </p:spPr>
        <p:txBody>
          <a:bodyPr/>
          <a:lstStyle/>
          <a:p>
            <a:pPr algn="ctr"/>
            <a:r>
              <a:rPr lang="fr-FR" b="1" dirty="0" smtClean="0"/>
              <a:t>Cycle de reproduction </a:t>
            </a:r>
            <a:r>
              <a:rPr lang="fr-FR" dirty="0" smtClean="0"/>
              <a:t> </a:t>
            </a:r>
            <a:r>
              <a:rPr lang="fr-FR" b="1" dirty="0" smtClean="0"/>
              <a:t>est </a:t>
            </a:r>
            <a:r>
              <a:rPr lang="fr-FR" b="1" dirty="0" smtClean="0">
                <a:solidFill>
                  <a:srgbClr val="FF0000"/>
                </a:solidFill>
              </a:rPr>
              <a:t>monogénétique haplophasique</a:t>
            </a:r>
            <a:endParaRPr lang="fr-FR" dirty="0">
              <a:solidFill>
                <a:srgbClr val="FF0000"/>
              </a:solidFill>
            </a:endParaRPr>
          </a:p>
        </p:txBody>
      </p:sp>
      <p:pic>
        <p:nvPicPr>
          <p:cNvPr id="28674" name="Picture 2" descr="Résultat de recherche d'images pour &quot;spirogyra cycle&quot;"/>
          <p:cNvPicPr>
            <a:picLocks noChangeAspect="1" noChangeArrowheads="1"/>
          </p:cNvPicPr>
          <p:nvPr/>
        </p:nvPicPr>
        <p:blipFill>
          <a:blip r:embed="rId2"/>
          <a:srcRect/>
          <a:stretch>
            <a:fillRect/>
          </a:stretch>
        </p:blipFill>
        <p:spPr bwMode="auto">
          <a:xfrm>
            <a:off x="357158" y="1785926"/>
            <a:ext cx="8300411" cy="4357718"/>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a:spLocks noGrp="1"/>
          </p:cNvSpPr>
          <p:nvPr>
            <p:ph idx="1"/>
          </p:nvPr>
        </p:nvSpPr>
        <p:spPr/>
        <p:txBody>
          <a:bodyPr/>
          <a:lstStyle/>
          <a:p>
            <a:pPr lvl="0">
              <a:buNone/>
            </a:pPr>
            <a:r>
              <a:rPr lang="fr-FR" b="1" u="sng" dirty="0" smtClean="0">
                <a:solidFill>
                  <a:srgbClr val="FF0000"/>
                </a:solidFill>
              </a:rPr>
              <a:t>Position systématique :</a:t>
            </a:r>
            <a:endParaRPr lang="fr-FR" dirty="0" smtClean="0">
              <a:solidFill>
                <a:srgbClr val="FF0000"/>
              </a:solidFill>
            </a:endParaRPr>
          </a:p>
          <a:p>
            <a:pPr>
              <a:buNone/>
            </a:pPr>
            <a:r>
              <a:rPr lang="fr-FR" b="1" dirty="0" smtClean="0"/>
              <a:t>Règne :</a:t>
            </a:r>
            <a:endParaRPr lang="fr-FR" dirty="0" smtClean="0"/>
          </a:p>
          <a:p>
            <a:pPr>
              <a:buNone/>
            </a:pPr>
            <a:r>
              <a:rPr lang="fr-FR" b="1" dirty="0" smtClean="0"/>
              <a:t>Embranchement :</a:t>
            </a:r>
            <a:endParaRPr lang="fr-FR" dirty="0" smtClean="0"/>
          </a:p>
          <a:p>
            <a:pPr>
              <a:buNone/>
            </a:pPr>
            <a:r>
              <a:rPr lang="fr-FR" b="1" dirty="0" smtClean="0"/>
              <a:t>Classe :</a:t>
            </a:r>
            <a:endParaRPr lang="fr-FR" dirty="0" smtClean="0"/>
          </a:p>
          <a:p>
            <a:pPr>
              <a:buNone/>
            </a:pPr>
            <a:r>
              <a:rPr lang="fr-FR" b="1" dirty="0" smtClean="0"/>
              <a:t>Ordre :</a:t>
            </a:r>
            <a:endParaRPr lang="fr-FR" dirty="0" smtClean="0"/>
          </a:p>
          <a:p>
            <a:pPr>
              <a:buNone/>
            </a:pPr>
            <a:r>
              <a:rPr lang="fr-FR" b="1" dirty="0" smtClean="0"/>
              <a:t>Famille :</a:t>
            </a:r>
            <a:endParaRPr lang="fr-FR" dirty="0" smtClean="0"/>
          </a:p>
          <a:p>
            <a:pPr>
              <a:buNone/>
            </a:pPr>
            <a:r>
              <a:rPr lang="fr-FR" b="1" dirty="0" smtClean="0"/>
              <a:t>Genre :</a:t>
            </a:r>
            <a:endParaRPr lang="fr-FR" dirty="0" smtClean="0"/>
          </a:p>
          <a:p>
            <a:endParaRPr lang="fr-FR" dirty="0"/>
          </a:p>
        </p:txBody>
      </p:sp>
      <p:sp>
        <p:nvSpPr>
          <p:cNvPr id="5" name="Titre 1"/>
          <p:cNvSpPr>
            <a:spLocks noGrp="1"/>
          </p:cNvSpPr>
          <p:nvPr>
            <p:ph type="title"/>
          </p:nvPr>
        </p:nvSpPr>
        <p:spPr>
          <a:xfrm>
            <a:off x="1142107" y="189723"/>
            <a:ext cx="6859786" cy="738947"/>
          </a:xfrm>
        </p:spPr>
        <p:txBody>
          <a:bodyPr/>
          <a:lstStyle/>
          <a:p>
            <a:pPr algn="ctr"/>
            <a:r>
              <a:rPr lang="fr-FR" b="1" dirty="0" smtClean="0">
                <a:solidFill>
                  <a:srgbClr val="C00000"/>
                </a:solidFill>
              </a:rPr>
              <a:t>Le genre Spirogyra</a:t>
            </a:r>
            <a:endParaRPr lang="fr-FR" b="1" dirty="0">
              <a:solidFill>
                <a:srgbClr val="C00000"/>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1142976" y="214290"/>
            <a:ext cx="6859786" cy="691361"/>
          </a:xfrm>
        </p:spPr>
        <p:txBody>
          <a:bodyPr/>
          <a:lstStyle/>
          <a:p>
            <a:r>
              <a:rPr lang="fr-FR" b="1" dirty="0" smtClean="0">
                <a:solidFill>
                  <a:srgbClr val="C00000"/>
                </a:solidFill>
              </a:rPr>
              <a:t>Reproduction du genre Spirogyra</a:t>
            </a:r>
            <a:endParaRPr lang="fr-FR" b="1" dirty="0">
              <a:solidFill>
                <a:srgbClr val="C00000"/>
              </a:solidFill>
            </a:endParaRPr>
          </a:p>
        </p:txBody>
      </p:sp>
      <p:pic>
        <p:nvPicPr>
          <p:cNvPr id="5" name="Picture 3" descr="C:\Users\MY\Desktop\images.jpg"/>
          <p:cNvPicPr>
            <a:picLocks noChangeAspect="1" noChangeArrowheads="1"/>
          </p:cNvPicPr>
          <p:nvPr/>
        </p:nvPicPr>
        <p:blipFill>
          <a:blip r:embed="rId2"/>
          <a:srcRect r="50772"/>
          <a:stretch>
            <a:fillRect/>
          </a:stretch>
        </p:blipFill>
        <p:spPr bwMode="auto">
          <a:xfrm>
            <a:off x="0" y="1428712"/>
            <a:ext cx="1214446" cy="5429288"/>
          </a:xfrm>
          <a:prstGeom prst="rect">
            <a:avLst/>
          </a:prstGeom>
          <a:noFill/>
        </p:spPr>
      </p:pic>
      <p:pic>
        <p:nvPicPr>
          <p:cNvPr id="6" name="Picture 2" descr="C:\Users\MY\Desktop\spirogyra-scalariform-conjugation.jpg"/>
          <p:cNvPicPr>
            <a:picLocks noChangeAspect="1" noChangeArrowheads="1"/>
          </p:cNvPicPr>
          <p:nvPr/>
        </p:nvPicPr>
        <p:blipFill>
          <a:blip r:embed="rId3"/>
          <a:srcRect l="21533" t="6026"/>
          <a:stretch>
            <a:fillRect/>
          </a:stretch>
        </p:blipFill>
        <p:spPr bwMode="auto">
          <a:xfrm>
            <a:off x="1214414" y="1362057"/>
            <a:ext cx="5119701" cy="5495943"/>
          </a:xfrm>
          <a:prstGeom prst="rect">
            <a:avLst/>
          </a:prstGeom>
          <a:noFill/>
        </p:spPr>
      </p:pic>
      <p:cxnSp>
        <p:nvCxnSpPr>
          <p:cNvPr id="8" name="Connecteur droit avec flèche 7"/>
          <p:cNvCxnSpPr/>
          <p:nvPr/>
        </p:nvCxnSpPr>
        <p:spPr>
          <a:xfrm rot="5400000">
            <a:off x="428596" y="1285860"/>
            <a:ext cx="500066" cy="214314"/>
          </a:xfrm>
          <a:prstGeom prst="straightConnector1">
            <a:avLst/>
          </a:prstGeom>
          <a:ln w="28575">
            <a:solidFill>
              <a:srgbClr val="FF0000"/>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a:off x="785786" y="1142984"/>
            <a:ext cx="5857916" cy="1588"/>
          </a:xfrm>
          <a:prstGeom prst="line">
            <a:avLst/>
          </a:prstGeom>
          <a:ln w="28575">
            <a:solidFill>
              <a:srgbClr val="FF0000"/>
            </a:solidFill>
            <a:miter lim="800000"/>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rot="10800000" flipV="1">
            <a:off x="2071670" y="3071810"/>
            <a:ext cx="4786346" cy="428628"/>
          </a:xfrm>
          <a:prstGeom prst="straightConnector1">
            <a:avLst/>
          </a:prstGeom>
          <a:ln w="28575">
            <a:solidFill>
              <a:srgbClr val="FF0000"/>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rot="10800000" flipV="1">
            <a:off x="3357554" y="1500174"/>
            <a:ext cx="3429024" cy="71438"/>
          </a:xfrm>
          <a:prstGeom prst="straightConnector1">
            <a:avLst/>
          </a:prstGeom>
          <a:ln w="28575">
            <a:solidFill>
              <a:srgbClr val="FF0000"/>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rot="10800000" flipV="1">
            <a:off x="4214810" y="2000240"/>
            <a:ext cx="2571768" cy="214314"/>
          </a:xfrm>
          <a:prstGeom prst="straightConnector1">
            <a:avLst/>
          </a:prstGeom>
          <a:ln w="28575">
            <a:solidFill>
              <a:srgbClr val="FF0000"/>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rot="10800000" flipV="1">
            <a:off x="5572132" y="4786322"/>
            <a:ext cx="1071570" cy="71438"/>
          </a:xfrm>
          <a:prstGeom prst="straightConnector1">
            <a:avLst/>
          </a:prstGeom>
          <a:ln w="28575">
            <a:solidFill>
              <a:srgbClr val="FF0000"/>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27" name="Connecteur droit avec flèche 26"/>
          <p:cNvCxnSpPr/>
          <p:nvPr/>
        </p:nvCxnSpPr>
        <p:spPr>
          <a:xfrm rot="10800000" flipV="1">
            <a:off x="785786" y="2500306"/>
            <a:ext cx="6072230" cy="785818"/>
          </a:xfrm>
          <a:prstGeom prst="straightConnector1">
            <a:avLst/>
          </a:prstGeom>
          <a:ln w="28575">
            <a:solidFill>
              <a:srgbClr val="FF0000"/>
            </a:solidFill>
            <a:miter lim="8000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643050"/>
            <a:ext cx="4572000" cy="1857388"/>
          </a:xfrm>
        </p:spPr>
        <p:txBody>
          <a:bodyPr>
            <a:normAutofit lnSpcReduction="10000"/>
          </a:bodyPr>
          <a:lstStyle/>
          <a:p>
            <a:pPr>
              <a:buFont typeface="Wingdings" pitchFamily="2" charset="2"/>
              <a:buChar char="Ø"/>
            </a:pPr>
            <a:r>
              <a:rPr lang="fr-FR" dirty="0" smtClean="0"/>
              <a:t>Le  </a:t>
            </a:r>
            <a:r>
              <a:rPr lang="fr-FR" dirty="0" smtClean="0">
                <a:solidFill>
                  <a:srgbClr val="FF0000"/>
                </a:solidFill>
              </a:rPr>
              <a:t>plus  grand </a:t>
            </a:r>
            <a:r>
              <a:rPr lang="fr-FR" dirty="0" smtClean="0"/>
              <a:t>groupe d’algues.</a:t>
            </a:r>
          </a:p>
          <a:p>
            <a:pPr>
              <a:buFont typeface="Wingdings" pitchFamily="2" charset="2"/>
              <a:buChar char="Ø"/>
            </a:pPr>
            <a:r>
              <a:rPr lang="fr-FR" dirty="0" smtClean="0"/>
              <a:t>Possèdent les </a:t>
            </a:r>
            <a:r>
              <a:rPr lang="fr-FR" dirty="0" smtClean="0">
                <a:solidFill>
                  <a:srgbClr val="FF0000"/>
                </a:solidFill>
              </a:rPr>
              <a:t>chlorophylles </a:t>
            </a:r>
            <a:endParaRPr lang="fr-FR" dirty="0" smtClean="0">
              <a:solidFill>
                <a:srgbClr val="FF0000"/>
              </a:solidFill>
            </a:endParaRPr>
          </a:p>
          <a:p>
            <a:pPr marL="0" indent="0">
              <a:buNone/>
            </a:pPr>
            <a:r>
              <a:rPr lang="fr-FR" dirty="0" smtClean="0">
                <a:solidFill>
                  <a:srgbClr val="FF0000"/>
                </a:solidFill>
              </a:rPr>
              <a:t>(</a:t>
            </a:r>
            <a:r>
              <a:rPr lang="fr-FR" dirty="0" smtClean="0">
                <a:solidFill>
                  <a:srgbClr val="FF0000"/>
                </a:solidFill>
              </a:rPr>
              <a:t>a )et (b) </a:t>
            </a:r>
            <a:r>
              <a:rPr lang="fr-FR" dirty="0" smtClean="0"/>
              <a:t>comme les plantes supérieures</a:t>
            </a:r>
          </a:p>
          <a:p>
            <a:pPr>
              <a:buNone/>
            </a:pPr>
            <a:endParaRPr lang="fr-FR" dirty="0" smtClean="0"/>
          </a:p>
        </p:txBody>
      </p:sp>
      <p:pic>
        <p:nvPicPr>
          <p:cNvPr id="4" name="Image 3" descr="Résultat de recherche d'images pour &quot;chlorophytes&quot;"/>
          <p:cNvPicPr/>
          <p:nvPr/>
        </p:nvPicPr>
        <p:blipFill>
          <a:blip r:embed="rId2"/>
          <a:srcRect/>
          <a:stretch>
            <a:fillRect/>
          </a:stretch>
        </p:blipFill>
        <p:spPr bwMode="auto">
          <a:xfrm>
            <a:off x="4357686" y="214290"/>
            <a:ext cx="4786314" cy="3786214"/>
          </a:xfrm>
          <a:prstGeom prst="rect">
            <a:avLst/>
          </a:prstGeom>
          <a:noFill/>
          <a:ln w="9525">
            <a:noFill/>
            <a:miter lim="800000"/>
            <a:headEnd/>
            <a:tailEnd/>
          </a:ln>
        </p:spPr>
      </p:pic>
      <p:sp>
        <p:nvSpPr>
          <p:cNvPr id="5" name="ZoneTexte 4"/>
          <p:cNvSpPr txBox="1"/>
          <p:nvPr/>
        </p:nvSpPr>
        <p:spPr>
          <a:xfrm>
            <a:off x="428596" y="4214818"/>
            <a:ext cx="8572560" cy="1089529"/>
          </a:xfrm>
          <a:prstGeom prst="rect">
            <a:avLst/>
          </a:prstGeom>
          <a:noFill/>
        </p:spPr>
        <p:txBody>
          <a:bodyPr wrap="square" rtlCol="0">
            <a:spAutoFit/>
          </a:bodyPr>
          <a:lstStyle/>
          <a:p>
            <a:pPr>
              <a:lnSpc>
                <a:spcPct val="90000"/>
              </a:lnSpc>
              <a:buFont typeface="Wingdings" pitchFamily="2" charset="2"/>
              <a:buChar char="Ø"/>
            </a:pPr>
            <a:r>
              <a:rPr lang="fr-FR" sz="2400" dirty="0" smtClean="0"/>
              <a:t>Les algues vertes comportent tout types d’algues : unicellulaires, flagellées, filamenteuses, ramifiées, en siphon </a:t>
            </a:r>
          </a:p>
          <a:p>
            <a:pPr>
              <a:lnSpc>
                <a:spcPct val="90000"/>
              </a:lnSpc>
            </a:pPr>
            <a:endParaRPr lang="fr-FR" sz="2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solidFill>
                  <a:srgbClr val="C00000"/>
                </a:solidFill>
              </a:rPr>
              <a:t>Le genre </a:t>
            </a:r>
            <a:r>
              <a:rPr lang="fr-FR" b="1" i="1" dirty="0" smtClean="0">
                <a:solidFill>
                  <a:srgbClr val="C00000"/>
                </a:solidFill>
              </a:rPr>
              <a:t>Chara</a:t>
            </a:r>
            <a:endParaRPr lang="fr-FR" dirty="0"/>
          </a:p>
        </p:txBody>
      </p:sp>
      <p:sp>
        <p:nvSpPr>
          <p:cNvPr id="3" name="Espace réservé du contenu 2"/>
          <p:cNvSpPr>
            <a:spLocks noGrp="1"/>
          </p:cNvSpPr>
          <p:nvPr>
            <p:ph idx="1"/>
          </p:nvPr>
        </p:nvSpPr>
        <p:spPr>
          <a:xfrm>
            <a:off x="0" y="1643050"/>
            <a:ext cx="5144405" cy="4267200"/>
          </a:xfrm>
        </p:spPr>
        <p:txBody>
          <a:bodyPr/>
          <a:lstStyle/>
          <a:p>
            <a:pPr lvl="0">
              <a:buNone/>
            </a:pPr>
            <a:r>
              <a:rPr lang="fr-FR" b="1" u="sng" dirty="0" smtClean="0">
                <a:solidFill>
                  <a:srgbClr val="FF0000"/>
                </a:solidFill>
              </a:rPr>
              <a:t>Position systématique :</a:t>
            </a:r>
            <a:endParaRPr lang="fr-FR" dirty="0" smtClean="0">
              <a:solidFill>
                <a:srgbClr val="FF0000"/>
              </a:solidFill>
            </a:endParaRPr>
          </a:p>
          <a:p>
            <a:pPr>
              <a:buNone/>
            </a:pPr>
            <a:r>
              <a:rPr lang="fr-FR" b="1" dirty="0" smtClean="0"/>
              <a:t>Règne :</a:t>
            </a:r>
            <a:r>
              <a:rPr lang="fr-FR" dirty="0" smtClean="0"/>
              <a:t> Plantae</a:t>
            </a:r>
          </a:p>
          <a:p>
            <a:pPr>
              <a:buNone/>
            </a:pPr>
            <a:r>
              <a:rPr lang="fr-FR" b="1" dirty="0" smtClean="0"/>
              <a:t>Embranchement :</a:t>
            </a:r>
            <a:r>
              <a:rPr lang="fr-FR" dirty="0" smtClean="0"/>
              <a:t> Chlorophycophytes</a:t>
            </a:r>
          </a:p>
          <a:p>
            <a:pPr>
              <a:buNone/>
            </a:pPr>
            <a:r>
              <a:rPr lang="fr-FR" b="1" dirty="0" smtClean="0"/>
              <a:t>Classe :</a:t>
            </a:r>
            <a:r>
              <a:rPr lang="fr-FR" dirty="0" smtClean="0"/>
              <a:t> Charophycées</a:t>
            </a:r>
          </a:p>
          <a:p>
            <a:pPr>
              <a:buNone/>
            </a:pPr>
            <a:r>
              <a:rPr lang="fr-FR" b="1" dirty="0" smtClean="0"/>
              <a:t>Ordre :</a:t>
            </a:r>
            <a:r>
              <a:rPr lang="fr-FR" dirty="0" smtClean="0"/>
              <a:t> Charales</a:t>
            </a:r>
          </a:p>
          <a:p>
            <a:pPr>
              <a:buNone/>
            </a:pPr>
            <a:r>
              <a:rPr lang="fr-FR" b="1" dirty="0" smtClean="0"/>
              <a:t>Famille : </a:t>
            </a:r>
            <a:r>
              <a:rPr lang="fr-FR" dirty="0" smtClean="0"/>
              <a:t>Characées</a:t>
            </a:r>
          </a:p>
          <a:p>
            <a:pPr>
              <a:buNone/>
            </a:pPr>
            <a:r>
              <a:rPr lang="fr-FR" b="1" dirty="0" smtClean="0"/>
              <a:t>Genre : </a:t>
            </a:r>
            <a:r>
              <a:rPr lang="fr-FR" i="1" dirty="0" smtClean="0"/>
              <a:t>Chara</a:t>
            </a:r>
            <a:endParaRPr lang="fr-FR" dirty="0" smtClean="0"/>
          </a:p>
          <a:p>
            <a:endParaRPr lang="fr-FR" dirty="0"/>
          </a:p>
        </p:txBody>
      </p:sp>
      <p:pic>
        <p:nvPicPr>
          <p:cNvPr id="17410" name="Picture 2" descr="Résultat de recherche d'images pour &quot;chara algue&quot;"/>
          <p:cNvPicPr>
            <a:picLocks noChangeAspect="1" noChangeArrowheads="1"/>
          </p:cNvPicPr>
          <p:nvPr/>
        </p:nvPicPr>
        <p:blipFill>
          <a:blip r:embed="rId2"/>
          <a:srcRect/>
          <a:stretch>
            <a:fillRect/>
          </a:stretch>
        </p:blipFill>
        <p:spPr bwMode="auto">
          <a:xfrm>
            <a:off x="5429256" y="1714488"/>
            <a:ext cx="3048000" cy="45720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solidFill>
                  <a:srgbClr val="C00000"/>
                </a:solidFill>
              </a:rPr>
              <a:t>Le genre </a:t>
            </a:r>
            <a:r>
              <a:rPr lang="fr-FR" b="1" i="1" dirty="0" smtClean="0">
                <a:solidFill>
                  <a:srgbClr val="C00000"/>
                </a:solidFill>
              </a:rPr>
              <a:t>Chara</a:t>
            </a:r>
            <a:endParaRPr lang="fr-FR" dirty="0"/>
          </a:p>
        </p:txBody>
      </p:sp>
      <p:sp>
        <p:nvSpPr>
          <p:cNvPr id="3" name="Espace réservé du contenu 2"/>
          <p:cNvSpPr>
            <a:spLocks noGrp="1"/>
          </p:cNvSpPr>
          <p:nvPr>
            <p:ph idx="1"/>
          </p:nvPr>
        </p:nvSpPr>
        <p:spPr>
          <a:xfrm>
            <a:off x="214283" y="1905000"/>
            <a:ext cx="5214974" cy="1881190"/>
          </a:xfrm>
        </p:spPr>
        <p:txBody>
          <a:bodyPr/>
          <a:lstStyle/>
          <a:p>
            <a:pPr lvl="0">
              <a:buFont typeface="Wingdings" pitchFamily="2" charset="2"/>
              <a:buChar char="Ø"/>
            </a:pPr>
            <a:r>
              <a:rPr lang="fr-FR" dirty="0" smtClean="0"/>
              <a:t>Chaque nœud présente des gamétocystes mâles : </a:t>
            </a:r>
            <a:r>
              <a:rPr lang="fr-FR" b="1" dirty="0" smtClean="0">
                <a:solidFill>
                  <a:srgbClr val="FF0000"/>
                </a:solidFill>
              </a:rPr>
              <a:t>globules </a:t>
            </a:r>
            <a:r>
              <a:rPr lang="fr-FR" dirty="0" smtClean="0">
                <a:solidFill>
                  <a:srgbClr val="FF0000"/>
                </a:solidFill>
              </a:rPr>
              <a:t>ou</a:t>
            </a:r>
            <a:r>
              <a:rPr lang="fr-FR" b="1" dirty="0" smtClean="0">
                <a:solidFill>
                  <a:srgbClr val="FF0000"/>
                </a:solidFill>
              </a:rPr>
              <a:t> anthéridie</a:t>
            </a:r>
            <a:r>
              <a:rPr lang="fr-FR" dirty="0" smtClean="0">
                <a:solidFill>
                  <a:srgbClr val="FF0000"/>
                </a:solidFill>
              </a:rPr>
              <a:t> </a:t>
            </a:r>
            <a:r>
              <a:rPr lang="fr-FR" dirty="0" smtClean="0"/>
              <a:t>qui sont surmontés d’un gamétocyste femelle : </a:t>
            </a:r>
            <a:r>
              <a:rPr lang="fr-FR" b="1" dirty="0" smtClean="0">
                <a:solidFill>
                  <a:srgbClr val="FF0000"/>
                </a:solidFill>
              </a:rPr>
              <a:t>nucule</a:t>
            </a:r>
            <a:r>
              <a:rPr lang="fr-FR" dirty="0" smtClean="0">
                <a:solidFill>
                  <a:srgbClr val="FF0000"/>
                </a:solidFill>
              </a:rPr>
              <a:t> ou </a:t>
            </a:r>
            <a:r>
              <a:rPr lang="fr-FR" b="1" dirty="0" smtClean="0">
                <a:solidFill>
                  <a:srgbClr val="FF0000"/>
                </a:solidFill>
              </a:rPr>
              <a:t>oogone.</a:t>
            </a:r>
            <a:endParaRPr lang="fr-FR" dirty="0" smtClean="0">
              <a:solidFill>
                <a:srgbClr val="FF0000"/>
              </a:solidFill>
            </a:endParaRPr>
          </a:p>
          <a:p>
            <a:endParaRPr lang="fr-FR" dirty="0"/>
          </a:p>
        </p:txBody>
      </p:sp>
      <p:pic>
        <p:nvPicPr>
          <p:cNvPr id="18434" name="Picture 2" descr="Résultat de recherche d'images pour &quot;chara algue&quot;"/>
          <p:cNvPicPr>
            <a:picLocks noChangeAspect="1" noChangeArrowheads="1"/>
          </p:cNvPicPr>
          <p:nvPr/>
        </p:nvPicPr>
        <p:blipFill>
          <a:blip r:embed="rId2"/>
          <a:srcRect/>
          <a:stretch>
            <a:fillRect/>
          </a:stretch>
        </p:blipFill>
        <p:spPr bwMode="auto">
          <a:xfrm>
            <a:off x="5500694" y="2643182"/>
            <a:ext cx="3051130" cy="3529019"/>
          </a:xfrm>
          <a:prstGeom prst="rect">
            <a:avLst/>
          </a:prstGeom>
          <a:noFill/>
        </p:spPr>
      </p:pic>
      <p:cxnSp>
        <p:nvCxnSpPr>
          <p:cNvPr id="6" name="Connecteur droit avec flèche 5"/>
          <p:cNvCxnSpPr/>
          <p:nvPr/>
        </p:nvCxnSpPr>
        <p:spPr>
          <a:xfrm rot="5400000">
            <a:off x="6642908" y="3500438"/>
            <a:ext cx="2286810" cy="794"/>
          </a:xfrm>
          <a:prstGeom prst="straightConnector1">
            <a:avLst/>
          </a:prstGeom>
          <a:ln w="28575">
            <a:solidFill>
              <a:schemeClr val="bg1"/>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rot="10800000">
            <a:off x="4857752" y="2357430"/>
            <a:ext cx="2928958" cy="1588"/>
          </a:xfrm>
          <a:prstGeom prst="line">
            <a:avLst/>
          </a:prstGeom>
          <a:ln w="28575">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a:off x="4357686" y="3214686"/>
            <a:ext cx="2071702" cy="500066"/>
          </a:xfrm>
          <a:prstGeom prst="straightConnector1">
            <a:avLst/>
          </a:prstGeom>
          <a:ln w="28575">
            <a:solidFill>
              <a:schemeClr val="bg1"/>
            </a:solidFill>
            <a:miter lim="8000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solidFill>
                  <a:srgbClr val="C00000"/>
                </a:solidFill>
              </a:rPr>
              <a:t>Le genre </a:t>
            </a:r>
            <a:r>
              <a:rPr lang="fr-FR" b="1" i="1" dirty="0" smtClean="0">
                <a:solidFill>
                  <a:srgbClr val="C00000"/>
                </a:solidFill>
              </a:rPr>
              <a:t>Chara</a:t>
            </a:r>
            <a:endParaRPr lang="fr-FR" b="1" i="1" dirty="0">
              <a:solidFill>
                <a:srgbClr val="C00000"/>
              </a:solidFill>
            </a:endParaRPr>
          </a:p>
        </p:txBody>
      </p:sp>
      <p:pic>
        <p:nvPicPr>
          <p:cNvPr id="1026" name="Picture 2" descr="C:\Users\MY\Desktop\téléchargement.jpg"/>
          <p:cNvPicPr>
            <a:picLocks noChangeAspect="1" noChangeArrowheads="1"/>
          </p:cNvPicPr>
          <p:nvPr/>
        </p:nvPicPr>
        <p:blipFill>
          <a:blip r:embed="rId2"/>
          <a:srcRect/>
          <a:stretch>
            <a:fillRect/>
          </a:stretch>
        </p:blipFill>
        <p:spPr bwMode="auto">
          <a:xfrm>
            <a:off x="857224" y="1714488"/>
            <a:ext cx="3119453" cy="4367234"/>
          </a:xfrm>
          <a:prstGeom prst="rect">
            <a:avLst/>
          </a:prstGeom>
          <a:noFill/>
        </p:spPr>
      </p:pic>
      <p:cxnSp>
        <p:nvCxnSpPr>
          <p:cNvPr id="6" name="Connecteur droit avec flèche 5"/>
          <p:cNvCxnSpPr/>
          <p:nvPr/>
        </p:nvCxnSpPr>
        <p:spPr>
          <a:xfrm rot="10800000">
            <a:off x="2786050" y="2000240"/>
            <a:ext cx="2071702" cy="1588"/>
          </a:xfrm>
          <a:prstGeom prst="straightConnector1">
            <a:avLst/>
          </a:prstGeom>
          <a:ln w="28575">
            <a:solidFill>
              <a:srgbClr val="FF0000"/>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7" name="Connecteur droit avec flèche 6"/>
          <p:cNvCxnSpPr/>
          <p:nvPr/>
        </p:nvCxnSpPr>
        <p:spPr>
          <a:xfrm rot="10800000">
            <a:off x="3643306" y="2714620"/>
            <a:ext cx="1285884" cy="1588"/>
          </a:xfrm>
          <a:prstGeom prst="straightConnector1">
            <a:avLst/>
          </a:prstGeom>
          <a:ln w="28575">
            <a:solidFill>
              <a:srgbClr val="FF0000"/>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rot="10800000">
            <a:off x="3286116" y="3929066"/>
            <a:ext cx="1571636" cy="1588"/>
          </a:xfrm>
          <a:prstGeom prst="straightConnector1">
            <a:avLst/>
          </a:prstGeom>
          <a:ln w="28575">
            <a:solidFill>
              <a:srgbClr val="FF0000"/>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rot="10800000">
            <a:off x="2786050" y="4714884"/>
            <a:ext cx="2071702" cy="1588"/>
          </a:xfrm>
          <a:prstGeom prst="straightConnector1">
            <a:avLst/>
          </a:prstGeom>
          <a:ln w="28575">
            <a:solidFill>
              <a:srgbClr val="FF0000"/>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rot="10800000">
            <a:off x="3000364" y="3500438"/>
            <a:ext cx="1928826" cy="1588"/>
          </a:xfrm>
          <a:prstGeom prst="straightConnector1">
            <a:avLst/>
          </a:prstGeom>
          <a:ln w="28575">
            <a:solidFill>
              <a:srgbClr val="FF0000"/>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rot="10800000">
            <a:off x="2571736" y="2357430"/>
            <a:ext cx="2357454" cy="1588"/>
          </a:xfrm>
          <a:prstGeom prst="line">
            <a:avLst/>
          </a:prstGeom>
          <a:ln w="28575">
            <a:solidFill>
              <a:srgbClr val="FF0000"/>
            </a:solidFill>
            <a:miter lim="800000"/>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rot="10800000" flipV="1">
            <a:off x="1285852" y="2357430"/>
            <a:ext cx="1285884" cy="1214446"/>
          </a:xfrm>
          <a:prstGeom prst="straightConnector1">
            <a:avLst/>
          </a:prstGeom>
          <a:ln w="28575">
            <a:solidFill>
              <a:srgbClr val="FF0000"/>
            </a:solidFill>
            <a:miter lim="800000"/>
            <a:tailEnd type="arrow"/>
          </a:ln>
        </p:spPr>
        <p:style>
          <a:lnRef idx="1">
            <a:schemeClr val="accent1"/>
          </a:lnRef>
          <a:fillRef idx="0">
            <a:schemeClr val="accent1"/>
          </a:fillRef>
          <a:effectRef idx="0">
            <a:schemeClr val="accent1"/>
          </a:effectRef>
          <a:fontRef idx="minor">
            <a:schemeClr val="tx1"/>
          </a:fontRef>
        </p:style>
      </p:cxnSp>
      <p:sp>
        <p:nvSpPr>
          <p:cNvPr id="20" name="ZoneTexte 19"/>
          <p:cNvSpPr txBox="1"/>
          <p:nvPr/>
        </p:nvSpPr>
        <p:spPr>
          <a:xfrm>
            <a:off x="4857752" y="1785926"/>
            <a:ext cx="4286248" cy="369332"/>
          </a:xfrm>
          <a:prstGeom prst="rect">
            <a:avLst/>
          </a:prstGeom>
          <a:noFill/>
        </p:spPr>
        <p:txBody>
          <a:bodyPr wrap="square" rtlCol="0">
            <a:spAutoFit/>
          </a:bodyPr>
          <a:lstStyle/>
          <a:p>
            <a:pPr>
              <a:lnSpc>
                <a:spcPct val="90000"/>
              </a:lnSpc>
            </a:pPr>
            <a:r>
              <a:rPr lang="fr-FR" sz="2000" b="1" dirty="0" smtClean="0">
                <a:latin typeface="+mj-lt"/>
              </a:rPr>
              <a:t>Cellule géante de l’entre-nœud </a:t>
            </a:r>
            <a:endParaRPr lang="fr-FR" sz="2000" b="1" dirty="0">
              <a:latin typeface="+mj-lt"/>
            </a:endParaRPr>
          </a:p>
        </p:txBody>
      </p:sp>
      <p:sp>
        <p:nvSpPr>
          <p:cNvPr id="22" name="ZoneTexte 21"/>
          <p:cNvSpPr txBox="1"/>
          <p:nvPr/>
        </p:nvSpPr>
        <p:spPr>
          <a:xfrm>
            <a:off x="5000628" y="2143116"/>
            <a:ext cx="1500198" cy="369332"/>
          </a:xfrm>
          <a:prstGeom prst="rect">
            <a:avLst/>
          </a:prstGeom>
          <a:noFill/>
        </p:spPr>
        <p:txBody>
          <a:bodyPr wrap="square" rtlCol="0">
            <a:spAutoFit/>
          </a:bodyPr>
          <a:lstStyle/>
          <a:p>
            <a:pPr>
              <a:lnSpc>
                <a:spcPct val="90000"/>
              </a:lnSpc>
            </a:pPr>
            <a:r>
              <a:rPr lang="fr-FR" sz="2000" b="1" dirty="0" smtClean="0"/>
              <a:t>Nœud </a:t>
            </a:r>
            <a:endParaRPr lang="fr-FR" sz="2000" b="1" dirty="0"/>
          </a:p>
        </p:txBody>
      </p:sp>
      <p:sp>
        <p:nvSpPr>
          <p:cNvPr id="23" name="ZoneTexte 22"/>
          <p:cNvSpPr txBox="1"/>
          <p:nvPr/>
        </p:nvSpPr>
        <p:spPr>
          <a:xfrm>
            <a:off x="5000628" y="2500306"/>
            <a:ext cx="1500198" cy="369332"/>
          </a:xfrm>
          <a:prstGeom prst="rect">
            <a:avLst/>
          </a:prstGeom>
          <a:noFill/>
        </p:spPr>
        <p:txBody>
          <a:bodyPr wrap="square" rtlCol="0">
            <a:spAutoFit/>
          </a:bodyPr>
          <a:lstStyle/>
          <a:p>
            <a:pPr>
              <a:lnSpc>
                <a:spcPct val="90000"/>
              </a:lnSpc>
            </a:pPr>
            <a:r>
              <a:rPr lang="fr-FR" sz="2000" b="1" dirty="0" smtClean="0"/>
              <a:t>couronne</a:t>
            </a:r>
            <a:endParaRPr lang="fr-FR" sz="2000" b="1" dirty="0"/>
          </a:p>
        </p:txBody>
      </p:sp>
      <p:sp>
        <p:nvSpPr>
          <p:cNvPr id="24" name="ZoneTexte 23"/>
          <p:cNvSpPr txBox="1"/>
          <p:nvPr/>
        </p:nvSpPr>
        <p:spPr>
          <a:xfrm>
            <a:off x="4929190" y="3286124"/>
            <a:ext cx="3571900" cy="369332"/>
          </a:xfrm>
          <a:prstGeom prst="rect">
            <a:avLst/>
          </a:prstGeom>
          <a:noFill/>
        </p:spPr>
        <p:txBody>
          <a:bodyPr wrap="square" rtlCol="0">
            <a:spAutoFit/>
          </a:bodyPr>
          <a:lstStyle/>
          <a:p>
            <a:pPr>
              <a:lnSpc>
                <a:spcPct val="90000"/>
              </a:lnSpc>
            </a:pPr>
            <a:r>
              <a:rPr lang="fr-FR" sz="2000" b="1" dirty="0" smtClean="0"/>
              <a:t>Nucule ou oogone</a:t>
            </a:r>
            <a:endParaRPr lang="fr-FR" sz="2000" b="1" dirty="0"/>
          </a:p>
        </p:txBody>
      </p:sp>
      <p:sp>
        <p:nvSpPr>
          <p:cNvPr id="25" name="ZoneTexte 24"/>
          <p:cNvSpPr txBox="1"/>
          <p:nvPr/>
        </p:nvSpPr>
        <p:spPr>
          <a:xfrm>
            <a:off x="4857752" y="3714752"/>
            <a:ext cx="1643074" cy="369332"/>
          </a:xfrm>
          <a:prstGeom prst="rect">
            <a:avLst/>
          </a:prstGeom>
          <a:noFill/>
        </p:spPr>
        <p:txBody>
          <a:bodyPr wrap="square" rtlCol="0">
            <a:spAutoFit/>
          </a:bodyPr>
          <a:lstStyle/>
          <a:p>
            <a:pPr>
              <a:lnSpc>
                <a:spcPct val="90000"/>
              </a:lnSpc>
            </a:pPr>
            <a:r>
              <a:rPr lang="fr-FR" sz="2000" b="1" dirty="0" smtClean="0"/>
              <a:t>bractée</a:t>
            </a:r>
            <a:endParaRPr lang="fr-FR" sz="2000" b="1" dirty="0"/>
          </a:p>
        </p:txBody>
      </p:sp>
      <p:sp>
        <p:nvSpPr>
          <p:cNvPr id="26" name="ZoneTexte 25"/>
          <p:cNvSpPr txBox="1"/>
          <p:nvPr/>
        </p:nvSpPr>
        <p:spPr>
          <a:xfrm>
            <a:off x="4929190" y="4500570"/>
            <a:ext cx="3429024" cy="369332"/>
          </a:xfrm>
          <a:prstGeom prst="rect">
            <a:avLst/>
          </a:prstGeom>
          <a:noFill/>
        </p:spPr>
        <p:txBody>
          <a:bodyPr wrap="square" rtlCol="0">
            <a:spAutoFit/>
          </a:bodyPr>
          <a:lstStyle/>
          <a:p>
            <a:pPr>
              <a:lnSpc>
                <a:spcPct val="90000"/>
              </a:lnSpc>
            </a:pPr>
            <a:r>
              <a:rPr lang="fr-FR" sz="2000" b="1" dirty="0" smtClean="0"/>
              <a:t>Globule ou anthéridie</a:t>
            </a:r>
            <a:endParaRPr lang="fr-FR" sz="20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7158" y="189723"/>
            <a:ext cx="8358246" cy="1144556"/>
          </a:xfrm>
        </p:spPr>
        <p:txBody>
          <a:bodyPr>
            <a:normAutofit/>
          </a:bodyPr>
          <a:lstStyle/>
          <a:p>
            <a:pPr algn="ctr"/>
            <a:r>
              <a:rPr lang="fr-FR" b="1" dirty="0" smtClean="0"/>
              <a:t>Cycle de reproduction du genre  Chara est </a:t>
            </a:r>
            <a:r>
              <a:rPr lang="fr-FR" b="1" dirty="0" smtClean="0">
                <a:solidFill>
                  <a:srgbClr val="FF0000"/>
                </a:solidFill>
              </a:rPr>
              <a:t>monogénétique haplophasique</a:t>
            </a:r>
            <a:endParaRPr lang="fr-FR" b="1" dirty="0">
              <a:solidFill>
                <a:srgbClr val="FF0000"/>
              </a:solidFill>
            </a:endParaRPr>
          </a:p>
        </p:txBody>
      </p:sp>
      <p:pic>
        <p:nvPicPr>
          <p:cNvPr id="4" name="Picture 2"/>
          <p:cNvPicPr>
            <a:picLocks noGrp="1" noChangeAspect="1" noChangeArrowheads="1"/>
          </p:cNvPicPr>
          <p:nvPr>
            <p:ph idx="1"/>
          </p:nvPr>
        </p:nvPicPr>
        <p:blipFill>
          <a:blip r:embed="rId2">
            <a:lum bright="30000" contrast="40000"/>
          </a:blip>
          <a:srcRect l="22511" t="44922" r="24780" b="13086"/>
          <a:stretch>
            <a:fillRect/>
          </a:stretch>
        </p:blipFill>
        <p:spPr bwMode="auto">
          <a:xfrm>
            <a:off x="357158" y="1428736"/>
            <a:ext cx="8501122" cy="500066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p:cNvSpPr>
            <a:spLocks noGrp="1"/>
          </p:cNvSpPr>
          <p:nvPr>
            <p:ph idx="1"/>
          </p:nvPr>
        </p:nvSpPr>
        <p:spPr>
          <a:xfrm>
            <a:off x="0" y="1643050"/>
            <a:ext cx="5144405" cy="4267200"/>
          </a:xfrm>
        </p:spPr>
        <p:txBody>
          <a:bodyPr/>
          <a:lstStyle/>
          <a:p>
            <a:pPr lvl="0">
              <a:buNone/>
            </a:pPr>
            <a:r>
              <a:rPr lang="fr-FR" b="1" u="sng" dirty="0" smtClean="0">
                <a:solidFill>
                  <a:srgbClr val="FF0000"/>
                </a:solidFill>
              </a:rPr>
              <a:t>Position systématique :</a:t>
            </a:r>
            <a:endParaRPr lang="fr-FR" dirty="0" smtClean="0">
              <a:solidFill>
                <a:srgbClr val="FF0000"/>
              </a:solidFill>
            </a:endParaRPr>
          </a:p>
          <a:p>
            <a:pPr>
              <a:buNone/>
            </a:pPr>
            <a:r>
              <a:rPr lang="fr-FR" b="1" dirty="0" smtClean="0"/>
              <a:t>Règne :</a:t>
            </a:r>
            <a:endParaRPr lang="fr-FR" dirty="0" smtClean="0"/>
          </a:p>
          <a:p>
            <a:pPr>
              <a:buNone/>
            </a:pPr>
            <a:r>
              <a:rPr lang="fr-FR" b="1" dirty="0" smtClean="0"/>
              <a:t>Embranchement :</a:t>
            </a:r>
            <a:endParaRPr lang="fr-FR" dirty="0" smtClean="0"/>
          </a:p>
          <a:p>
            <a:pPr>
              <a:buNone/>
            </a:pPr>
            <a:r>
              <a:rPr lang="fr-FR" b="1" dirty="0" smtClean="0"/>
              <a:t>Classe :</a:t>
            </a:r>
            <a:endParaRPr lang="fr-FR" dirty="0" smtClean="0"/>
          </a:p>
          <a:p>
            <a:pPr>
              <a:buNone/>
            </a:pPr>
            <a:r>
              <a:rPr lang="fr-FR" b="1" dirty="0" smtClean="0"/>
              <a:t>Ordre :</a:t>
            </a:r>
            <a:endParaRPr lang="fr-FR" dirty="0" smtClean="0"/>
          </a:p>
          <a:p>
            <a:pPr>
              <a:buNone/>
            </a:pPr>
            <a:r>
              <a:rPr lang="fr-FR" b="1" dirty="0" smtClean="0"/>
              <a:t>Famille :</a:t>
            </a:r>
            <a:endParaRPr lang="fr-FR" dirty="0" smtClean="0"/>
          </a:p>
          <a:p>
            <a:pPr>
              <a:buNone/>
            </a:pPr>
            <a:r>
              <a:rPr lang="fr-FR" b="1" dirty="0" smtClean="0"/>
              <a:t>Genre :</a:t>
            </a:r>
            <a:endParaRPr lang="fr-FR" dirty="0" smtClean="0"/>
          </a:p>
          <a:p>
            <a:endParaRPr lang="fr-FR" dirty="0"/>
          </a:p>
        </p:txBody>
      </p:sp>
      <p:sp>
        <p:nvSpPr>
          <p:cNvPr id="6" name="Titre 1"/>
          <p:cNvSpPr>
            <a:spLocks noGrp="1"/>
          </p:cNvSpPr>
          <p:nvPr>
            <p:ph type="title"/>
          </p:nvPr>
        </p:nvSpPr>
        <p:spPr>
          <a:xfrm>
            <a:off x="1142107" y="189723"/>
            <a:ext cx="6859786" cy="1144556"/>
          </a:xfrm>
        </p:spPr>
        <p:txBody>
          <a:bodyPr/>
          <a:lstStyle/>
          <a:p>
            <a:pPr algn="ctr"/>
            <a:r>
              <a:rPr lang="fr-FR" b="1" dirty="0" smtClean="0">
                <a:solidFill>
                  <a:srgbClr val="C00000"/>
                </a:solidFill>
              </a:rPr>
              <a:t>Le genre </a:t>
            </a:r>
            <a:r>
              <a:rPr lang="fr-FR" b="1" i="1" dirty="0" smtClean="0">
                <a:solidFill>
                  <a:srgbClr val="C00000"/>
                </a:solidFill>
              </a:rPr>
              <a:t>Chara</a:t>
            </a:r>
            <a:endParaRPr lang="fr-FR" b="1" i="1" dirty="0">
              <a:solidFill>
                <a:srgbClr val="C00000"/>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solidFill>
                  <a:srgbClr val="C00000"/>
                </a:solidFill>
              </a:rPr>
              <a:t>Le genre </a:t>
            </a:r>
            <a:r>
              <a:rPr lang="fr-FR" b="1" i="1" dirty="0" smtClean="0">
                <a:solidFill>
                  <a:srgbClr val="C00000"/>
                </a:solidFill>
              </a:rPr>
              <a:t>Chara</a:t>
            </a:r>
            <a:endParaRPr lang="fr-FR" b="1" i="1" dirty="0">
              <a:solidFill>
                <a:srgbClr val="C00000"/>
              </a:solidFill>
            </a:endParaRPr>
          </a:p>
        </p:txBody>
      </p:sp>
      <p:pic>
        <p:nvPicPr>
          <p:cNvPr id="1026" name="Picture 2" descr="C:\Users\MY\Desktop\téléchargement.jpg"/>
          <p:cNvPicPr>
            <a:picLocks noChangeAspect="1" noChangeArrowheads="1"/>
          </p:cNvPicPr>
          <p:nvPr/>
        </p:nvPicPr>
        <p:blipFill>
          <a:blip r:embed="rId2"/>
          <a:srcRect/>
          <a:stretch>
            <a:fillRect/>
          </a:stretch>
        </p:blipFill>
        <p:spPr bwMode="auto">
          <a:xfrm>
            <a:off x="857224" y="1714488"/>
            <a:ext cx="3119453" cy="4367234"/>
          </a:xfrm>
          <a:prstGeom prst="rect">
            <a:avLst/>
          </a:prstGeom>
          <a:noFill/>
        </p:spPr>
      </p:pic>
      <p:cxnSp>
        <p:nvCxnSpPr>
          <p:cNvPr id="6" name="Connecteur droit avec flèche 5"/>
          <p:cNvCxnSpPr/>
          <p:nvPr/>
        </p:nvCxnSpPr>
        <p:spPr>
          <a:xfrm rot="10800000">
            <a:off x="2786050" y="2000240"/>
            <a:ext cx="2071702" cy="1588"/>
          </a:xfrm>
          <a:prstGeom prst="straightConnector1">
            <a:avLst/>
          </a:prstGeom>
          <a:ln w="28575">
            <a:solidFill>
              <a:srgbClr val="FF0000"/>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7" name="Connecteur droit avec flèche 6"/>
          <p:cNvCxnSpPr/>
          <p:nvPr/>
        </p:nvCxnSpPr>
        <p:spPr>
          <a:xfrm rot="10800000">
            <a:off x="3643306" y="2714620"/>
            <a:ext cx="1285884" cy="1588"/>
          </a:xfrm>
          <a:prstGeom prst="straightConnector1">
            <a:avLst/>
          </a:prstGeom>
          <a:ln w="28575">
            <a:solidFill>
              <a:srgbClr val="FF0000"/>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rot="10800000">
            <a:off x="3286116" y="3929066"/>
            <a:ext cx="1571636" cy="1588"/>
          </a:xfrm>
          <a:prstGeom prst="straightConnector1">
            <a:avLst/>
          </a:prstGeom>
          <a:ln w="28575">
            <a:solidFill>
              <a:srgbClr val="FF0000"/>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rot="10800000">
            <a:off x="2786050" y="4714884"/>
            <a:ext cx="2071702" cy="1588"/>
          </a:xfrm>
          <a:prstGeom prst="straightConnector1">
            <a:avLst/>
          </a:prstGeom>
          <a:ln w="28575">
            <a:solidFill>
              <a:srgbClr val="FF0000"/>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rot="10800000">
            <a:off x="3000364" y="3500438"/>
            <a:ext cx="1928826" cy="1588"/>
          </a:xfrm>
          <a:prstGeom prst="straightConnector1">
            <a:avLst/>
          </a:prstGeom>
          <a:ln w="28575">
            <a:solidFill>
              <a:srgbClr val="FF0000"/>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rot="10800000">
            <a:off x="2571736" y="2357430"/>
            <a:ext cx="2357454" cy="1588"/>
          </a:xfrm>
          <a:prstGeom prst="line">
            <a:avLst/>
          </a:prstGeom>
          <a:ln w="28575">
            <a:solidFill>
              <a:srgbClr val="FF0000"/>
            </a:solidFill>
            <a:miter lim="800000"/>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rot="10800000" flipV="1">
            <a:off x="1285852" y="2357430"/>
            <a:ext cx="1285884" cy="1214446"/>
          </a:xfrm>
          <a:prstGeom prst="straightConnector1">
            <a:avLst/>
          </a:prstGeom>
          <a:ln w="28575">
            <a:solidFill>
              <a:srgbClr val="FF0000"/>
            </a:solidFill>
            <a:miter lim="8000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2107" y="189723"/>
            <a:ext cx="6859786" cy="738947"/>
          </a:xfrm>
        </p:spPr>
        <p:txBody>
          <a:bodyPr/>
          <a:lstStyle/>
          <a:p>
            <a:pPr algn="ctr"/>
            <a:r>
              <a:rPr lang="fr-FR" b="1" dirty="0" smtClean="0">
                <a:solidFill>
                  <a:srgbClr val="C00000"/>
                </a:solidFill>
              </a:rPr>
              <a:t>Le genre Spirogyra</a:t>
            </a:r>
            <a:endParaRPr lang="fr-FR" b="1" dirty="0">
              <a:solidFill>
                <a:srgbClr val="C00000"/>
              </a:solidFill>
            </a:endParaRPr>
          </a:p>
        </p:txBody>
      </p:sp>
      <p:sp>
        <p:nvSpPr>
          <p:cNvPr id="3" name="Espace réservé du contenu 2"/>
          <p:cNvSpPr>
            <a:spLocks noGrp="1"/>
          </p:cNvSpPr>
          <p:nvPr>
            <p:ph idx="1"/>
          </p:nvPr>
        </p:nvSpPr>
        <p:spPr>
          <a:xfrm>
            <a:off x="0" y="1571612"/>
            <a:ext cx="5072967" cy="4267200"/>
          </a:xfrm>
        </p:spPr>
        <p:txBody>
          <a:bodyPr/>
          <a:lstStyle/>
          <a:p>
            <a:pPr lvl="0">
              <a:buNone/>
            </a:pPr>
            <a:r>
              <a:rPr lang="fr-FR" b="1" u="sng" dirty="0" smtClean="0">
                <a:solidFill>
                  <a:srgbClr val="FF0000"/>
                </a:solidFill>
              </a:rPr>
              <a:t>Position systématique :</a:t>
            </a:r>
            <a:endParaRPr lang="fr-FR" dirty="0" smtClean="0">
              <a:solidFill>
                <a:srgbClr val="FF0000"/>
              </a:solidFill>
            </a:endParaRPr>
          </a:p>
          <a:p>
            <a:pPr>
              <a:buNone/>
            </a:pPr>
            <a:r>
              <a:rPr lang="fr-FR" b="1" dirty="0" smtClean="0"/>
              <a:t>Règne :</a:t>
            </a:r>
            <a:r>
              <a:rPr lang="fr-FR" dirty="0" smtClean="0"/>
              <a:t> Plantae</a:t>
            </a:r>
          </a:p>
          <a:p>
            <a:pPr>
              <a:buNone/>
            </a:pPr>
            <a:r>
              <a:rPr lang="fr-FR" b="1" dirty="0" smtClean="0"/>
              <a:t>Embranchement :</a:t>
            </a:r>
            <a:r>
              <a:rPr lang="fr-FR" dirty="0" smtClean="0"/>
              <a:t> Chlorophycophytes</a:t>
            </a:r>
          </a:p>
          <a:p>
            <a:pPr>
              <a:buNone/>
            </a:pPr>
            <a:r>
              <a:rPr lang="fr-FR" b="1" dirty="0" smtClean="0"/>
              <a:t>Classe : </a:t>
            </a:r>
            <a:r>
              <a:rPr lang="fr-FR" dirty="0" smtClean="0"/>
              <a:t>Zygophycées </a:t>
            </a:r>
          </a:p>
          <a:p>
            <a:pPr>
              <a:buNone/>
            </a:pPr>
            <a:r>
              <a:rPr lang="fr-FR" b="1" dirty="0" smtClean="0"/>
              <a:t>Ordre :</a:t>
            </a:r>
            <a:r>
              <a:rPr lang="fr-FR" dirty="0" smtClean="0"/>
              <a:t> Zygnematales</a:t>
            </a:r>
          </a:p>
          <a:p>
            <a:pPr>
              <a:buNone/>
            </a:pPr>
            <a:r>
              <a:rPr lang="fr-FR" b="1" dirty="0" smtClean="0"/>
              <a:t>Famille : </a:t>
            </a:r>
            <a:r>
              <a:rPr lang="fr-FR" dirty="0" smtClean="0"/>
              <a:t>Zygnematacées</a:t>
            </a:r>
          </a:p>
          <a:p>
            <a:pPr>
              <a:buNone/>
            </a:pPr>
            <a:r>
              <a:rPr lang="fr-FR" b="1" dirty="0" smtClean="0"/>
              <a:t>Genre : </a:t>
            </a:r>
            <a:r>
              <a:rPr lang="fr-FR" i="1" dirty="0" smtClean="0"/>
              <a:t>Spirogyra</a:t>
            </a:r>
            <a:endParaRPr lang="fr-FR" dirty="0" smtClean="0"/>
          </a:p>
          <a:p>
            <a:endParaRPr lang="fr-FR" dirty="0"/>
          </a:p>
        </p:txBody>
      </p:sp>
      <p:pic>
        <p:nvPicPr>
          <p:cNvPr id="19458" name="Picture 2" descr="Résultat de recherche d'images pour &quot;spirogyra&quot;"/>
          <p:cNvPicPr>
            <a:picLocks noChangeAspect="1" noChangeArrowheads="1"/>
          </p:cNvPicPr>
          <p:nvPr/>
        </p:nvPicPr>
        <p:blipFill>
          <a:blip r:embed="rId2"/>
          <a:srcRect/>
          <a:stretch>
            <a:fillRect/>
          </a:stretch>
        </p:blipFill>
        <p:spPr bwMode="auto">
          <a:xfrm>
            <a:off x="4571999" y="3143248"/>
            <a:ext cx="4033847" cy="2881321"/>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ème1">
  <a:themeElements>
    <a:clrScheme name="Earthtones_16x9">
      <a:dk1>
        <a:srgbClr val="652825"/>
      </a:dk1>
      <a:lt1>
        <a:sysClr val="window" lastClr="FFFFFF"/>
      </a:lt1>
      <a:dk2>
        <a:srgbClr val="000000"/>
      </a:dk2>
      <a:lt2>
        <a:srgbClr val="F5DD8F"/>
      </a:lt2>
      <a:accent1>
        <a:srgbClr val="A2C838"/>
      </a:accent1>
      <a:accent2>
        <a:srgbClr val="F68E20"/>
      </a:accent2>
      <a:accent3>
        <a:srgbClr val="38B0B6"/>
      </a:accent3>
      <a:accent4>
        <a:srgbClr val="E95020"/>
      </a:accent4>
      <a:accent5>
        <a:srgbClr val="E0B12C"/>
      </a:accent5>
      <a:accent6>
        <a:srgbClr val="985A34"/>
      </a:accent6>
      <a:hlink>
        <a:srgbClr val="F68E20"/>
      </a:hlink>
      <a:folHlink>
        <a:srgbClr val="727272"/>
      </a:folHlink>
    </a:clrScheme>
    <a:fontScheme name="Earthtones_16x9">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miter lim="800000"/>
        </a:ln>
        <a:ln w="28575" cap="flat" cmpd="sng" algn="ctr">
          <a:solidFill>
            <a:schemeClr val="phClr"/>
          </a:solidFill>
          <a:miter lim="800000"/>
        </a:ln>
        <a:ln w="41275" cap="flat" cmpd="sng" algn="ctr">
          <a:solidFill>
            <a:schemeClr val="phClr"/>
          </a:solidFill>
          <a:miter lim="800000"/>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gradFill rotWithShape="1">
          <a:gsLst>
            <a:gs pos="0">
              <a:schemeClr val="phClr">
                <a:tint val="100000"/>
                <a:lumMod val="100000"/>
              </a:schemeClr>
            </a:gs>
            <a:gs pos="100000">
              <a:schemeClr val="phClr">
                <a:tint val="80000"/>
              </a:schemeClr>
            </a:gs>
          </a:gsLst>
          <a:lin ang="5400000" scaled="0"/>
        </a:gradFill>
        <a:blipFill>
          <a:blip xmlns:r="http://schemas.openxmlformats.org/officeDocument/2006/relationships" r:embed="rId1">
            <a:duotone>
              <a:schemeClr val="phClr">
                <a:shade val="50000"/>
              </a:schemeClr>
              <a:schemeClr val="phClr">
                <a:tint val="80000"/>
              </a:schemeClr>
            </a:duotone>
          </a:blip>
          <a:stretch/>
        </a:blipFill>
      </a:bgFillStyleLst>
    </a:fmtScheme>
  </a:themeElements>
  <a:objectDefaults>
    <a:lnDef>
      <a:spPr>
        <a:ln w="28575">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Thème1</Template>
  <TotalTime>657</TotalTime>
  <Words>316</Words>
  <Application>Microsoft Office PowerPoint</Application>
  <PresentationFormat>Affichage à l'écran (4:3)</PresentationFormat>
  <Paragraphs>78</Paragraphs>
  <Slides>18</Slides>
  <Notes>0</Notes>
  <HiddenSlides>0</HiddenSlides>
  <MMClips>0</MMClips>
  <ScaleCrop>false</ScaleCrop>
  <HeadingPairs>
    <vt:vector size="4" baseType="variant">
      <vt:variant>
        <vt:lpstr>Thème</vt:lpstr>
      </vt:variant>
      <vt:variant>
        <vt:i4>1</vt:i4>
      </vt:variant>
      <vt:variant>
        <vt:lpstr>Titres des diapositives</vt:lpstr>
      </vt:variant>
      <vt:variant>
        <vt:i4>18</vt:i4>
      </vt:variant>
    </vt:vector>
  </HeadingPairs>
  <TitlesOfParts>
    <vt:vector size="19" baseType="lpstr">
      <vt:lpstr>Thème1</vt:lpstr>
      <vt:lpstr>TP3: Les algues vertes ou Chlorophycophytes</vt:lpstr>
      <vt:lpstr>Présentation PowerPoint</vt:lpstr>
      <vt:lpstr>Le genre Chara</vt:lpstr>
      <vt:lpstr>Le genre Chara</vt:lpstr>
      <vt:lpstr>Le genre Chara</vt:lpstr>
      <vt:lpstr>Cycle de reproduction du genre  Chara est monogénétique haplophasique</vt:lpstr>
      <vt:lpstr>Le genre Chara</vt:lpstr>
      <vt:lpstr>Le genre Chara</vt:lpstr>
      <vt:lpstr>Le genre Spirogyra</vt:lpstr>
      <vt:lpstr>Le genre Spirogyra</vt:lpstr>
      <vt:lpstr>Le genre Spirogyra</vt:lpstr>
      <vt:lpstr>Reproduction du genre Spirogyra</vt:lpstr>
      <vt:lpstr>Reproduction du genre Spirogyra</vt:lpstr>
      <vt:lpstr>Reproduction du genre Spirogyra</vt:lpstr>
      <vt:lpstr>Reproduction du genre Spirogyra</vt:lpstr>
      <vt:lpstr>Cycle de reproduction  est monogénétique haplophasique</vt:lpstr>
      <vt:lpstr>Le genre Spirogyra</vt:lpstr>
      <vt:lpstr>Reproduction du genre Spirogyra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TP4: Les algues vertes ou Chlorophycophytes</dc:title>
  <dc:creator>MY</dc:creator>
  <cp:lastModifiedBy>hp</cp:lastModifiedBy>
  <cp:revision>48</cp:revision>
  <dcterms:created xsi:type="dcterms:W3CDTF">2017-04-02T18:20:06Z</dcterms:created>
  <dcterms:modified xsi:type="dcterms:W3CDTF">2018-03-10T18:08:51Z</dcterms:modified>
</cp:coreProperties>
</file>