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8" r:id="rId3"/>
    <p:sldId id="286" r:id="rId4"/>
    <p:sldId id="302" r:id="rId5"/>
    <p:sldId id="285" r:id="rId6"/>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DA08"/>
    <a:srgbClr val="21F721"/>
    <a:srgbClr val="FF0505"/>
    <a:srgbClr val="E37303"/>
    <a:srgbClr val="FCFCFC"/>
    <a:srgbClr val="6CA62C"/>
    <a:srgbClr val="73ED05"/>
    <a:srgbClr val="3399FF"/>
    <a:srgbClr val="93C9FF"/>
    <a:srgbClr val="AFFEA2"/>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3" autoAdjust="0"/>
    <p:restoredTop sz="94607" autoAdjust="0"/>
  </p:normalViewPr>
  <p:slideViewPr>
    <p:cSldViewPr>
      <p:cViewPr varScale="1">
        <p:scale>
          <a:sx n="69" d="100"/>
          <a:sy n="69" d="100"/>
        </p:scale>
        <p:origin x="-126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82"/>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460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60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6A97950-ECE5-4029-9735-4F2F67651DE7}" type="slidenum">
              <a:rPr lang="en-US"/>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A2A4EB5-B8CC-4911-8D67-B521177E9761}" type="slidenum">
              <a:rPr lang="en-US"/>
              <a:pPr/>
              <a:t>‹N°›</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A2A4EB5-B8CC-4911-8D67-B521177E9761}"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A2A4EB5-B8CC-4911-8D67-B521177E9761}"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e de titre">
    <p:spTree>
      <p:nvGrpSpPr>
        <p:cNvPr id="1" name=""/>
        <p:cNvGrpSpPr/>
        <p:nvPr/>
      </p:nvGrpSpPr>
      <p:grpSpPr>
        <a:xfrm>
          <a:off x="0" y="0"/>
          <a:ext cx="0" cy="0"/>
          <a:chOff x="0" y="0"/>
          <a:chExt cx="0" cy="0"/>
        </a:xfrm>
      </p:grpSpPr>
      <p:sp>
        <p:nvSpPr>
          <p:cNvPr id="3112" name="Freeform 40"/>
          <p:cNvSpPr>
            <a:spLocks/>
          </p:cNvSpPr>
          <p:nvPr/>
        </p:nvSpPr>
        <p:spPr bwMode="gray">
          <a:xfrm>
            <a:off x="0" y="6048375"/>
            <a:ext cx="2762250" cy="809625"/>
          </a:xfrm>
          <a:custGeom>
            <a:avLst/>
            <a:gdLst/>
            <a:ahLst/>
            <a:cxnLst>
              <a:cxn ang="0">
                <a:pos x="0" y="0"/>
              </a:cxn>
              <a:cxn ang="0">
                <a:pos x="0" y="510"/>
              </a:cxn>
              <a:cxn ang="0">
                <a:pos x="1740" y="510"/>
              </a:cxn>
              <a:cxn ang="0">
                <a:pos x="1595" y="30"/>
              </a:cxn>
              <a:cxn ang="0">
                <a:pos x="0" y="0"/>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w="9525">
            <a:noFill/>
            <a:round/>
            <a:headEnd/>
            <a:tailEnd/>
          </a:ln>
          <a:effectLst/>
        </p:spPr>
        <p:txBody>
          <a:bodyPr/>
          <a:lstStyle/>
          <a:p>
            <a:endParaRPr lang="en-US"/>
          </a:p>
        </p:txBody>
      </p:sp>
      <p:sp>
        <p:nvSpPr>
          <p:cNvPr id="3113" name="Freeform 41"/>
          <p:cNvSpPr>
            <a:spLocks/>
          </p:cNvSpPr>
          <p:nvPr/>
        </p:nvSpPr>
        <p:spPr bwMode="gray">
          <a:xfrm>
            <a:off x="2590800" y="4705350"/>
            <a:ext cx="6400800" cy="2152650"/>
          </a:xfrm>
          <a:custGeom>
            <a:avLst/>
            <a:gdLst/>
            <a:ahLst/>
            <a:cxnLst>
              <a:cxn ang="0">
                <a:pos x="1116" y="0"/>
              </a:cxn>
              <a:cxn ang="0">
                <a:pos x="3840" y="636"/>
              </a:cxn>
              <a:cxn ang="0">
                <a:pos x="4032" y="1356"/>
              </a:cxn>
              <a:cxn ang="0">
                <a:pos x="288" y="1356"/>
              </a:cxn>
              <a:cxn ang="0">
                <a:pos x="0" y="828"/>
              </a:cxn>
              <a:cxn ang="0">
                <a:pos x="1116" y="0"/>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w="9525">
            <a:noFill/>
            <a:round/>
            <a:headEnd/>
            <a:tailEnd/>
          </a:ln>
          <a:effectLst/>
        </p:spPr>
        <p:txBody>
          <a:bodyPr/>
          <a:lstStyle/>
          <a:p>
            <a:endParaRPr lang="en-US"/>
          </a:p>
        </p:txBody>
      </p:sp>
      <p:sp>
        <p:nvSpPr>
          <p:cNvPr id="3114" name="Freeform 42"/>
          <p:cNvSpPr>
            <a:spLocks/>
          </p:cNvSpPr>
          <p:nvPr/>
        </p:nvSpPr>
        <p:spPr bwMode="gray">
          <a:xfrm>
            <a:off x="4400550" y="781050"/>
            <a:ext cx="4743450" cy="5048250"/>
          </a:xfrm>
          <a:custGeom>
            <a:avLst/>
            <a:gdLst/>
            <a:ahLst/>
            <a:cxnLst>
              <a:cxn ang="0">
                <a:pos x="510" y="1098"/>
              </a:cxn>
              <a:cxn ang="0">
                <a:pos x="2280" y="0"/>
              </a:cxn>
              <a:cxn ang="0">
                <a:pos x="2988" y="342"/>
              </a:cxn>
              <a:cxn ang="0">
                <a:pos x="2988" y="2772"/>
              </a:cxn>
              <a:cxn ang="0">
                <a:pos x="1452" y="3060"/>
              </a:cxn>
              <a:cxn ang="0">
                <a:pos x="0" y="2406"/>
              </a:cxn>
              <a:cxn ang="0">
                <a:pos x="510" y="1098"/>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w="9525">
            <a:noFill/>
            <a:round/>
            <a:headEnd/>
            <a:tailEnd/>
          </a:ln>
          <a:effectLst/>
        </p:spPr>
        <p:txBody>
          <a:bodyPr/>
          <a:lstStyle/>
          <a:p>
            <a:endParaRPr lang="en-US"/>
          </a:p>
        </p:txBody>
      </p:sp>
      <p:sp>
        <p:nvSpPr>
          <p:cNvPr id="3115" name="Freeform 43"/>
          <p:cNvSpPr>
            <a:spLocks/>
          </p:cNvSpPr>
          <p:nvPr/>
        </p:nvSpPr>
        <p:spPr bwMode="gray">
          <a:xfrm>
            <a:off x="4800600" y="0"/>
            <a:ext cx="3276600" cy="2409825"/>
          </a:xfrm>
          <a:custGeom>
            <a:avLst/>
            <a:gdLst/>
            <a:ahLst/>
            <a:cxnLst>
              <a:cxn ang="0">
                <a:pos x="0" y="0"/>
              </a:cxn>
              <a:cxn ang="0">
                <a:pos x="276" y="1518"/>
              </a:cxn>
              <a:cxn ang="0">
                <a:pos x="2064" y="0"/>
              </a:cxn>
              <a:cxn ang="0">
                <a:pos x="0" y="0"/>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w="9525">
            <a:noFill/>
            <a:round/>
            <a:headEnd/>
            <a:tailEnd/>
          </a:ln>
          <a:effectLst/>
        </p:spPr>
        <p:txBody>
          <a:bodyPr/>
          <a:lstStyle/>
          <a:p>
            <a:endParaRPr lang="en-US"/>
          </a:p>
        </p:txBody>
      </p:sp>
      <p:sp>
        <p:nvSpPr>
          <p:cNvPr id="3151" name="Freeform 79"/>
          <p:cNvSpPr>
            <a:spLocks/>
          </p:cNvSpPr>
          <p:nvPr/>
        </p:nvSpPr>
        <p:spPr bwMode="gray">
          <a:xfrm>
            <a:off x="0" y="0"/>
            <a:ext cx="6583363" cy="7267575"/>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w="9525">
            <a:noFill/>
            <a:round/>
            <a:headEnd/>
            <a:tailEnd/>
          </a:ln>
          <a:effectLst/>
        </p:spPr>
        <p:txBody>
          <a:bodyPr/>
          <a:lstStyle/>
          <a:p>
            <a:endParaRPr lang="en-US"/>
          </a:p>
        </p:txBody>
      </p:sp>
      <p:sp>
        <p:nvSpPr>
          <p:cNvPr id="3117" name="Freeform 45"/>
          <p:cNvSpPr>
            <a:spLocks/>
          </p:cNvSpPr>
          <p:nvPr/>
        </p:nvSpPr>
        <p:spPr bwMode="gray">
          <a:xfrm>
            <a:off x="0" y="0"/>
            <a:ext cx="6372225" cy="7072313"/>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w="9525">
            <a:noFill/>
            <a:round/>
            <a:headEnd/>
            <a:tailEnd/>
          </a:ln>
          <a:effectLst/>
        </p:spPr>
        <p:txBody>
          <a:bodyPr/>
          <a:lstStyle/>
          <a:p>
            <a:endParaRPr lang="en-US"/>
          </a:p>
        </p:txBody>
      </p:sp>
      <p:sp>
        <p:nvSpPr>
          <p:cNvPr id="3119" name="Line 47"/>
          <p:cNvSpPr>
            <a:spLocks noChangeShapeType="1"/>
          </p:cNvSpPr>
          <p:nvPr/>
        </p:nvSpPr>
        <p:spPr bwMode="gray">
          <a:xfrm>
            <a:off x="250825" y="1588"/>
            <a:ext cx="0" cy="6015037"/>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0" name="Line 48"/>
          <p:cNvSpPr>
            <a:spLocks noChangeShapeType="1"/>
          </p:cNvSpPr>
          <p:nvPr/>
        </p:nvSpPr>
        <p:spPr bwMode="gray">
          <a:xfrm>
            <a:off x="1293813" y="1588"/>
            <a:ext cx="0" cy="62071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1" name="Line 49"/>
          <p:cNvSpPr>
            <a:spLocks noChangeShapeType="1"/>
          </p:cNvSpPr>
          <p:nvPr/>
        </p:nvSpPr>
        <p:spPr bwMode="gray">
          <a:xfrm>
            <a:off x="2338388" y="1588"/>
            <a:ext cx="0" cy="6183312"/>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2" name="Line 50"/>
          <p:cNvSpPr>
            <a:spLocks noChangeShapeType="1"/>
          </p:cNvSpPr>
          <p:nvPr/>
        </p:nvSpPr>
        <p:spPr bwMode="gray">
          <a:xfrm>
            <a:off x="3382963" y="1588"/>
            <a:ext cx="0" cy="597217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3" name="Line 51"/>
          <p:cNvSpPr>
            <a:spLocks noChangeShapeType="1"/>
          </p:cNvSpPr>
          <p:nvPr/>
        </p:nvSpPr>
        <p:spPr bwMode="gray">
          <a:xfrm>
            <a:off x="4427538" y="1588"/>
            <a:ext cx="0" cy="5449887"/>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5" name="Line 53"/>
          <p:cNvSpPr>
            <a:spLocks noChangeShapeType="1"/>
          </p:cNvSpPr>
          <p:nvPr/>
        </p:nvSpPr>
        <p:spPr bwMode="gray">
          <a:xfrm rot="5400000">
            <a:off x="2913063" y="-2654300"/>
            <a:ext cx="0" cy="58134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6" name="Line 54"/>
          <p:cNvSpPr>
            <a:spLocks noChangeShapeType="1"/>
          </p:cNvSpPr>
          <p:nvPr/>
        </p:nvSpPr>
        <p:spPr bwMode="gray">
          <a:xfrm rot="5400000">
            <a:off x="3006725" y="-1682750"/>
            <a:ext cx="0" cy="6000750"/>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7" name="Line 55"/>
          <p:cNvSpPr>
            <a:spLocks noChangeShapeType="1"/>
          </p:cNvSpPr>
          <p:nvPr/>
        </p:nvSpPr>
        <p:spPr bwMode="gray">
          <a:xfrm rot="5400000">
            <a:off x="3011488" y="-622300"/>
            <a:ext cx="0" cy="601027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8" name="Line 56"/>
          <p:cNvSpPr>
            <a:spLocks noChangeShapeType="1"/>
          </p:cNvSpPr>
          <p:nvPr/>
        </p:nvSpPr>
        <p:spPr bwMode="gray">
          <a:xfrm rot="5400000">
            <a:off x="2907507" y="548481"/>
            <a:ext cx="0" cy="5802313"/>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9" name="Line 57"/>
          <p:cNvSpPr>
            <a:spLocks noChangeShapeType="1"/>
          </p:cNvSpPr>
          <p:nvPr/>
        </p:nvSpPr>
        <p:spPr bwMode="gray">
          <a:xfrm rot="5400000">
            <a:off x="2666207" y="1854993"/>
            <a:ext cx="0" cy="5319713"/>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30" name="Line 58"/>
          <p:cNvSpPr>
            <a:spLocks noChangeShapeType="1"/>
          </p:cNvSpPr>
          <p:nvPr/>
        </p:nvSpPr>
        <p:spPr bwMode="gray">
          <a:xfrm rot="5400000">
            <a:off x="2115344" y="3472656"/>
            <a:ext cx="0" cy="4217988"/>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31" name="Rectangle 59"/>
          <p:cNvSpPr>
            <a:spLocks noChangeArrowheads="1"/>
          </p:cNvSpPr>
          <p:nvPr/>
        </p:nvSpPr>
        <p:spPr bwMode="gray">
          <a:xfrm>
            <a:off x="2362200" y="277813"/>
            <a:ext cx="1012825" cy="1025525"/>
          </a:xfrm>
          <a:prstGeom prst="rect">
            <a:avLst/>
          </a:prstGeom>
          <a:solidFill>
            <a:srgbClr val="FFFFFF">
              <a:alpha val="50000"/>
            </a:srgbClr>
          </a:solidFill>
          <a:ln w="9525">
            <a:noFill/>
            <a:miter lim="800000"/>
            <a:headEnd/>
            <a:tailEnd/>
          </a:ln>
          <a:effectLst/>
        </p:spPr>
        <p:txBody>
          <a:bodyPr wrap="none" anchor="ctr"/>
          <a:lstStyle/>
          <a:p>
            <a:endParaRPr lang="en-US"/>
          </a:p>
        </p:txBody>
      </p:sp>
      <p:sp>
        <p:nvSpPr>
          <p:cNvPr id="3132" name="Rectangle 60"/>
          <p:cNvSpPr>
            <a:spLocks noChangeArrowheads="1"/>
          </p:cNvSpPr>
          <p:nvPr/>
        </p:nvSpPr>
        <p:spPr bwMode="gray">
          <a:xfrm>
            <a:off x="285750" y="2427288"/>
            <a:ext cx="1012825"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33" name="Rectangle 61"/>
          <p:cNvSpPr>
            <a:spLocks noChangeArrowheads="1"/>
          </p:cNvSpPr>
          <p:nvPr/>
        </p:nvSpPr>
        <p:spPr bwMode="gray">
          <a:xfrm>
            <a:off x="0" y="271463"/>
            <a:ext cx="250825"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34" name="Rectangle 62"/>
          <p:cNvSpPr>
            <a:spLocks noChangeArrowheads="1"/>
          </p:cNvSpPr>
          <p:nvPr/>
        </p:nvSpPr>
        <p:spPr bwMode="gray">
          <a:xfrm>
            <a:off x="1331913" y="1588"/>
            <a:ext cx="1012825" cy="234950"/>
          </a:xfrm>
          <a:prstGeom prst="rect">
            <a:avLst/>
          </a:prstGeom>
          <a:solidFill>
            <a:srgbClr val="FFFFFF">
              <a:alpha val="50000"/>
            </a:srgbClr>
          </a:solidFill>
          <a:ln w="9525">
            <a:noFill/>
            <a:miter lim="800000"/>
            <a:headEnd/>
            <a:tailEnd/>
          </a:ln>
          <a:effectLst/>
        </p:spPr>
        <p:txBody>
          <a:bodyPr wrap="none" anchor="ctr"/>
          <a:lstStyle/>
          <a:p>
            <a:endParaRPr lang="en-US"/>
          </a:p>
        </p:txBody>
      </p:sp>
      <p:sp>
        <p:nvSpPr>
          <p:cNvPr id="3136" name="Freeform 64"/>
          <p:cNvSpPr>
            <a:spLocks/>
          </p:cNvSpPr>
          <p:nvPr/>
        </p:nvSpPr>
        <p:spPr bwMode="gray">
          <a:xfrm>
            <a:off x="2365375" y="4541838"/>
            <a:ext cx="1009650" cy="1033462"/>
          </a:xfrm>
          <a:custGeom>
            <a:avLst/>
            <a:gdLst/>
            <a:ahLst/>
            <a:cxnLst>
              <a:cxn ang="0">
                <a:pos x="0" y="0"/>
              </a:cxn>
              <a:cxn ang="0">
                <a:pos x="0" y="645"/>
              </a:cxn>
              <a:cxn ang="0">
                <a:pos x="636" y="651"/>
              </a:cxn>
              <a:cxn ang="0">
                <a:pos x="632" y="0"/>
              </a:cxn>
              <a:cxn ang="0">
                <a:pos x="0" y="0"/>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w="9525">
            <a:noFill/>
            <a:round/>
            <a:headEnd/>
            <a:tailEnd/>
          </a:ln>
          <a:effectLst/>
        </p:spPr>
        <p:txBody>
          <a:bodyPr/>
          <a:lstStyle/>
          <a:p>
            <a:endParaRPr lang="en-US"/>
          </a:p>
        </p:txBody>
      </p:sp>
      <p:sp>
        <p:nvSpPr>
          <p:cNvPr id="3103" name="Rectangle 31"/>
          <p:cNvSpPr>
            <a:spLocks noChangeArrowheads="1"/>
          </p:cNvSpPr>
          <p:nvPr/>
        </p:nvSpPr>
        <p:spPr bwMode="gray">
          <a:xfrm>
            <a:off x="285750" y="2435225"/>
            <a:ext cx="1012825" cy="1025525"/>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3075" name="Rectangle 3"/>
          <p:cNvSpPr>
            <a:spLocks noGrp="1" noChangeArrowheads="1"/>
          </p:cNvSpPr>
          <p:nvPr>
            <p:ph type="subTitle" idx="1"/>
          </p:nvPr>
        </p:nvSpPr>
        <p:spPr>
          <a:xfrm>
            <a:off x="333375" y="5084763"/>
            <a:ext cx="6400800" cy="457200"/>
          </a:xfrm>
        </p:spPr>
        <p:txBody>
          <a:bodyPr/>
          <a:lstStyle>
            <a:lvl1pPr marL="0" indent="0">
              <a:buFontTx/>
              <a:buNone/>
              <a:defRPr sz="1600">
                <a:latin typeface="Times New Roman" pitchFamily="18" charset="0"/>
              </a:defRPr>
            </a:lvl1pPr>
          </a:lstStyle>
          <a:p>
            <a:r>
              <a:rPr lang="fr-FR" smtClean="0"/>
              <a:t>Cliquez pour modifier le style des sous-titres du masque</a:t>
            </a:r>
            <a:endParaRPr lang="en-US"/>
          </a:p>
        </p:txBody>
      </p:sp>
      <p:sp>
        <p:nvSpPr>
          <p:cNvPr id="3076" name="Rectangle 4"/>
          <p:cNvSpPr>
            <a:spLocks noGrp="1" noChangeArrowheads="1"/>
          </p:cNvSpPr>
          <p:nvPr>
            <p:ph type="dt" sz="half" idx="2"/>
          </p:nvPr>
        </p:nvSpPr>
        <p:spPr>
          <a:xfrm>
            <a:off x="457200" y="6407150"/>
            <a:ext cx="2133600" cy="314325"/>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407150"/>
            <a:ext cx="2895600" cy="314325"/>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407150"/>
            <a:ext cx="2133600" cy="314325"/>
          </a:xfrm>
        </p:spPr>
        <p:txBody>
          <a:bodyPr/>
          <a:lstStyle>
            <a:lvl1pPr>
              <a:defRPr/>
            </a:lvl1pPr>
          </a:lstStyle>
          <a:p>
            <a:fld id="{79F76BEA-295C-4B47-B5F4-620F22DB3E91}" type="slidenum">
              <a:rPr lang="en-US"/>
              <a:pPr/>
              <a:t>‹N°›</a:t>
            </a:fld>
            <a:endParaRPr lang="en-US"/>
          </a:p>
        </p:txBody>
      </p:sp>
      <p:sp>
        <p:nvSpPr>
          <p:cNvPr id="3110" name="Text Box 38"/>
          <p:cNvSpPr txBox="1">
            <a:spLocks noChangeArrowheads="1"/>
          </p:cNvSpPr>
          <p:nvPr/>
        </p:nvSpPr>
        <p:spPr bwMode="gray">
          <a:xfrm>
            <a:off x="333375" y="4714875"/>
            <a:ext cx="1303338" cy="427038"/>
          </a:xfrm>
          <a:prstGeom prst="rect">
            <a:avLst/>
          </a:prstGeom>
          <a:noFill/>
          <a:ln w="9525">
            <a:noFill/>
            <a:miter lim="800000"/>
            <a:headEnd/>
            <a:tailEnd/>
          </a:ln>
          <a:effectLst/>
        </p:spPr>
        <p:txBody>
          <a:bodyPr wrap="none">
            <a:spAutoFit/>
          </a:bodyPr>
          <a:lstStyle/>
          <a:p>
            <a:pPr algn="l"/>
            <a:r>
              <a:rPr lang="en-US" sz="2200">
                <a:latin typeface="Arial Black" pitchFamily="34" charset="0"/>
              </a:rPr>
              <a:t>L/O/G/O</a:t>
            </a:r>
          </a:p>
        </p:txBody>
      </p:sp>
      <p:grpSp>
        <p:nvGrpSpPr>
          <p:cNvPr id="3143" name="Group 71"/>
          <p:cNvGrpSpPr>
            <a:grpSpLocks/>
          </p:cNvGrpSpPr>
          <p:nvPr/>
        </p:nvGrpSpPr>
        <p:grpSpPr bwMode="auto">
          <a:xfrm>
            <a:off x="8077200" y="0"/>
            <a:ext cx="1076325" cy="6858000"/>
            <a:chOff x="5088" y="0"/>
            <a:chExt cx="678" cy="4320"/>
          </a:xfrm>
        </p:grpSpPr>
        <p:sp>
          <p:nvSpPr>
            <p:cNvPr id="3138" name="Freeform 66"/>
            <p:cNvSpPr>
              <a:spLocks/>
            </p:cNvSpPr>
            <p:nvPr userDrawn="1"/>
          </p:nvSpPr>
          <p:spPr bwMode="gray">
            <a:xfrm>
              <a:off x="5088" y="0"/>
              <a:ext cx="672" cy="702"/>
            </a:xfrm>
            <a:custGeom>
              <a:avLst/>
              <a:gdLst/>
              <a:ahLst/>
              <a:cxnLst>
                <a:cxn ang="0">
                  <a:pos x="0" y="432"/>
                </a:cxn>
                <a:cxn ang="0">
                  <a:pos x="288" y="0"/>
                </a:cxn>
                <a:cxn ang="0">
                  <a:pos x="672" y="0"/>
                </a:cxn>
                <a:cxn ang="0">
                  <a:pos x="672" y="720"/>
                </a:cxn>
                <a:cxn ang="0">
                  <a:pos x="0" y="432"/>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w="9525">
              <a:noFill/>
              <a:round/>
              <a:headEnd/>
              <a:tailEnd/>
            </a:ln>
            <a:effectLst/>
          </p:spPr>
          <p:txBody>
            <a:bodyPr/>
            <a:lstStyle/>
            <a:p>
              <a:endParaRPr lang="en-US"/>
            </a:p>
          </p:txBody>
        </p:sp>
        <p:sp>
          <p:nvSpPr>
            <p:cNvPr id="3139" name="Freeform 67"/>
            <p:cNvSpPr>
              <a:spLocks/>
            </p:cNvSpPr>
            <p:nvPr userDrawn="1"/>
          </p:nvSpPr>
          <p:spPr bwMode="gray">
            <a:xfrm>
              <a:off x="5602" y="3496"/>
              <a:ext cx="164" cy="824"/>
            </a:xfrm>
            <a:custGeom>
              <a:avLst/>
              <a:gdLst/>
              <a:ahLst/>
              <a:cxnLst>
                <a:cxn ang="0">
                  <a:pos x="206" y="0"/>
                </a:cxn>
                <a:cxn ang="0">
                  <a:pos x="0" y="82"/>
                </a:cxn>
                <a:cxn ang="0">
                  <a:pos x="168" y="824"/>
                </a:cxn>
                <a:cxn ang="0">
                  <a:pos x="212" y="822"/>
                </a:cxn>
                <a:cxn ang="0">
                  <a:pos x="206" y="0"/>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w="9525">
              <a:noFill/>
              <a:round/>
              <a:headEnd/>
              <a:tailEnd/>
            </a:ln>
            <a:effectLst/>
          </p:spPr>
          <p:txBody>
            <a:bodyPr/>
            <a:lstStyle/>
            <a:p>
              <a:endParaRPr lang="en-US"/>
            </a:p>
          </p:txBody>
        </p:sp>
      </p:grpSp>
      <p:sp>
        <p:nvSpPr>
          <p:cNvPr id="3152" name="Rectangle 80"/>
          <p:cNvSpPr>
            <a:spLocks noChangeArrowheads="1"/>
          </p:cNvSpPr>
          <p:nvPr/>
        </p:nvSpPr>
        <p:spPr bwMode="gray">
          <a:xfrm>
            <a:off x="5495925" y="1333500"/>
            <a:ext cx="660400"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53" name="Line 81"/>
          <p:cNvSpPr>
            <a:spLocks noChangeShapeType="1"/>
          </p:cNvSpPr>
          <p:nvPr/>
        </p:nvSpPr>
        <p:spPr bwMode="gray">
          <a:xfrm>
            <a:off x="5480050" y="1588"/>
            <a:ext cx="0" cy="42386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54" name="Rectangle 82"/>
          <p:cNvSpPr>
            <a:spLocks noChangeArrowheads="1"/>
          </p:cNvSpPr>
          <p:nvPr/>
        </p:nvSpPr>
        <p:spPr bwMode="gray">
          <a:xfrm>
            <a:off x="4457700" y="3495675"/>
            <a:ext cx="1012825" cy="1025525"/>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3074" name="Rectangle 2"/>
          <p:cNvSpPr>
            <a:spLocks noGrp="1" noChangeArrowheads="1"/>
          </p:cNvSpPr>
          <p:nvPr>
            <p:ph type="ctrTitle"/>
          </p:nvPr>
        </p:nvSpPr>
        <p:spPr bwMode="gray">
          <a:xfrm>
            <a:off x="333375" y="1884363"/>
            <a:ext cx="8229600" cy="1470025"/>
          </a:xfrm>
          <a:effectLst/>
        </p:spPr>
        <p:txBody>
          <a:bodyPr/>
          <a:lstStyle>
            <a:lvl1pPr>
              <a:defRPr sz="4800"/>
            </a:lvl1pPr>
          </a:lstStyle>
          <a:p>
            <a:r>
              <a:rPr lang="fr-FR" smtClean="0"/>
              <a:t>Cliquez pour modifier le style du titre</a:t>
            </a:r>
            <a:endParaRPr lang="en-US"/>
          </a:p>
        </p:txBody>
      </p:sp>
      <p:pic>
        <p:nvPicPr>
          <p:cNvPr id="3155" name="Picture 83" descr="water"/>
          <p:cNvPicPr>
            <a:picLocks noChangeAspect="1" noChangeArrowheads="1"/>
          </p:cNvPicPr>
          <p:nvPr/>
        </p:nvPicPr>
        <p:blipFill>
          <a:blip r:embed="rId2" cstate="print"/>
          <a:srcRect l="22409" t="16374" b="27486"/>
          <a:stretch>
            <a:fillRect/>
          </a:stretch>
        </p:blipFill>
        <p:spPr bwMode="gray">
          <a:xfrm rot="393398">
            <a:off x="2667000" y="609600"/>
            <a:ext cx="2663825" cy="21971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15"/>
                                        </p:tgtEl>
                                        <p:attrNameLst>
                                          <p:attrName>style.visibility</p:attrName>
                                        </p:attrNameLst>
                                      </p:cBhvr>
                                      <p:to>
                                        <p:strVal val="visible"/>
                                      </p:to>
                                    </p:set>
                                    <p:animEffect transition="in" filter="fade">
                                      <p:cBhvr>
                                        <p:cTn id="7" dur="1000"/>
                                        <p:tgtEl>
                                          <p:spTgt spid="3115"/>
                                        </p:tgtEl>
                                      </p:cBhvr>
                                    </p:animEffect>
                                  </p:childTnLst>
                                </p:cTn>
                              </p:par>
                              <p:par>
                                <p:cTn id="8" presetID="10" presetClass="entr" presetSubtype="0" fill="hold" grpId="0" nodeType="withEffect">
                                  <p:stCondLst>
                                    <p:cond delay="600"/>
                                  </p:stCondLst>
                                  <p:childTnLst>
                                    <p:set>
                                      <p:cBhvr>
                                        <p:cTn id="9" dur="1" fill="hold">
                                          <p:stCondLst>
                                            <p:cond delay="0"/>
                                          </p:stCondLst>
                                        </p:cTn>
                                        <p:tgtEl>
                                          <p:spTgt spid="3114"/>
                                        </p:tgtEl>
                                        <p:attrNameLst>
                                          <p:attrName>style.visibility</p:attrName>
                                        </p:attrNameLst>
                                      </p:cBhvr>
                                      <p:to>
                                        <p:strVal val="visible"/>
                                      </p:to>
                                    </p:set>
                                    <p:animEffect transition="in" filter="fade">
                                      <p:cBhvr>
                                        <p:cTn id="10" dur="1000"/>
                                        <p:tgtEl>
                                          <p:spTgt spid="3114"/>
                                        </p:tgtEl>
                                      </p:cBhvr>
                                    </p:animEffect>
                                  </p:childTnLst>
                                </p:cTn>
                              </p:par>
                              <p:par>
                                <p:cTn id="11" presetID="10" presetClass="entr" presetSubtype="0" fill="hold" grpId="0" nodeType="withEffect">
                                  <p:stCondLst>
                                    <p:cond delay="1300"/>
                                  </p:stCondLst>
                                  <p:childTnLst>
                                    <p:set>
                                      <p:cBhvr>
                                        <p:cTn id="12" dur="1" fill="hold">
                                          <p:stCondLst>
                                            <p:cond delay="0"/>
                                          </p:stCondLst>
                                        </p:cTn>
                                        <p:tgtEl>
                                          <p:spTgt spid="3113"/>
                                        </p:tgtEl>
                                        <p:attrNameLst>
                                          <p:attrName>style.visibility</p:attrName>
                                        </p:attrNameLst>
                                      </p:cBhvr>
                                      <p:to>
                                        <p:strVal val="visible"/>
                                      </p:to>
                                    </p:set>
                                    <p:animEffect transition="in" filter="fade">
                                      <p:cBhvr>
                                        <p:cTn id="13" dur="1000"/>
                                        <p:tgtEl>
                                          <p:spTgt spid="3113"/>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3112"/>
                                        </p:tgtEl>
                                        <p:attrNameLst>
                                          <p:attrName>style.visibility</p:attrName>
                                        </p:attrNameLst>
                                      </p:cBhvr>
                                      <p:to>
                                        <p:strVal val="visible"/>
                                      </p:to>
                                    </p:set>
                                    <p:animEffect transition="in" filter="fade">
                                      <p:cBhvr>
                                        <p:cTn id="16" dur="1000"/>
                                        <p:tgtEl>
                                          <p:spTgt spid="3112"/>
                                        </p:tgtEl>
                                      </p:cBhvr>
                                    </p:animEffect>
                                  </p:childTnLst>
                                </p:cTn>
                              </p:par>
                            </p:childTnLst>
                          </p:cTn>
                        </p:par>
                        <p:par>
                          <p:cTn id="17" fill="hold">
                            <p:stCondLst>
                              <p:cond delay="3000"/>
                            </p:stCondLst>
                            <p:childTnLst>
                              <p:par>
                                <p:cTn id="18" presetID="26" presetClass="emph" presetSubtype="0" fill="hold" grpId="1" nodeType="afterEffect">
                                  <p:stCondLst>
                                    <p:cond delay="0"/>
                                  </p:stCondLst>
                                  <p:childTnLst>
                                    <p:animEffect transition="out" filter="fade">
                                      <p:cBhvr>
                                        <p:cTn id="19" dur="2000" tmFilter="0, 0; .2, .5; .8, .5; 1, 0"/>
                                        <p:tgtEl>
                                          <p:spTgt spid="3115"/>
                                        </p:tgtEl>
                                      </p:cBhvr>
                                    </p:animEffect>
                                    <p:animScale>
                                      <p:cBhvr>
                                        <p:cTn id="20" dur="1000" autoRev="1" fill="hold"/>
                                        <p:tgtEl>
                                          <p:spTgt spid="3115"/>
                                        </p:tgtEl>
                                      </p:cBhvr>
                                      <p:by x="105000" y="105000"/>
                                    </p:animScale>
                                  </p:childTnLst>
                                </p:cTn>
                              </p:par>
                              <p:par>
                                <p:cTn id="21" presetID="26" presetClass="emph" presetSubtype="0" fill="hold" grpId="1" nodeType="withEffect">
                                  <p:stCondLst>
                                    <p:cond delay="500"/>
                                  </p:stCondLst>
                                  <p:childTnLst>
                                    <p:animEffect transition="out" filter="fade">
                                      <p:cBhvr>
                                        <p:cTn id="22" dur="2000" tmFilter="0, 0; .2, .5; .8, .5; 1, 0"/>
                                        <p:tgtEl>
                                          <p:spTgt spid="3114"/>
                                        </p:tgtEl>
                                      </p:cBhvr>
                                    </p:animEffect>
                                    <p:animScale>
                                      <p:cBhvr>
                                        <p:cTn id="23" dur="1000" autoRev="1" fill="hold"/>
                                        <p:tgtEl>
                                          <p:spTgt spid="3114"/>
                                        </p:tgtEl>
                                      </p:cBhvr>
                                      <p:by x="105000" y="105000"/>
                                    </p:animScale>
                                  </p:childTnLst>
                                </p:cTn>
                              </p:par>
                              <p:par>
                                <p:cTn id="24" presetID="26" presetClass="emph" presetSubtype="0" fill="hold" grpId="1" nodeType="withEffect">
                                  <p:stCondLst>
                                    <p:cond delay="1000"/>
                                  </p:stCondLst>
                                  <p:childTnLst>
                                    <p:animEffect transition="out" filter="fade">
                                      <p:cBhvr>
                                        <p:cTn id="25" dur="2000" tmFilter="0, 0; .2, .5; .8, .5; 1, 0"/>
                                        <p:tgtEl>
                                          <p:spTgt spid="3113"/>
                                        </p:tgtEl>
                                      </p:cBhvr>
                                    </p:animEffect>
                                    <p:animScale>
                                      <p:cBhvr>
                                        <p:cTn id="26" dur="1000" autoRev="1" fill="hold"/>
                                        <p:tgtEl>
                                          <p:spTgt spid="3113"/>
                                        </p:tgtEl>
                                      </p:cBhvr>
                                      <p:by x="105000" y="105000"/>
                                    </p:animScale>
                                  </p:childTnLst>
                                </p:cTn>
                              </p:par>
                              <p:par>
                                <p:cTn id="27" presetID="26" presetClass="emph" presetSubtype="0" fill="hold" grpId="1" nodeType="withEffect">
                                  <p:stCondLst>
                                    <p:cond delay="1600"/>
                                  </p:stCondLst>
                                  <p:childTnLst>
                                    <p:animEffect transition="out" filter="fade">
                                      <p:cBhvr>
                                        <p:cTn id="28" dur="2000" tmFilter="0, 0; .2, .5; .8, .5; 1, 0"/>
                                        <p:tgtEl>
                                          <p:spTgt spid="3112"/>
                                        </p:tgtEl>
                                      </p:cBhvr>
                                    </p:animEffect>
                                    <p:animScale>
                                      <p:cBhvr>
                                        <p:cTn id="29" dur="1000" autoRev="1" fill="hold"/>
                                        <p:tgtEl>
                                          <p:spTgt spid="3112"/>
                                        </p:tgtEl>
                                      </p:cBhvr>
                                      <p:by x="105000" y="105000"/>
                                    </p:animScale>
                                  </p:childTnLst>
                                </p:cTn>
                              </p:par>
                            </p:childTnLst>
                          </p:cTn>
                        </p:par>
                        <p:par>
                          <p:cTn id="30" fill="hold">
                            <p:stCondLst>
                              <p:cond delay="6600"/>
                            </p:stCondLst>
                            <p:childTnLst>
                              <p:par>
                                <p:cTn id="31" presetID="19" presetClass="emph" presetSubtype="0" fill="hold" grpId="2" nodeType="afterEffect">
                                  <p:stCondLst>
                                    <p:cond delay="0"/>
                                  </p:stCondLst>
                                  <p:childTnLst>
                                    <p:animClr clrSpc="rgb" dir="cw">
                                      <p:cBhvr override="childStyle">
                                        <p:cTn id="32" dur="1000" fill="hold"/>
                                        <p:tgtEl>
                                          <p:spTgt spid="3115"/>
                                        </p:tgtEl>
                                        <p:attrNameLst>
                                          <p:attrName>style.color</p:attrName>
                                        </p:attrNameLst>
                                      </p:cBhvr>
                                      <p:to>
                                        <a:schemeClr val="hlink"/>
                                      </p:to>
                                    </p:animClr>
                                    <p:animClr clrSpc="rgb" dir="cw">
                                      <p:cBhvr>
                                        <p:cTn id="33" dur="1000" fill="hold"/>
                                        <p:tgtEl>
                                          <p:spTgt spid="3115"/>
                                        </p:tgtEl>
                                        <p:attrNameLst>
                                          <p:attrName>fillcolor</p:attrName>
                                        </p:attrNameLst>
                                      </p:cBhvr>
                                      <p:to>
                                        <a:schemeClr val="hlink"/>
                                      </p:to>
                                    </p:animClr>
                                    <p:set>
                                      <p:cBhvr>
                                        <p:cTn id="34" dur="1000" fill="hold"/>
                                        <p:tgtEl>
                                          <p:spTgt spid="3115"/>
                                        </p:tgtEl>
                                        <p:attrNameLst>
                                          <p:attrName>fill.type</p:attrName>
                                        </p:attrNameLst>
                                      </p:cBhvr>
                                      <p:to>
                                        <p:strVal val="solid"/>
                                      </p:to>
                                    </p:set>
                                    <p:set>
                                      <p:cBhvr>
                                        <p:cTn id="35" dur="1000" fill="hold"/>
                                        <p:tgtEl>
                                          <p:spTgt spid="3115"/>
                                        </p:tgtEl>
                                        <p:attrNameLst>
                                          <p:attrName>fill.on</p:attrName>
                                        </p:attrNameLst>
                                      </p:cBhvr>
                                      <p:to>
                                        <p:strVal val="true"/>
                                      </p:to>
                                    </p:set>
                                  </p:childTnLst>
                                </p:cTn>
                              </p:par>
                              <p:par>
                                <p:cTn id="36" presetID="19" presetClass="emph" presetSubtype="0" fill="hold" grpId="2" nodeType="withEffect">
                                  <p:stCondLst>
                                    <p:cond delay="500"/>
                                  </p:stCondLst>
                                  <p:childTnLst>
                                    <p:animClr clrSpc="rgb" dir="cw">
                                      <p:cBhvr override="childStyle">
                                        <p:cTn id="37" dur="1000" fill="hold"/>
                                        <p:tgtEl>
                                          <p:spTgt spid="3114"/>
                                        </p:tgtEl>
                                        <p:attrNameLst>
                                          <p:attrName>style.color</p:attrName>
                                        </p:attrNameLst>
                                      </p:cBhvr>
                                      <p:to>
                                        <a:schemeClr val="folHlink"/>
                                      </p:to>
                                    </p:animClr>
                                    <p:animClr clrSpc="rgb" dir="cw">
                                      <p:cBhvr>
                                        <p:cTn id="38" dur="1000" fill="hold"/>
                                        <p:tgtEl>
                                          <p:spTgt spid="3114"/>
                                        </p:tgtEl>
                                        <p:attrNameLst>
                                          <p:attrName>fillcolor</p:attrName>
                                        </p:attrNameLst>
                                      </p:cBhvr>
                                      <p:to>
                                        <a:schemeClr val="folHlink"/>
                                      </p:to>
                                    </p:animClr>
                                    <p:set>
                                      <p:cBhvr>
                                        <p:cTn id="39" dur="1000" fill="hold"/>
                                        <p:tgtEl>
                                          <p:spTgt spid="3114"/>
                                        </p:tgtEl>
                                        <p:attrNameLst>
                                          <p:attrName>fill.type</p:attrName>
                                        </p:attrNameLst>
                                      </p:cBhvr>
                                      <p:to>
                                        <p:strVal val="solid"/>
                                      </p:to>
                                    </p:set>
                                    <p:set>
                                      <p:cBhvr>
                                        <p:cTn id="40" dur="1000" fill="hold"/>
                                        <p:tgtEl>
                                          <p:spTgt spid="3114"/>
                                        </p:tgtEl>
                                        <p:attrNameLst>
                                          <p:attrName>fill.on</p:attrName>
                                        </p:attrNameLst>
                                      </p:cBhvr>
                                      <p:to>
                                        <p:strVal val="true"/>
                                      </p:to>
                                    </p:set>
                                  </p:childTnLst>
                                </p:cTn>
                              </p:par>
                              <p:par>
                                <p:cTn id="41" presetID="19" presetClass="emph" presetSubtype="0" fill="hold" grpId="2" nodeType="withEffect">
                                  <p:stCondLst>
                                    <p:cond delay="900"/>
                                  </p:stCondLst>
                                  <p:childTnLst>
                                    <p:animClr clrSpc="rgb" dir="cw">
                                      <p:cBhvr override="childStyle">
                                        <p:cTn id="42" dur="1000" fill="hold"/>
                                        <p:tgtEl>
                                          <p:spTgt spid="3113"/>
                                        </p:tgtEl>
                                        <p:attrNameLst>
                                          <p:attrName>style.color</p:attrName>
                                        </p:attrNameLst>
                                      </p:cBhvr>
                                      <p:to>
                                        <a:schemeClr val="accent1"/>
                                      </p:to>
                                    </p:animClr>
                                    <p:animClr clrSpc="rgb" dir="cw">
                                      <p:cBhvr>
                                        <p:cTn id="43" dur="1000" fill="hold"/>
                                        <p:tgtEl>
                                          <p:spTgt spid="3113"/>
                                        </p:tgtEl>
                                        <p:attrNameLst>
                                          <p:attrName>fillcolor</p:attrName>
                                        </p:attrNameLst>
                                      </p:cBhvr>
                                      <p:to>
                                        <a:schemeClr val="accent1"/>
                                      </p:to>
                                    </p:animClr>
                                    <p:set>
                                      <p:cBhvr>
                                        <p:cTn id="44" dur="1000" fill="hold"/>
                                        <p:tgtEl>
                                          <p:spTgt spid="3113"/>
                                        </p:tgtEl>
                                        <p:attrNameLst>
                                          <p:attrName>fill.type</p:attrName>
                                        </p:attrNameLst>
                                      </p:cBhvr>
                                      <p:to>
                                        <p:strVal val="solid"/>
                                      </p:to>
                                    </p:set>
                                    <p:set>
                                      <p:cBhvr>
                                        <p:cTn id="45" dur="1000" fill="hold"/>
                                        <p:tgtEl>
                                          <p:spTgt spid="3113"/>
                                        </p:tgtEl>
                                        <p:attrNameLst>
                                          <p:attrName>fill.on</p:attrName>
                                        </p:attrNameLst>
                                      </p:cBhvr>
                                      <p:to>
                                        <p:strVal val="true"/>
                                      </p:to>
                                    </p:set>
                                  </p:childTnLst>
                                </p:cTn>
                              </p:par>
                              <p:par>
                                <p:cTn id="46" presetID="19" presetClass="emph" presetSubtype="0" fill="hold" grpId="2" nodeType="withEffect">
                                  <p:stCondLst>
                                    <p:cond delay="1400"/>
                                  </p:stCondLst>
                                  <p:childTnLst>
                                    <p:animClr clrSpc="rgb" dir="cw">
                                      <p:cBhvr override="childStyle">
                                        <p:cTn id="47" dur="1000" fill="hold"/>
                                        <p:tgtEl>
                                          <p:spTgt spid="3112"/>
                                        </p:tgtEl>
                                        <p:attrNameLst>
                                          <p:attrName>style.color</p:attrName>
                                        </p:attrNameLst>
                                      </p:cBhvr>
                                      <p:to>
                                        <a:schemeClr val="accent2"/>
                                      </p:to>
                                    </p:animClr>
                                    <p:animClr clrSpc="rgb" dir="cw">
                                      <p:cBhvr>
                                        <p:cTn id="48" dur="1000" fill="hold"/>
                                        <p:tgtEl>
                                          <p:spTgt spid="3112"/>
                                        </p:tgtEl>
                                        <p:attrNameLst>
                                          <p:attrName>fillcolor</p:attrName>
                                        </p:attrNameLst>
                                      </p:cBhvr>
                                      <p:to>
                                        <a:schemeClr val="accent2"/>
                                      </p:to>
                                    </p:animClr>
                                    <p:set>
                                      <p:cBhvr>
                                        <p:cTn id="49" dur="1000" fill="hold"/>
                                        <p:tgtEl>
                                          <p:spTgt spid="3112"/>
                                        </p:tgtEl>
                                        <p:attrNameLst>
                                          <p:attrName>fill.type</p:attrName>
                                        </p:attrNameLst>
                                      </p:cBhvr>
                                      <p:to>
                                        <p:strVal val="solid"/>
                                      </p:to>
                                    </p:set>
                                    <p:set>
                                      <p:cBhvr>
                                        <p:cTn id="50" dur="1000" fill="hold"/>
                                        <p:tgtEl>
                                          <p:spTgt spid="3112"/>
                                        </p:tgtEl>
                                        <p:attrNameLst>
                                          <p:attrName>fill.on</p:attrName>
                                        </p:attrNameLst>
                                      </p:cBhvr>
                                      <p:to>
                                        <p:strVal val="true"/>
                                      </p:to>
                                    </p:set>
                                  </p:childTnLst>
                                </p:cTn>
                              </p:par>
                            </p:childTnLst>
                          </p:cTn>
                        </p:par>
                        <p:par>
                          <p:cTn id="51" fill="hold">
                            <p:stCondLst>
                              <p:cond delay="9000"/>
                            </p:stCondLst>
                            <p:childTnLst>
                              <p:par>
                                <p:cTn id="52" presetID="19" presetClass="emph" presetSubtype="0" fill="hold" grpId="3" nodeType="afterEffect">
                                  <p:stCondLst>
                                    <p:cond delay="0"/>
                                  </p:stCondLst>
                                  <p:childTnLst>
                                    <p:animClr clrSpc="rgb" dir="cw">
                                      <p:cBhvr override="childStyle">
                                        <p:cTn id="53" dur="1000" fill="hold"/>
                                        <p:tgtEl>
                                          <p:spTgt spid="3115"/>
                                        </p:tgtEl>
                                        <p:attrNameLst>
                                          <p:attrName>style.color</p:attrName>
                                        </p:attrNameLst>
                                      </p:cBhvr>
                                      <p:to>
                                        <a:schemeClr val="folHlink"/>
                                      </p:to>
                                    </p:animClr>
                                    <p:animClr clrSpc="rgb" dir="cw">
                                      <p:cBhvr>
                                        <p:cTn id="54" dur="1000" fill="hold"/>
                                        <p:tgtEl>
                                          <p:spTgt spid="3115"/>
                                        </p:tgtEl>
                                        <p:attrNameLst>
                                          <p:attrName>fillcolor</p:attrName>
                                        </p:attrNameLst>
                                      </p:cBhvr>
                                      <p:to>
                                        <a:schemeClr val="folHlink"/>
                                      </p:to>
                                    </p:animClr>
                                    <p:set>
                                      <p:cBhvr>
                                        <p:cTn id="55" dur="1000" fill="hold"/>
                                        <p:tgtEl>
                                          <p:spTgt spid="3115"/>
                                        </p:tgtEl>
                                        <p:attrNameLst>
                                          <p:attrName>fill.type</p:attrName>
                                        </p:attrNameLst>
                                      </p:cBhvr>
                                      <p:to>
                                        <p:strVal val="solid"/>
                                      </p:to>
                                    </p:set>
                                    <p:set>
                                      <p:cBhvr>
                                        <p:cTn id="56" dur="1000" fill="hold"/>
                                        <p:tgtEl>
                                          <p:spTgt spid="3115"/>
                                        </p:tgtEl>
                                        <p:attrNameLst>
                                          <p:attrName>fill.on</p:attrName>
                                        </p:attrNameLst>
                                      </p:cBhvr>
                                      <p:to>
                                        <p:strVal val="true"/>
                                      </p:to>
                                    </p:set>
                                  </p:childTnLst>
                                </p:cTn>
                              </p:par>
                              <p:par>
                                <p:cTn id="57" presetID="19" presetClass="emph" presetSubtype="0" fill="hold" grpId="3" nodeType="withEffect">
                                  <p:stCondLst>
                                    <p:cond delay="700"/>
                                  </p:stCondLst>
                                  <p:childTnLst>
                                    <p:animClr clrSpc="rgb" dir="cw">
                                      <p:cBhvr override="childStyle">
                                        <p:cTn id="58" dur="1000" fill="hold"/>
                                        <p:tgtEl>
                                          <p:spTgt spid="3114"/>
                                        </p:tgtEl>
                                        <p:attrNameLst>
                                          <p:attrName>style.color</p:attrName>
                                        </p:attrNameLst>
                                      </p:cBhvr>
                                      <p:to>
                                        <a:schemeClr val="accent1"/>
                                      </p:to>
                                    </p:animClr>
                                    <p:animClr clrSpc="rgb" dir="cw">
                                      <p:cBhvr>
                                        <p:cTn id="59" dur="1000" fill="hold"/>
                                        <p:tgtEl>
                                          <p:spTgt spid="3114"/>
                                        </p:tgtEl>
                                        <p:attrNameLst>
                                          <p:attrName>fillcolor</p:attrName>
                                        </p:attrNameLst>
                                      </p:cBhvr>
                                      <p:to>
                                        <a:schemeClr val="accent1"/>
                                      </p:to>
                                    </p:animClr>
                                    <p:set>
                                      <p:cBhvr>
                                        <p:cTn id="60" dur="1000" fill="hold"/>
                                        <p:tgtEl>
                                          <p:spTgt spid="3114"/>
                                        </p:tgtEl>
                                        <p:attrNameLst>
                                          <p:attrName>fill.type</p:attrName>
                                        </p:attrNameLst>
                                      </p:cBhvr>
                                      <p:to>
                                        <p:strVal val="solid"/>
                                      </p:to>
                                    </p:set>
                                    <p:set>
                                      <p:cBhvr>
                                        <p:cTn id="61" dur="1000" fill="hold"/>
                                        <p:tgtEl>
                                          <p:spTgt spid="3114"/>
                                        </p:tgtEl>
                                        <p:attrNameLst>
                                          <p:attrName>fill.on</p:attrName>
                                        </p:attrNameLst>
                                      </p:cBhvr>
                                      <p:to>
                                        <p:strVal val="true"/>
                                      </p:to>
                                    </p:set>
                                  </p:childTnLst>
                                </p:cTn>
                              </p:par>
                              <p:par>
                                <p:cTn id="62" presetID="19" presetClass="emph" presetSubtype="0" fill="hold" grpId="3" nodeType="withEffect">
                                  <p:stCondLst>
                                    <p:cond delay="0"/>
                                  </p:stCondLst>
                                  <p:childTnLst>
                                    <p:animClr clrSpc="rgb" dir="cw">
                                      <p:cBhvr override="childStyle">
                                        <p:cTn id="63" dur="1000" fill="hold"/>
                                        <p:tgtEl>
                                          <p:spTgt spid="3113"/>
                                        </p:tgtEl>
                                        <p:attrNameLst>
                                          <p:attrName>style.color</p:attrName>
                                        </p:attrNameLst>
                                      </p:cBhvr>
                                      <p:to>
                                        <a:schemeClr val="accent2"/>
                                      </p:to>
                                    </p:animClr>
                                    <p:animClr clrSpc="rgb" dir="cw">
                                      <p:cBhvr>
                                        <p:cTn id="64" dur="1000" fill="hold"/>
                                        <p:tgtEl>
                                          <p:spTgt spid="3113"/>
                                        </p:tgtEl>
                                        <p:attrNameLst>
                                          <p:attrName>fillcolor</p:attrName>
                                        </p:attrNameLst>
                                      </p:cBhvr>
                                      <p:to>
                                        <a:schemeClr val="accent2"/>
                                      </p:to>
                                    </p:animClr>
                                    <p:set>
                                      <p:cBhvr>
                                        <p:cTn id="65" dur="1000" fill="hold"/>
                                        <p:tgtEl>
                                          <p:spTgt spid="3113"/>
                                        </p:tgtEl>
                                        <p:attrNameLst>
                                          <p:attrName>fill.type</p:attrName>
                                        </p:attrNameLst>
                                      </p:cBhvr>
                                      <p:to>
                                        <p:strVal val="solid"/>
                                      </p:to>
                                    </p:set>
                                    <p:set>
                                      <p:cBhvr>
                                        <p:cTn id="66" dur="1000" fill="hold"/>
                                        <p:tgtEl>
                                          <p:spTgt spid="3113"/>
                                        </p:tgtEl>
                                        <p:attrNameLst>
                                          <p:attrName>fill.on</p:attrName>
                                        </p:attrNameLst>
                                      </p:cBhvr>
                                      <p:to>
                                        <p:strVal val="true"/>
                                      </p:to>
                                    </p:set>
                                  </p:childTnLst>
                                </p:cTn>
                              </p:par>
                              <p:par>
                                <p:cTn id="67" presetID="19" presetClass="emph" presetSubtype="0" fill="hold" grpId="3" nodeType="withEffect">
                                  <p:stCondLst>
                                    <p:cond delay="700"/>
                                  </p:stCondLst>
                                  <p:childTnLst>
                                    <p:animClr clrSpc="rgb" dir="cw">
                                      <p:cBhvr override="childStyle">
                                        <p:cTn id="68" dur="1000" fill="hold"/>
                                        <p:tgtEl>
                                          <p:spTgt spid="3112"/>
                                        </p:tgtEl>
                                        <p:attrNameLst>
                                          <p:attrName>style.color</p:attrName>
                                        </p:attrNameLst>
                                      </p:cBhvr>
                                      <p:to>
                                        <a:schemeClr val="hlink"/>
                                      </p:to>
                                    </p:animClr>
                                    <p:animClr clrSpc="rgb" dir="cw">
                                      <p:cBhvr>
                                        <p:cTn id="69" dur="1000" fill="hold"/>
                                        <p:tgtEl>
                                          <p:spTgt spid="3112"/>
                                        </p:tgtEl>
                                        <p:attrNameLst>
                                          <p:attrName>fillcolor</p:attrName>
                                        </p:attrNameLst>
                                      </p:cBhvr>
                                      <p:to>
                                        <a:schemeClr val="hlink"/>
                                      </p:to>
                                    </p:animClr>
                                    <p:set>
                                      <p:cBhvr>
                                        <p:cTn id="70" dur="1000" fill="hold"/>
                                        <p:tgtEl>
                                          <p:spTgt spid="3112"/>
                                        </p:tgtEl>
                                        <p:attrNameLst>
                                          <p:attrName>fill.type</p:attrName>
                                        </p:attrNameLst>
                                      </p:cBhvr>
                                      <p:to>
                                        <p:strVal val="solid"/>
                                      </p:to>
                                    </p:set>
                                    <p:set>
                                      <p:cBhvr>
                                        <p:cTn id="71" dur="1000" fill="hold"/>
                                        <p:tgtEl>
                                          <p:spTgt spid="3112"/>
                                        </p:tgtEl>
                                        <p:attrNameLst>
                                          <p:attrName>fill.on</p:attrName>
                                        </p:attrNameLst>
                                      </p:cBhvr>
                                      <p:to>
                                        <p:strVal val="true"/>
                                      </p:to>
                                    </p:set>
                                  </p:childTnLst>
                                </p:cTn>
                              </p:par>
                              <p:par>
                                <p:cTn id="72" presetID="10" presetClass="entr" presetSubtype="0" fill="hold" nodeType="withEffect">
                                  <p:stCondLst>
                                    <p:cond delay="0"/>
                                  </p:stCondLst>
                                  <p:childTnLst>
                                    <p:set>
                                      <p:cBhvr>
                                        <p:cTn id="73" dur="1" fill="hold">
                                          <p:stCondLst>
                                            <p:cond delay="0"/>
                                          </p:stCondLst>
                                        </p:cTn>
                                        <p:tgtEl>
                                          <p:spTgt spid="3143"/>
                                        </p:tgtEl>
                                        <p:attrNameLst>
                                          <p:attrName>style.visibility</p:attrName>
                                        </p:attrNameLst>
                                      </p:cBhvr>
                                      <p:to>
                                        <p:strVal val="visible"/>
                                      </p:to>
                                    </p:set>
                                    <p:animEffect transition="in" filter="fade">
                                      <p:cBhvr>
                                        <p:cTn id="74" dur="1000"/>
                                        <p:tgtEl>
                                          <p:spTgt spid="3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 grpId="0" animBg="1"/>
      <p:bldP spid="3112" grpId="1" animBg="1"/>
      <p:bldP spid="3112" grpId="2" animBg="1"/>
      <p:bldP spid="3112" grpId="3" animBg="1"/>
      <p:bldP spid="3113" grpId="0" animBg="1"/>
      <p:bldP spid="3113" grpId="1" animBg="1"/>
      <p:bldP spid="3113" grpId="2" animBg="1"/>
      <p:bldP spid="3113" grpId="3" animBg="1"/>
      <p:bldP spid="3114" grpId="0" animBg="1"/>
      <p:bldP spid="3114" grpId="1" animBg="1"/>
      <p:bldP spid="3114" grpId="2" animBg="1"/>
      <p:bldP spid="3114" grpId="3" animBg="1"/>
      <p:bldP spid="3115" grpId="0" animBg="1"/>
      <p:bldP spid="3115" grpId="1" animBg="1"/>
      <p:bldP spid="3115" grpId="2" animBg="1"/>
      <p:bldP spid="3115" grpId="3"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28EA66A1-6236-44FB-BF44-65E775B3BFEC}" type="slidenum">
              <a:rPr lang="en-US"/>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325438"/>
            <a:ext cx="2057400" cy="58007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325438"/>
            <a:ext cx="6019800" cy="58007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0817C53C-79B2-4689-B581-5161DBCE5238}" type="slidenum">
              <a:rPr lang="en-US"/>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325438"/>
            <a:ext cx="8229600" cy="927100"/>
          </a:xfrm>
        </p:spPr>
        <p:txBody>
          <a:bodyPr/>
          <a:lstStyle/>
          <a:p>
            <a:r>
              <a:rPr lang="fr-FR" smtClean="0"/>
              <a:t>Cliquez pour modifier le style du titre</a:t>
            </a:r>
            <a:endParaRPr lang="en-US"/>
          </a:p>
        </p:txBody>
      </p:sp>
      <p:sp>
        <p:nvSpPr>
          <p:cNvPr id="3" name="Espace réservé du texte 2"/>
          <p:cNvSpPr>
            <a:spLocks noGrp="1"/>
          </p:cNvSpPr>
          <p:nvPr>
            <p:ph type="body"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a:xfrm>
            <a:off x="457200" y="6245225"/>
            <a:ext cx="2133600" cy="476250"/>
          </a:xfrm>
        </p:spPr>
        <p:txBody>
          <a:bodyPr/>
          <a:lstStyle>
            <a:lvl1pPr>
              <a:defRPr/>
            </a:lvl1pPr>
          </a:lstStyle>
          <a:p>
            <a:endParaRPr lang="en-US"/>
          </a:p>
        </p:txBody>
      </p:sp>
      <p:sp>
        <p:nvSpPr>
          <p:cNvPr id="6" name="Espace réservé du pied de page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Espace réservé du numéro de diapositive 6"/>
          <p:cNvSpPr>
            <a:spLocks noGrp="1"/>
          </p:cNvSpPr>
          <p:nvPr>
            <p:ph type="sldNum" sz="quarter" idx="12"/>
          </p:nvPr>
        </p:nvSpPr>
        <p:spPr>
          <a:xfrm>
            <a:off x="6553200" y="6245225"/>
            <a:ext cx="2133600" cy="476250"/>
          </a:xfrm>
        </p:spPr>
        <p:txBody>
          <a:bodyPr/>
          <a:lstStyle>
            <a:lvl1pPr>
              <a:defRPr/>
            </a:lvl1pPr>
          </a:lstStyle>
          <a:p>
            <a:fld id="{8AAF78AE-ABE3-4B94-9C4F-822EEAF7ED1C}" type="slidenum">
              <a:rPr lang="en-US"/>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re et texte sur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325438"/>
            <a:ext cx="8229600" cy="927100"/>
          </a:xfrm>
        </p:spPr>
        <p:txBody>
          <a:bodyPr/>
          <a:lstStyle/>
          <a:p>
            <a:r>
              <a:rPr lang="fr-FR" smtClean="0"/>
              <a:t>Cliquez pour modifier le style du titre</a:t>
            </a:r>
            <a:endParaRPr lang="en-US"/>
          </a:p>
        </p:txBody>
      </p:sp>
      <p:sp>
        <p:nvSpPr>
          <p:cNvPr id="3" name="Espace réservé du texte 2"/>
          <p:cNvSpPr>
            <a:spLocks noGrp="1"/>
          </p:cNvSpPr>
          <p:nvPr>
            <p:ph type="body" sz="half" idx="1"/>
          </p:nvPr>
        </p:nvSpPr>
        <p:spPr>
          <a:xfrm>
            <a:off x="457200" y="1600200"/>
            <a:ext cx="8229600" cy="2185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57200" y="3938588"/>
            <a:ext cx="8229600" cy="21875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a:xfrm>
            <a:off x="457200" y="6245225"/>
            <a:ext cx="2133600" cy="476250"/>
          </a:xfrm>
        </p:spPr>
        <p:txBody>
          <a:bodyPr/>
          <a:lstStyle>
            <a:lvl1pPr>
              <a:defRPr/>
            </a:lvl1pPr>
          </a:lstStyle>
          <a:p>
            <a:endParaRPr lang="en-US"/>
          </a:p>
        </p:txBody>
      </p:sp>
      <p:sp>
        <p:nvSpPr>
          <p:cNvPr id="6" name="Espace réservé du pied de page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Espace réservé du numéro de diapositive 6"/>
          <p:cNvSpPr>
            <a:spLocks noGrp="1"/>
          </p:cNvSpPr>
          <p:nvPr>
            <p:ph type="sldNum" sz="quarter" idx="12"/>
          </p:nvPr>
        </p:nvSpPr>
        <p:spPr>
          <a:xfrm>
            <a:off x="6553200" y="6245225"/>
            <a:ext cx="2133600" cy="476250"/>
          </a:xfrm>
        </p:spPr>
        <p:txBody>
          <a:bodyPr/>
          <a:lstStyle>
            <a:lvl1pPr>
              <a:defRPr/>
            </a:lvl1pPr>
          </a:lstStyle>
          <a:p>
            <a:fld id="{6B05052B-99CB-49D8-AE35-3E3DDEFD9D64}" type="slidenum">
              <a:rPr lang="en-US"/>
              <a:pPr/>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325438"/>
            <a:ext cx="8229600" cy="927100"/>
          </a:xfrm>
        </p:spPr>
        <p:txBody>
          <a:bodyPr/>
          <a:lstStyle/>
          <a:p>
            <a:r>
              <a:rPr lang="fr-FR" smtClean="0"/>
              <a:t>Cliquez pour modifier le style du titre</a:t>
            </a:r>
            <a:endParaRPr lang="en-US"/>
          </a:p>
        </p:txBody>
      </p:sp>
      <p:sp>
        <p:nvSpPr>
          <p:cNvPr id="3" name="Espace réservé du tableau 2"/>
          <p:cNvSpPr>
            <a:spLocks noGrp="1"/>
          </p:cNvSpPr>
          <p:nvPr>
            <p:ph type="tbl" idx="1"/>
          </p:nvPr>
        </p:nvSpPr>
        <p:spPr>
          <a:xfrm>
            <a:off x="457200" y="1600200"/>
            <a:ext cx="8229600" cy="4525963"/>
          </a:xfrm>
        </p:spPr>
        <p:txBody>
          <a:bodyPr/>
          <a:lstStyle/>
          <a:p>
            <a:r>
              <a:rPr lang="fr-FR" smtClean="0"/>
              <a:t>Cliquez sur l'icône pour ajouter un tableau</a:t>
            </a:r>
            <a:endParaRPr lang="en-US"/>
          </a:p>
        </p:txBody>
      </p:sp>
      <p:sp>
        <p:nvSpPr>
          <p:cNvPr id="4" name="Espace réservé de la date 3"/>
          <p:cNvSpPr>
            <a:spLocks noGrp="1"/>
          </p:cNvSpPr>
          <p:nvPr>
            <p:ph type="dt" sz="half" idx="10"/>
          </p:nvPr>
        </p:nvSpPr>
        <p:spPr>
          <a:xfrm>
            <a:off x="457200" y="6245225"/>
            <a:ext cx="2133600" cy="476250"/>
          </a:xfrm>
        </p:spPr>
        <p:txBody>
          <a:bodyPr/>
          <a:lstStyle>
            <a:lvl1pPr>
              <a:defRPr/>
            </a:lvl1pPr>
          </a:lstStyle>
          <a:p>
            <a:endParaRPr lang="en-US"/>
          </a:p>
        </p:txBody>
      </p:sp>
      <p:sp>
        <p:nvSpPr>
          <p:cNvPr id="5" name="Espace réservé du pied de page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Espace réservé du numéro de diapositive 5"/>
          <p:cNvSpPr>
            <a:spLocks noGrp="1"/>
          </p:cNvSpPr>
          <p:nvPr>
            <p:ph type="sldNum" sz="quarter" idx="12"/>
          </p:nvPr>
        </p:nvSpPr>
        <p:spPr>
          <a:xfrm>
            <a:off x="6553200" y="6245225"/>
            <a:ext cx="2133600" cy="476250"/>
          </a:xfrm>
        </p:spPr>
        <p:txBody>
          <a:bodyPr/>
          <a:lstStyle>
            <a:lvl1pPr>
              <a:defRPr/>
            </a:lvl1pPr>
          </a:lstStyle>
          <a:p>
            <a:fld id="{743702C6-D400-4DE0-98BD-DF1E4721291E}" type="slidenum">
              <a:rPr lang="en-US"/>
              <a:pPr/>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457200" y="325438"/>
            <a:ext cx="8229600" cy="927100"/>
          </a:xfrm>
        </p:spPr>
        <p:txBody>
          <a:bodyPr/>
          <a:lstStyle/>
          <a:p>
            <a:r>
              <a:rPr lang="fr-FR" smtClean="0"/>
              <a:t>Cliquez pour modifier le style du titre</a:t>
            </a:r>
            <a:endParaRPr lang="en-US"/>
          </a:p>
        </p:txBody>
      </p:sp>
      <p:sp>
        <p:nvSpPr>
          <p:cNvPr id="3" name="Espace réservé du graphique 2"/>
          <p:cNvSpPr>
            <a:spLocks noGrp="1"/>
          </p:cNvSpPr>
          <p:nvPr>
            <p:ph type="chart" idx="1"/>
          </p:nvPr>
        </p:nvSpPr>
        <p:spPr>
          <a:xfrm>
            <a:off x="457200" y="1600200"/>
            <a:ext cx="8229600" cy="4525963"/>
          </a:xfrm>
        </p:spPr>
        <p:txBody>
          <a:bodyPr/>
          <a:lstStyle/>
          <a:p>
            <a:r>
              <a:rPr lang="fr-FR" smtClean="0"/>
              <a:t>Cliquez sur l'icône pour ajouter un graphique</a:t>
            </a:r>
            <a:endParaRPr lang="en-US"/>
          </a:p>
        </p:txBody>
      </p:sp>
      <p:sp>
        <p:nvSpPr>
          <p:cNvPr id="4" name="Espace réservé de la date 3"/>
          <p:cNvSpPr>
            <a:spLocks noGrp="1"/>
          </p:cNvSpPr>
          <p:nvPr>
            <p:ph type="dt" sz="half" idx="10"/>
          </p:nvPr>
        </p:nvSpPr>
        <p:spPr>
          <a:xfrm>
            <a:off x="457200" y="6245225"/>
            <a:ext cx="2133600" cy="476250"/>
          </a:xfrm>
        </p:spPr>
        <p:txBody>
          <a:bodyPr/>
          <a:lstStyle>
            <a:lvl1pPr>
              <a:defRPr/>
            </a:lvl1pPr>
          </a:lstStyle>
          <a:p>
            <a:endParaRPr lang="en-US"/>
          </a:p>
        </p:txBody>
      </p:sp>
      <p:sp>
        <p:nvSpPr>
          <p:cNvPr id="5" name="Espace réservé du pied de page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Espace réservé du numéro de diapositive 5"/>
          <p:cNvSpPr>
            <a:spLocks noGrp="1"/>
          </p:cNvSpPr>
          <p:nvPr>
            <p:ph type="sldNum" sz="quarter" idx="12"/>
          </p:nvPr>
        </p:nvSpPr>
        <p:spPr>
          <a:xfrm>
            <a:off x="6553200" y="6245225"/>
            <a:ext cx="2133600" cy="476250"/>
          </a:xfrm>
        </p:spPr>
        <p:txBody>
          <a:bodyPr/>
          <a:lstStyle>
            <a:lvl1pPr>
              <a:defRPr/>
            </a:lvl1pPr>
          </a:lstStyle>
          <a:p>
            <a:fld id="{81B097B2-CF0F-4264-B464-7284BE2C43A3}" type="slidenum">
              <a:rPr lang="en-US"/>
              <a:pPr/>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dgm" preserve="1">
  <p:cSld name="Titre et graphique ou organigramme hiérarchique">
    <p:spTree>
      <p:nvGrpSpPr>
        <p:cNvPr id="1" name=""/>
        <p:cNvGrpSpPr/>
        <p:nvPr/>
      </p:nvGrpSpPr>
      <p:grpSpPr>
        <a:xfrm>
          <a:off x="0" y="0"/>
          <a:ext cx="0" cy="0"/>
          <a:chOff x="0" y="0"/>
          <a:chExt cx="0" cy="0"/>
        </a:xfrm>
      </p:grpSpPr>
      <p:sp>
        <p:nvSpPr>
          <p:cNvPr id="2" name="Titre 1"/>
          <p:cNvSpPr>
            <a:spLocks noGrp="1"/>
          </p:cNvSpPr>
          <p:nvPr>
            <p:ph type="title"/>
          </p:nvPr>
        </p:nvSpPr>
        <p:spPr>
          <a:xfrm>
            <a:off x="457200" y="325438"/>
            <a:ext cx="8229600" cy="927100"/>
          </a:xfrm>
        </p:spPr>
        <p:txBody>
          <a:bodyPr/>
          <a:lstStyle/>
          <a:p>
            <a:r>
              <a:rPr lang="fr-FR" smtClean="0"/>
              <a:t>Cliquez pour modifier le style du titre</a:t>
            </a:r>
            <a:endParaRPr lang="en-US"/>
          </a:p>
        </p:txBody>
      </p:sp>
      <p:sp>
        <p:nvSpPr>
          <p:cNvPr id="3" name="Espace réservé du graphique SmartArt 2"/>
          <p:cNvSpPr>
            <a:spLocks noGrp="1"/>
          </p:cNvSpPr>
          <p:nvPr>
            <p:ph type="dgm" idx="1"/>
          </p:nvPr>
        </p:nvSpPr>
        <p:spPr>
          <a:xfrm>
            <a:off x="457200" y="1600200"/>
            <a:ext cx="8229600" cy="4525963"/>
          </a:xfrm>
        </p:spPr>
        <p:txBody>
          <a:bodyPr/>
          <a:lstStyle/>
          <a:p>
            <a:r>
              <a:rPr lang="fr-FR" smtClean="0"/>
              <a:t>Cliquez sur l'icône pour ajouter un graphique SmartArt</a:t>
            </a:r>
            <a:endParaRPr lang="en-US"/>
          </a:p>
        </p:txBody>
      </p:sp>
      <p:sp>
        <p:nvSpPr>
          <p:cNvPr id="4" name="Espace réservé de la date 3"/>
          <p:cNvSpPr>
            <a:spLocks noGrp="1"/>
          </p:cNvSpPr>
          <p:nvPr>
            <p:ph type="dt" sz="half" idx="10"/>
          </p:nvPr>
        </p:nvSpPr>
        <p:spPr>
          <a:xfrm>
            <a:off x="457200" y="6245225"/>
            <a:ext cx="2133600" cy="476250"/>
          </a:xfrm>
        </p:spPr>
        <p:txBody>
          <a:bodyPr/>
          <a:lstStyle>
            <a:lvl1pPr>
              <a:defRPr/>
            </a:lvl1pPr>
          </a:lstStyle>
          <a:p>
            <a:endParaRPr lang="en-US"/>
          </a:p>
        </p:txBody>
      </p:sp>
      <p:sp>
        <p:nvSpPr>
          <p:cNvPr id="5" name="Espace réservé du pied de page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Espace réservé du numéro de diapositive 5"/>
          <p:cNvSpPr>
            <a:spLocks noGrp="1"/>
          </p:cNvSpPr>
          <p:nvPr>
            <p:ph type="sldNum" sz="quarter" idx="12"/>
          </p:nvPr>
        </p:nvSpPr>
        <p:spPr>
          <a:xfrm>
            <a:off x="6553200" y="6245225"/>
            <a:ext cx="2133600" cy="476250"/>
          </a:xfrm>
        </p:spPr>
        <p:txBody>
          <a:bodyPr/>
          <a:lstStyle>
            <a:lvl1pPr>
              <a:defRPr/>
            </a:lvl1pPr>
          </a:lstStyle>
          <a:p>
            <a:fld id="{D52072FD-C3AC-4FDB-95DB-989E94E98D7F}" type="slidenum">
              <a:rPr lang="en-US"/>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BBAF7138-D461-42FB-B960-01988C9BB1AD}" type="slidenum">
              <a:rPr lang="en-US"/>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A237CD04-2B82-4116-84C8-C5EBBAD16956}" type="slidenum">
              <a:rPr lang="en-US"/>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8362D14C-09E7-4F38-BCF6-5BE9E9AD4CB7}" type="slidenum">
              <a:rPr lang="en-US"/>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lvl1pPr>
              <a:defRPr/>
            </a:lvl1pPr>
          </a:lstStyle>
          <a:p>
            <a:endParaRPr lang="en-US"/>
          </a:p>
        </p:txBody>
      </p:sp>
      <p:sp>
        <p:nvSpPr>
          <p:cNvPr id="8" name="Espace réservé du pied de page 7"/>
          <p:cNvSpPr>
            <a:spLocks noGrp="1"/>
          </p:cNvSpPr>
          <p:nvPr>
            <p:ph type="ftr" sz="quarter" idx="11"/>
          </p:nvPr>
        </p:nvSpPr>
        <p:spPr/>
        <p:txBody>
          <a:bodyPr/>
          <a:lstStyle>
            <a:lvl1pPr>
              <a:defRPr/>
            </a:lvl1pPr>
          </a:lstStyle>
          <a:p>
            <a:endParaRPr lang="en-US"/>
          </a:p>
        </p:txBody>
      </p:sp>
      <p:sp>
        <p:nvSpPr>
          <p:cNvPr id="9" name="Espace réservé du numéro de diapositive 8"/>
          <p:cNvSpPr>
            <a:spLocks noGrp="1"/>
          </p:cNvSpPr>
          <p:nvPr>
            <p:ph type="sldNum" sz="quarter" idx="12"/>
          </p:nvPr>
        </p:nvSpPr>
        <p:spPr/>
        <p:txBody>
          <a:bodyPr/>
          <a:lstStyle>
            <a:lvl1pPr>
              <a:defRPr/>
            </a:lvl1pPr>
          </a:lstStyle>
          <a:p>
            <a:fld id="{FC13BB07-EBBA-4F3D-83DC-91E332A0DF61}" type="slidenum">
              <a:rPr lang="en-US"/>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lvl1pPr>
              <a:defRPr/>
            </a:lvl1pPr>
          </a:lstStyle>
          <a:p>
            <a:endParaRPr lang="en-US"/>
          </a:p>
        </p:txBody>
      </p:sp>
      <p:sp>
        <p:nvSpPr>
          <p:cNvPr id="4" name="Espace réservé du pied de page 3"/>
          <p:cNvSpPr>
            <a:spLocks noGrp="1"/>
          </p:cNvSpPr>
          <p:nvPr>
            <p:ph type="ftr" sz="quarter" idx="11"/>
          </p:nvPr>
        </p:nvSpPr>
        <p:spPr/>
        <p:txBody>
          <a:bodyPr/>
          <a:lstStyle>
            <a:lvl1pPr>
              <a:defRPr/>
            </a:lvl1pPr>
          </a:lstStyle>
          <a:p>
            <a:endParaRPr lang="en-US"/>
          </a:p>
        </p:txBody>
      </p:sp>
      <p:sp>
        <p:nvSpPr>
          <p:cNvPr id="5" name="Espace réservé du numéro de diapositive 4"/>
          <p:cNvSpPr>
            <a:spLocks noGrp="1"/>
          </p:cNvSpPr>
          <p:nvPr>
            <p:ph type="sldNum" sz="quarter" idx="12"/>
          </p:nvPr>
        </p:nvSpPr>
        <p:spPr/>
        <p:txBody>
          <a:bodyPr/>
          <a:lstStyle>
            <a:lvl1pPr>
              <a:defRPr/>
            </a:lvl1pPr>
          </a:lstStyle>
          <a:p>
            <a:fld id="{DB996DBA-EFB2-4D1C-9271-478904DBD2F9}" type="slidenum">
              <a:rPr lang="en-US"/>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US"/>
          </a:p>
        </p:txBody>
      </p:sp>
      <p:sp>
        <p:nvSpPr>
          <p:cNvPr id="3" name="Espace réservé du pied de page 2"/>
          <p:cNvSpPr>
            <a:spLocks noGrp="1"/>
          </p:cNvSpPr>
          <p:nvPr>
            <p:ph type="ftr" sz="quarter" idx="11"/>
          </p:nvPr>
        </p:nvSpPr>
        <p:spPr/>
        <p:txBody>
          <a:bodyPr/>
          <a:lstStyle>
            <a:lvl1pPr>
              <a:defRPr/>
            </a:lvl1pPr>
          </a:lstStyle>
          <a:p>
            <a:endParaRPr lang="en-US"/>
          </a:p>
        </p:txBody>
      </p:sp>
      <p:sp>
        <p:nvSpPr>
          <p:cNvPr id="4" name="Espace réservé du numéro de diapositive 3"/>
          <p:cNvSpPr>
            <a:spLocks noGrp="1"/>
          </p:cNvSpPr>
          <p:nvPr>
            <p:ph type="sldNum" sz="quarter" idx="12"/>
          </p:nvPr>
        </p:nvSpPr>
        <p:spPr/>
        <p:txBody>
          <a:bodyPr/>
          <a:lstStyle>
            <a:lvl1pPr>
              <a:defRPr/>
            </a:lvl1pPr>
          </a:lstStyle>
          <a:p>
            <a:fld id="{3AAB4048-9F57-45F4-941C-D7509BCC5805}" type="slidenum">
              <a:rPr lang="en-US"/>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63D76728-BBC1-4E0D-A603-F4F27F8BB49F}" type="slidenum">
              <a:rPr lang="en-US"/>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795928E5-ADEA-4EF2-9A6F-976AD13A2850}" type="slidenum">
              <a:rPr lang="en-US"/>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Freeform 7"/>
          <p:cNvSpPr>
            <a:spLocks/>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headEnd/>
            <a:tailEnd/>
          </a:ln>
          <a:effectLst/>
        </p:spPr>
        <p:txBody>
          <a:bodyPr/>
          <a:lstStyle/>
          <a:p>
            <a:endParaRPr lang="en-US"/>
          </a:p>
        </p:txBody>
      </p:sp>
      <p:sp>
        <p:nvSpPr>
          <p:cNvPr id="1033" name="Freeform 9"/>
          <p:cNvSpPr>
            <a:spLocks/>
          </p:cNvSpPr>
          <p:nvPr/>
        </p:nvSpPr>
        <p:spPr bwMode="gray">
          <a:xfrm>
            <a:off x="-4763" y="5500688"/>
            <a:ext cx="1441451" cy="1358900"/>
          </a:xfrm>
          <a:custGeom>
            <a:avLst/>
            <a:gdLst/>
            <a:ahLst/>
            <a:cxnLst>
              <a:cxn ang="0">
                <a:pos x="0" y="0"/>
              </a:cxn>
              <a:cxn ang="0">
                <a:pos x="0" y="1100"/>
              </a:cxn>
              <a:cxn ang="0">
                <a:pos x="1089" y="1100"/>
              </a:cxn>
              <a:cxn ang="0">
                <a:pos x="0" y="0"/>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w="9525">
            <a:noFill/>
            <a:round/>
            <a:headEnd/>
            <a:tailEnd/>
          </a:ln>
          <a:effectLst/>
        </p:spPr>
        <p:txBody>
          <a:bodyPr/>
          <a:lstStyle/>
          <a:p>
            <a:endParaRPr lang="en-US"/>
          </a:p>
        </p:txBody>
      </p:sp>
      <p:sp>
        <p:nvSpPr>
          <p:cNvPr id="1037" name="Line 13"/>
          <p:cNvSpPr>
            <a:spLocks noChangeShapeType="1"/>
          </p:cNvSpPr>
          <p:nvPr/>
        </p:nvSpPr>
        <p:spPr bwMode="gray">
          <a:xfrm>
            <a:off x="527050" y="0"/>
            <a:ext cx="0" cy="59102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38" name="Line 14"/>
          <p:cNvSpPr>
            <a:spLocks noChangeShapeType="1"/>
          </p:cNvSpPr>
          <p:nvPr/>
        </p:nvSpPr>
        <p:spPr bwMode="gray">
          <a:xfrm>
            <a:off x="1677988" y="0"/>
            <a:ext cx="0" cy="68326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39" name="Line 15"/>
          <p:cNvSpPr>
            <a:spLocks noChangeShapeType="1"/>
          </p:cNvSpPr>
          <p:nvPr/>
        </p:nvSpPr>
        <p:spPr bwMode="gray">
          <a:xfrm>
            <a:off x="2830513" y="0"/>
            <a:ext cx="0" cy="68611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0" name="Line 16"/>
          <p:cNvSpPr>
            <a:spLocks noChangeShapeType="1"/>
          </p:cNvSpPr>
          <p:nvPr/>
        </p:nvSpPr>
        <p:spPr bwMode="gray">
          <a:xfrm>
            <a:off x="3983038" y="0"/>
            <a:ext cx="0" cy="68754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1" name="Line 17"/>
          <p:cNvSpPr>
            <a:spLocks noChangeShapeType="1"/>
          </p:cNvSpPr>
          <p:nvPr/>
        </p:nvSpPr>
        <p:spPr bwMode="gray">
          <a:xfrm>
            <a:off x="5133975" y="388938"/>
            <a:ext cx="0" cy="6486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2" name="Line 18"/>
          <p:cNvSpPr>
            <a:spLocks noChangeShapeType="1"/>
          </p:cNvSpPr>
          <p:nvPr/>
        </p:nvSpPr>
        <p:spPr bwMode="gray">
          <a:xfrm>
            <a:off x="6286500" y="619125"/>
            <a:ext cx="0" cy="6256338"/>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3" name="Line 19"/>
          <p:cNvSpPr>
            <a:spLocks noChangeShapeType="1"/>
          </p:cNvSpPr>
          <p:nvPr/>
        </p:nvSpPr>
        <p:spPr bwMode="gray">
          <a:xfrm>
            <a:off x="7439025" y="773113"/>
            <a:ext cx="0" cy="6102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4" name="Line 20"/>
          <p:cNvSpPr>
            <a:spLocks noChangeShapeType="1"/>
          </p:cNvSpPr>
          <p:nvPr/>
        </p:nvSpPr>
        <p:spPr bwMode="gray">
          <a:xfrm>
            <a:off x="8591550" y="900113"/>
            <a:ext cx="0" cy="5975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6" name="Line 22"/>
          <p:cNvSpPr>
            <a:spLocks noChangeShapeType="1"/>
          </p:cNvSpPr>
          <p:nvPr/>
        </p:nvSpPr>
        <p:spPr bwMode="gray">
          <a:xfrm rot="5400000">
            <a:off x="2595563" y="-2176463"/>
            <a:ext cx="0" cy="51911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7" name="Line 23"/>
          <p:cNvSpPr>
            <a:spLocks noChangeShapeType="1"/>
          </p:cNvSpPr>
          <p:nvPr/>
        </p:nvSpPr>
        <p:spPr bwMode="gray">
          <a:xfrm rot="5400000">
            <a:off x="4578350" y="-303688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8" name="Line 24"/>
          <p:cNvSpPr>
            <a:spLocks noChangeShapeType="1"/>
          </p:cNvSpPr>
          <p:nvPr/>
        </p:nvSpPr>
        <p:spPr bwMode="gray">
          <a:xfrm rot="5400000">
            <a:off x="4578350" y="-191293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9" name="Line 25"/>
          <p:cNvSpPr>
            <a:spLocks noChangeShapeType="1"/>
          </p:cNvSpPr>
          <p:nvPr/>
        </p:nvSpPr>
        <p:spPr bwMode="gray">
          <a:xfrm rot="5400000">
            <a:off x="4579938" y="-788988"/>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0" name="Line 26"/>
          <p:cNvSpPr>
            <a:spLocks noChangeShapeType="1"/>
          </p:cNvSpPr>
          <p:nvPr/>
        </p:nvSpPr>
        <p:spPr bwMode="gray">
          <a:xfrm rot="5400000">
            <a:off x="4579938" y="334962"/>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1" name="Line 27"/>
          <p:cNvSpPr>
            <a:spLocks noChangeShapeType="1"/>
          </p:cNvSpPr>
          <p:nvPr/>
        </p:nvSpPr>
        <p:spPr bwMode="gray">
          <a:xfrm rot="5400000">
            <a:off x="4905376" y="1824037"/>
            <a:ext cx="0" cy="84232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2" name="Rectangle 28"/>
          <p:cNvSpPr>
            <a:spLocks noChangeArrowheads="1"/>
          </p:cNvSpPr>
          <p:nvPr/>
        </p:nvSpPr>
        <p:spPr bwMode="gray">
          <a:xfrm>
            <a:off x="4005263" y="2692400"/>
            <a:ext cx="1128712" cy="1079500"/>
          </a:xfrm>
          <a:prstGeom prst="rect">
            <a:avLst/>
          </a:prstGeom>
          <a:solidFill>
            <a:srgbClr val="FFFFFF">
              <a:alpha val="25000"/>
            </a:srgbClr>
          </a:solidFill>
          <a:ln w="9525">
            <a:noFill/>
            <a:miter lim="800000"/>
            <a:headEnd/>
            <a:tailEnd/>
          </a:ln>
          <a:effectLst/>
        </p:spPr>
        <p:txBody>
          <a:bodyPr wrap="none" anchor="ctr"/>
          <a:lstStyle/>
          <a:p>
            <a:endParaRPr lang="en-US"/>
          </a:p>
        </p:txBody>
      </p:sp>
      <p:sp>
        <p:nvSpPr>
          <p:cNvPr id="1053" name="Rectangle 29"/>
          <p:cNvSpPr>
            <a:spLocks noChangeArrowheads="1"/>
          </p:cNvSpPr>
          <p:nvPr/>
        </p:nvSpPr>
        <p:spPr bwMode="gray">
          <a:xfrm>
            <a:off x="7459663" y="4937125"/>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54" name="Rectangle 30"/>
          <p:cNvSpPr>
            <a:spLocks noChangeArrowheads="1"/>
          </p:cNvSpPr>
          <p:nvPr/>
        </p:nvSpPr>
        <p:spPr bwMode="gray">
          <a:xfrm>
            <a:off x="549275" y="3808413"/>
            <a:ext cx="1128713" cy="1079500"/>
          </a:xfrm>
          <a:prstGeom prst="rect">
            <a:avLst/>
          </a:prstGeom>
          <a:solidFill>
            <a:srgbClr val="FFFFFF">
              <a:alpha val="20000"/>
            </a:srgbClr>
          </a:solidFill>
          <a:ln w="9525">
            <a:noFill/>
            <a:miter lim="800000"/>
            <a:headEnd/>
            <a:tailEnd/>
          </a:ln>
          <a:effectLst/>
        </p:spPr>
        <p:txBody>
          <a:bodyPr wrap="none" anchor="ctr"/>
          <a:lstStyle/>
          <a:p>
            <a:endParaRPr lang="en-US"/>
          </a:p>
        </p:txBody>
      </p:sp>
      <p:sp>
        <p:nvSpPr>
          <p:cNvPr id="1055" name="Rectangle 31"/>
          <p:cNvSpPr>
            <a:spLocks noChangeArrowheads="1"/>
          </p:cNvSpPr>
          <p:nvPr/>
        </p:nvSpPr>
        <p:spPr bwMode="gray">
          <a:xfrm>
            <a:off x="6307138" y="6064250"/>
            <a:ext cx="1128712" cy="796925"/>
          </a:xfrm>
          <a:prstGeom prst="rect">
            <a:avLst/>
          </a:prstGeom>
          <a:solidFill>
            <a:srgbClr val="FFFFFF">
              <a:alpha val="20000"/>
            </a:srgbClr>
          </a:solidFill>
          <a:ln w="9525">
            <a:noFill/>
            <a:miter lim="800000"/>
            <a:headEnd/>
            <a:tailEnd/>
          </a:ln>
          <a:effectLst/>
        </p:spPr>
        <p:txBody>
          <a:bodyPr wrap="none" anchor="ctr"/>
          <a:lstStyle/>
          <a:p>
            <a:endParaRPr lang="en-US"/>
          </a:p>
        </p:txBody>
      </p:sp>
      <p:sp>
        <p:nvSpPr>
          <p:cNvPr id="1056" name="Rectangle 32"/>
          <p:cNvSpPr>
            <a:spLocks noChangeArrowheads="1"/>
          </p:cNvSpPr>
          <p:nvPr/>
        </p:nvSpPr>
        <p:spPr bwMode="gray">
          <a:xfrm>
            <a:off x="2846388" y="0"/>
            <a:ext cx="1128712" cy="404813"/>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1057" name="Rectangle 33"/>
          <p:cNvSpPr>
            <a:spLocks noChangeArrowheads="1"/>
          </p:cNvSpPr>
          <p:nvPr/>
        </p:nvSpPr>
        <p:spPr bwMode="gray">
          <a:xfrm>
            <a:off x="2852738" y="4938713"/>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58" name="Rectangle 34"/>
          <p:cNvSpPr>
            <a:spLocks noChangeArrowheads="1"/>
          </p:cNvSpPr>
          <p:nvPr/>
        </p:nvSpPr>
        <p:spPr bwMode="gray">
          <a:xfrm>
            <a:off x="6300788" y="1566863"/>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27" name="Rectangle 3"/>
          <p:cNvSpPr>
            <a:spLocks noGrp="1" noChangeArrowheads="1"/>
          </p:cNvSpPr>
          <p:nvPr>
            <p:ph type="body" idx="1"/>
          </p:nvPr>
        </p:nvSpPr>
        <p:spPr bwMode="gray">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28" name="Rectangle 4"/>
          <p:cNvSpPr>
            <a:spLocks noGrp="1" noChangeArrowheads="1"/>
          </p:cNvSpPr>
          <p:nvPr>
            <p:ph type="dt" sz="half" idx="2"/>
          </p:nvPr>
        </p:nvSpPr>
        <p:spPr bwMode="gray">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gray">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gray">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53DA21-827C-4BFF-9B6A-9230FBA83D7D}" type="slidenum">
              <a:rPr lang="en-US"/>
              <a:pPr/>
              <a:t>‹N°›</a:t>
            </a:fld>
            <a:endParaRPr lang="en-US"/>
          </a:p>
        </p:txBody>
      </p:sp>
      <p:sp>
        <p:nvSpPr>
          <p:cNvPr id="1060" name="Freeform 36"/>
          <p:cNvSpPr>
            <a:spLocks/>
          </p:cNvSpPr>
          <p:nvPr/>
        </p:nvSpPr>
        <p:spPr bwMode="gray">
          <a:xfrm>
            <a:off x="4041775" y="0"/>
            <a:ext cx="5105400" cy="739775"/>
          </a:xfrm>
          <a:custGeom>
            <a:avLst/>
            <a:gdLst/>
            <a:ahLst/>
            <a:cxnLst>
              <a:cxn ang="0">
                <a:pos x="3130" y="453"/>
              </a:cxn>
              <a:cxn ang="0">
                <a:pos x="3130" y="0"/>
              </a:cxn>
              <a:cxn ang="0">
                <a:pos x="0" y="0"/>
              </a:cxn>
              <a:cxn ang="0">
                <a:pos x="3130" y="453"/>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w="9525">
            <a:noFill/>
            <a:round/>
            <a:headEnd/>
            <a:tailEnd/>
          </a:ln>
          <a:effectLst/>
        </p:spPr>
        <p:txBody>
          <a:bodyPr/>
          <a:lstStyle/>
          <a:p>
            <a:endParaRPr lang="en-US"/>
          </a:p>
        </p:txBody>
      </p:sp>
      <p:sp>
        <p:nvSpPr>
          <p:cNvPr id="1026" name="Rectangle 2"/>
          <p:cNvSpPr>
            <a:spLocks noGrp="1" noChangeArrowheads="1"/>
          </p:cNvSpPr>
          <p:nvPr>
            <p:ph type="title"/>
          </p:nvPr>
        </p:nvSpPr>
        <p:spPr bwMode="black">
          <a:xfrm>
            <a:off x="457200" y="325438"/>
            <a:ext cx="8229600" cy="927100"/>
          </a:xfrm>
          <a:prstGeom prst="rect">
            <a:avLst/>
          </a:prstGeom>
          <a:noFill/>
          <a:ln w="9525">
            <a:noFill/>
            <a:miter lim="800000"/>
            <a:headEnd/>
            <a:tailEnd/>
          </a:ln>
          <a:effectLst>
            <a:outerShdw dist="35921" dir="2700000" algn="ctr" rotWithShape="0">
              <a:srgbClr val="FFFFFF"/>
            </a:outerShdw>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US" smtClean="0"/>
          </a:p>
        </p:txBody>
      </p:sp>
      <p:pic>
        <p:nvPicPr>
          <p:cNvPr id="1061" name="Picture 37" descr="water"/>
          <p:cNvPicPr>
            <a:picLocks noChangeAspect="1" noChangeArrowheads="1"/>
          </p:cNvPicPr>
          <p:nvPr/>
        </p:nvPicPr>
        <p:blipFill>
          <a:blip r:embed="rId18" cstate="print"/>
          <a:srcRect l="22409" t="16374" b="27486"/>
          <a:stretch>
            <a:fillRect/>
          </a:stretch>
        </p:blipFill>
        <p:spPr bwMode="gray">
          <a:xfrm rot="786797">
            <a:off x="6629400" y="-381000"/>
            <a:ext cx="2417763" cy="1995488"/>
          </a:xfrm>
          <a:prstGeom prst="rect">
            <a:avLst/>
          </a:prstGeom>
          <a:noFill/>
        </p:spPr>
      </p:pic>
      <p:pic>
        <p:nvPicPr>
          <p:cNvPr id="1062" name="Picture 38" descr="3"/>
          <p:cNvPicPr>
            <a:picLocks noChangeAspect="1" noChangeArrowheads="1"/>
          </p:cNvPicPr>
          <p:nvPr/>
        </p:nvPicPr>
        <p:blipFill>
          <a:blip r:embed="rId19" cstate="print"/>
          <a:srcRect/>
          <a:stretch>
            <a:fillRect/>
          </a:stretch>
        </p:blipFill>
        <p:spPr bwMode="gray">
          <a:xfrm rot="20740733" flipH="1">
            <a:off x="49213" y="5726113"/>
            <a:ext cx="1223962" cy="13716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ppt_x</p:attrName>
                                        </p:attrNameLst>
                                      </p:cBhvr>
                                      <p:tavLst>
                                        <p:tav tm="0">
                                          <p:val>
                                            <p:strVal val="#ppt_x-.2"/>
                                          </p:val>
                                        </p:tav>
                                        <p:tav tm="100000">
                                          <p:val>
                                            <p:strVal val="#ppt_x"/>
                                          </p:val>
                                        </p:tav>
                                      </p:tavLst>
                                    </p:anim>
                                    <p:anim calcmode="lin" valueType="num">
                                      <p:cBhvr>
                                        <p:cTn id="8" dur="5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500"/>
                                        <p:tgtEl>
                                          <p:spTgt spid="1026"/>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060"/>
                                        </p:tgtEl>
                                        <p:attrNameLst>
                                          <p:attrName>style.visibility</p:attrName>
                                        </p:attrNameLst>
                                      </p:cBhvr>
                                      <p:to>
                                        <p:strVal val="visible"/>
                                      </p:to>
                                    </p:set>
                                    <p:animEffect transition="in" filter="fade">
                                      <p:cBhvr>
                                        <p:cTn id="13" dur="1000"/>
                                        <p:tgtEl>
                                          <p:spTgt spid="1060"/>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1033"/>
                                        </p:tgtEl>
                                        <p:attrNameLst>
                                          <p:attrName>style.visibility</p:attrName>
                                        </p:attrNameLst>
                                      </p:cBhvr>
                                      <p:to>
                                        <p:strVal val="visible"/>
                                      </p:to>
                                    </p:set>
                                    <p:animEffect transition="in" filter="fade">
                                      <p:cBhvr>
                                        <p:cTn id="16" dur="1000"/>
                                        <p:tgtEl>
                                          <p:spTgt spid="1033"/>
                                        </p:tgtEl>
                                      </p:cBhvr>
                                    </p:animEffect>
                                  </p:childTnLst>
                                </p:cTn>
                              </p:par>
                            </p:childTnLst>
                          </p:cTn>
                        </p:par>
                        <p:par>
                          <p:cTn id="17" fill="hold">
                            <p:stCondLst>
                              <p:cond delay="2000"/>
                            </p:stCondLst>
                            <p:childTnLst>
                              <p:par>
                                <p:cTn id="18" presetID="1" presetClass="emph" presetSubtype="2" fill="hold" nodeType="afterEffect">
                                  <p:stCondLst>
                                    <p:cond delay="0"/>
                                  </p:stCondLst>
                                  <p:childTnLst>
                                    <p:animClr clrSpc="rgb" dir="cw">
                                      <p:cBhvr>
                                        <p:cTn id="19" dur="1000" fill="hold"/>
                                        <p:tgtEl>
                                          <p:spTgt spid="1060"/>
                                        </p:tgtEl>
                                        <p:attrNameLst>
                                          <p:attrName>fillcolor</p:attrName>
                                        </p:attrNameLst>
                                      </p:cBhvr>
                                      <p:to>
                                        <a:schemeClr val="folHlink"/>
                                      </p:to>
                                    </p:animClr>
                                    <p:set>
                                      <p:cBhvr>
                                        <p:cTn id="20" dur="1000" fill="hold"/>
                                        <p:tgtEl>
                                          <p:spTgt spid="1060"/>
                                        </p:tgtEl>
                                        <p:attrNameLst>
                                          <p:attrName>fill.type</p:attrName>
                                        </p:attrNameLst>
                                      </p:cBhvr>
                                      <p:to>
                                        <p:strVal val="solid"/>
                                      </p:to>
                                    </p:set>
                                    <p:set>
                                      <p:cBhvr>
                                        <p:cTn id="21" dur="1000" fill="hold"/>
                                        <p:tgtEl>
                                          <p:spTgt spid="1060"/>
                                        </p:tgtEl>
                                        <p:attrNameLst>
                                          <p:attrName>fill.on</p:attrName>
                                        </p:attrNameLst>
                                      </p:cBhvr>
                                      <p:to>
                                        <p:strVal val="true"/>
                                      </p:to>
                                    </p:set>
                                  </p:childTnLst>
                                </p:cTn>
                              </p:par>
                              <p:par>
                                <p:cTn id="22" presetID="1" presetClass="emph" presetSubtype="2" fill="hold" nodeType="withEffect">
                                  <p:stCondLst>
                                    <p:cond delay="700"/>
                                  </p:stCondLst>
                                  <p:childTnLst>
                                    <p:animClr clrSpc="rgb" dir="cw">
                                      <p:cBhvr>
                                        <p:cTn id="23" dur="1000" fill="hold"/>
                                        <p:tgtEl>
                                          <p:spTgt spid="1033"/>
                                        </p:tgtEl>
                                        <p:attrNameLst>
                                          <p:attrName>fillcolor</p:attrName>
                                        </p:attrNameLst>
                                      </p:cBhvr>
                                      <p:to>
                                        <a:schemeClr val="accent1"/>
                                      </p:to>
                                    </p:animClr>
                                    <p:set>
                                      <p:cBhvr>
                                        <p:cTn id="24" dur="1000" fill="hold"/>
                                        <p:tgtEl>
                                          <p:spTgt spid="1033"/>
                                        </p:tgtEl>
                                        <p:attrNameLst>
                                          <p:attrName>fill.type</p:attrName>
                                        </p:attrNameLst>
                                      </p:cBhvr>
                                      <p:to>
                                        <p:strVal val="solid"/>
                                      </p:to>
                                    </p:set>
                                    <p:set>
                                      <p:cBhvr>
                                        <p:cTn id="25" dur="1000" fill="hold"/>
                                        <p:tgtEl>
                                          <p:spTgt spid="103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animBg="1"/>
      <p:bldP spid="1060" grpId="0" animBg="1"/>
      <p:bldP spid="1026" grpId="0"/>
    </p:bldLst>
  </p:timing>
  <p:hf sldNum="0" hdr="0" ftr="0" dt="0"/>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black">
          <a:xfrm>
            <a:off x="76200" y="2209800"/>
            <a:ext cx="9067800" cy="1687512"/>
          </a:xfrm>
        </p:spPr>
        <p:txBody>
          <a:bodyPr/>
          <a:lstStyle/>
          <a:p>
            <a:pPr algn="ctr"/>
            <a:r>
              <a:rPr lang="fr-FR" dirty="0">
                <a:latin typeface="Aharoni" pitchFamily="2" charset="-79"/>
                <a:cs typeface="Aharoni" pitchFamily="2" charset="-79"/>
              </a:rPr>
              <a:t>Aménagement d’une unité  de production de </a:t>
            </a:r>
            <a:r>
              <a:rPr lang="fr-FR" dirty="0" err="1">
                <a:solidFill>
                  <a:srgbClr val="FFC000"/>
                </a:solidFill>
                <a:latin typeface="Aharoni" pitchFamily="2" charset="-79"/>
                <a:cs typeface="Aharoni" pitchFamily="2" charset="-79"/>
              </a:rPr>
              <a:t>pro</a:t>
            </a:r>
            <a:r>
              <a:rPr lang="fr-FR" dirty="0" err="1">
                <a:solidFill>
                  <a:schemeClr val="accent1">
                    <a:lumMod val="75000"/>
                  </a:schemeClr>
                </a:solidFill>
                <a:latin typeface="Aharoni" pitchFamily="2" charset="-79"/>
                <a:cs typeface="Aharoni" pitchFamily="2" charset="-79"/>
              </a:rPr>
              <a:t>bio</a:t>
            </a:r>
            <a:r>
              <a:rPr lang="fr-FR" dirty="0" err="1">
                <a:solidFill>
                  <a:srgbClr val="6CA62C"/>
                </a:solidFill>
                <a:latin typeface="Aharoni" pitchFamily="2" charset="-79"/>
                <a:cs typeface="Aharoni" pitchFamily="2" charset="-79"/>
              </a:rPr>
              <a:t>tiques</a:t>
            </a:r>
            <a:endParaRPr lang="en-US" dirty="0">
              <a:solidFill>
                <a:srgbClr val="6CA62C"/>
              </a:solidFill>
              <a:latin typeface="Aharoni" pitchFamily="2" charset="-79"/>
              <a:cs typeface="Aharoni" pitchFamily="2" charset="-79"/>
            </a:endParaRPr>
          </a:p>
        </p:txBody>
      </p:sp>
      <p:sp>
        <p:nvSpPr>
          <p:cNvPr id="7" name="Rectangle à coins arrondis 6"/>
          <p:cNvSpPr/>
          <p:nvPr/>
        </p:nvSpPr>
        <p:spPr bwMode="auto">
          <a:xfrm>
            <a:off x="304800" y="4495800"/>
            <a:ext cx="2362200" cy="838200"/>
          </a:xfrm>
          <a:prstGeom prst="round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none" lIns="91440" tIns="45720" rIns="91440" bIns="45720" numCol="1" rtlCol="0" anchor="ctr" anchorCtr="0" compatLnSpc="1">
            <a:prstTxWarp prst="textNoShape">
              <a:avLst/>
            </a:prstTxWarp>
          </a:bodyPr>
          <a:lstStyle/>
          <a:p>
            <a:r>
              <a:rPr lang="fr-FR" b="1" dirty="0" smtClean="0">
                <a:solidFill>
                  <a:srgbClr val="FDF58D"/>
                </a:solidFill>
              </a:rPr>
              <a:t>REHAMNIA </a:t>
            </a:r>
            <a:r>
              <a:rPr lang="fr-FR" b="1" dirty="0" err="1" smtClean="0">
                <a:solidFill>
                  <a:srgbClr val="FDF58D"/>
                </a:solidFill>
              </a:rPr>
              <a:t>Baraa</a:t>
            </a:r>
            <a:endParaRPr lang="fr-FR" b="1" dirty="0" smtClean="0">
              <a:solidFill>
                <a:srgbClr val="FDF58D"/>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838200" y="1219200"/>
            <a:ext cx="7162800" cy="4597003"/>
          </a:xfrm>
          <a:prstGeom prst="roundRect">
            <a:avLst/>
          </a:prstGeom>
          <a:solidFill>
            <a:schemeClr val="accent3">
              <a:lumMod val="75000"/>
            </a:schemeClr>
          </a:solidFill>
        </p:spPr>
        <p:txBody>
          <a:bodyPr wrap="square">
            <a:spAutoFit/>
          </a:bodyPr>
          <a:lstStyle/>
          <a:p>
            <a:pPr algn="just"/>
            <a:r>
              <a:rPr lang="fr-FR" sz="2000" b="1" dirty="0" smtClean="0">
                <a:solidFill>
                  <a:srgbClr val="FF0000"/>
                </a:solidFill>
                <a:latin typeface="Times New Roman" pitchFamily="18" charset="0"/>
                <a:cs typeface="Times New Roman" pitchFamily="18" charset="0"/>
              </a:rPr>
              <a:t>Notre objectif </a:t>
            </a:r>
            <a:r>
              <a:rPr lang="fr-FR" sz="2000" b="1" dirty="0" smtClean="0">
                <a:latin typeface="Times New Roman" pitchFamily="18" charset="0"/>
                <a:cs typeface="Times New Roman" pitchFamily="18" charset="0"/>
              </a:rPr>
              <a:t>est</a:t>
            </a:r>
            <a:r>
              <a:rPr lang="fr-FR" sz="2000" b="1" dirty="0" smtClean="0">
                <a:latin typeface="Times New Roman" pitchFamily="18" charset="0"/>
                <a:cs typeface="Times New Roman" pitchFamily="18" charset="0"/>
              </a:rPr>
              <a:t>, dans un premier temps, la production de probiotiques destinés à  l’amélioration de la digestion et de la prévention d’autres maladies </a:t>
            </a:r>
            <a:r>
              <a:rPr lang="fr-FR" sz="2000" b="1" dirty="0" smtClean="0">
                <a:latin typeface="Times New Roman" pitchFamily="18" charset="0"/>
                <a:cs typeface="Times New Roman" pitchFamily="18" charset="0"/>
              </a:rPr>
              <a:t> et de </a:t>
            </a:r>
            <a:r>
              <a:rPr lang="fr-FR" sz="2000" b="1" dirty="0" smtClean="0">
                <a:latin typeface="Times New Roman" pitchFamily="18" charset="0"/>
                <a:cs typeface="Times New Roman" pitchFamily="18" charset="0"/>
              </a:rPr>
              <a:t>devenir </a:t>
            </a:r>
            <a:r>
              <a:rPr lang="fr-FR" sz="2000" b="1" dirty="0" smtClean="0">
                <a:latin typeface="Times New Roman" pitchFamily="18" charset="0"/>
                <a:cs typeface="Times New Roman" pitchFamily="18" charset="0"/>
              </a:rPr>
              <a:t>des acteurs actifs  dans l’industrie algérienne afin </a:t>
            </a:r>
            <a:r>
              <a:rPr lang="fr-FR" sz="2000" b="1" dirty="0" smtClean="0">
                <a:latin typeface="Times New Roman" pitchFamily="18" charset="0"/>
                <a:cs typeface="Times New Roman" pitchFamily="18" charset="0"/>
              </a:rPr>
              <a:t>de: </a:t>
            </a:r>
          </a:p>
          <a:p>
            <a:pPr algn="just"/>
            <a:r>
              <a:rPr lang="fr-FR" sz="2000" b="1" dirty="0" smtClean="0">
                <a:latin typeface="Times New Roman" pitchFamily="18" charset="0"/>
                <a:cs typeface="Times New Roman" pitchFamily="18" charset="0"/>
              </a:rPr>
              <a:t>- Contribuer dans la production et l’innovation nationale (valeur ajoutée) </a:t>
            </a:r>
            <a:endParaRPr lang="fr-FR" sz="2000" dirty="0" smtClean="0">
              <a:latin typeface="Times New Roman" pitchFamily="18" charset="0"/>
              <a:cs typeface="Times New Roman" pitchFamily="18" charset="0"/>
            </a:endParaRPr>
          </a:p>
          <a:p>
            <a:pPr algn="just"/>
            <a:r>
              <a:rPr lang="fr-FR" sz="2000" b="1" dirty="0" smtClean="0">
                <a:latin typeface="Times New Roman" pitchFamily="18" charset="0"/>
                <a:cs typeface="Times New Roman" pitchFamily="18" charset="0"/>
              </a:rPr>
              <a:t>- Eviter l’importation et booster l’économie nationale,</a:t>
            </a:r>
            <a:endParaRPr lang="fr-FR" sz="2000" dirty="0" smtClean="0">
              <a:latin typeface="Times New Roman" pitchFamily="18" charset="0"/>
              <a:cs typeface="Times New Roman" pitchFamily="18" charset="0"/>
            </a:endParaRPr>
          </a:p>
          <a:p>
            <a:pPr algn="just"/>
            <a:r>
              <a:rPr lang="fr-FR" sz="2000" b="1" dirty="0" smtClean="0">
                <a:latin typeface="Times New Roman" pitchFamily="18" charset="0"/>
                <a:cs typeface="Times New Roman" pitchFamily="18" charset="0"/>
              </a:rPr>
              <a:t>- Aider à améliorer la santé des patients </a:t>
            </a:r>
            <a:endParaRPr lang="fr-FR" sz="2000" dirty="0" smtClean="0">
              <a:latin typeface="Times New Roman" pitchFamily="18" charset="0"/>
              <a:cs typeface="Times New Roman" pitchFamily="18" charset="0"/>
            </a:endParaRPr>
          </a:p>
          <a:p>
            <a:pPr algn="just"/>
            <a:r>
              <a:rPr lang="fr-FR" sz="2000" b="1" dirty="0" smtClean="0">
                <a:latin typeface="Times New Roman" pitchFamily="18" charset="0"/>
                <a:cs typeface="Times New Roman" pitchFamily="18" charset="0"/>
              </a:rPr>
              <a:t>- Contribuer dans l’évolution de notre pays en tant que </a:t>
            </a:r>
            <a:r>
              <a:rPr lang="fr-FR" sz="2000" b="1" dirty="0" smtClean="0">
                <a:latin typeface="Times New Roman" pitchFamily="18" charset="0"/>
                <a:cs typeface="Times New Roman" pitchFamily="18" charset="0"/>
              </a:rPr>
              <a:t>biotechnologues</a:t>
            </a:r>
            <a:r>
              <a:rPr lang="fr-FR" sz="2000" b="1" dirty="0" smtClean="0">
                <a:latin typeface="Times New Roman" pitchFamily="18" charset="0"/>
                <a:cs typeface="Times New Roman" pitchFamily="18" charset="0"/>
              </a:rPr>
              <a:t>, </a:t>
            </a:r>
            <a:endParaRPr lang="fr-FR" sz="2000" dirty="0" smtClean="0">
              <a:latin typeface="Times New Roman" pitchFamily="18" charset="0"/>
              <a:cs typeface="Times New Roman" pitchFamily="18" charset="0"/>
            </a:endParaRPr>
          </a:p>
          <a:p>
            <a:pPr algn="just"/>
            <a:r>
              <a:rPr lang="fr-FR" sz="2000" b="1" dirty="0" smtClean="0">
                <a:latin typeface="Times New Roman" pitchFamily="18" charset="0"/>
                <a:cs typeface="Times New Roman" pitchFamily="18" charset="0"/>
              </a:rPr>
              <a:t>- Encourager la jeuneuse algérienne à s’investir et à exploiter leurs talents pour servir leur peuple et leur nation.  </a:t>
            </a:r>
            <a:endParaRPr lang="fr-FR" sz="2000" dirty="0" smtClean="0">
              <a:latin typeface="Times New Roman" pitchFamily="18" charset="0"/>
              <a:cs typeface="Times New Roman" pitchFamily="18" charset="0"/>
            </a:endParaRPr>
          </a:p>
          <a:p>
            <a:pPr algn="just"/>
            <a:endParaRPr lang="fr-FR" sz="2400" b="1" dirty="0" smtClean="0">
              <a:latin typeface="Times New Roman" panose="02020603050405020304" pitchFamily="18" charset="0"/>
              <a:cs typeface="Times New Roman" panose="02020603050405020304" pitchFamily="18" charset="0"/>
            </a:endParaRPr>
          </a:p>
        </p:txBody>
      </p:sp>
      <p:pic>
        <p:nvPicPr>
          <p:cNvPr id="8" name="Picture 2" descr="C:\Users\MABROUK\Desktop\Baraa\Probiotics\Entreupreuneuriales\Untitled-1.png"/>
          <p:cNvPicPr>
            <a:picLocks noChangeAspect="1" noChangeArrowheads="1"/>
          </p:cNvPicPr>
          <p:nvPr/>
        </p:nvPicPr>
        <p:blipFill>
          <a:blip r:embed="rId2" cstate="print"/>
          <a:srcRect/>
          <a:stretch>
            <a:fillRect/>
          </a:stretch>
        </p:blipFill>
        <p:spPr bwMode="auto">
          <a:xfrm>
            <a:off x="0" y="-152400"/>
            <a:ext cx="1143000" cy="114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xit" presetSubtype="0" fill="hold" grpId="1" nodeType="clickEffect">
                                  <p:stCondLst>
                                    <p:cond delay="0"/>
                                  </p:stCondLst>
                                  <p:childTnLst>
                                    <p:animEffect transition="out" filter="fade">
                                      <p:cBhvr>
                                        <p:cTn id="14" dur="2000"/>
                                        <p:tgtEl>
                                          <p:spTgt spid="4"/>
                                        </p:tgtEl>
                                      </p:cBhvr>
                                    </p:animEffect>
                                    <p:anim calcmode="lin" valueType="num">
                                      <p:cBhvr>
                                        <p:cTn id="15" dur="2000"/>
                                        <p:tgtEl>
                                          <p:spTgt spid="4"/>
                                        </p:tgtEl>
                                        <p:attrNameLst>
                                          <p:attrName>style.rotation</p:attrName>
                                        </p:attrNameLst>
                                      </p:cBhvr>
                                      <p:tavLst>
                                        <p:tav tm="0">
                                          <p:val>
                                            <p:fltVal val="0"/>
                                          </p:val>
                                        </p:tav>
                                        <p:tav tm="100000">
                                          <p:val>
                                            <p:fltVal val="720"/>
                                          </p:val>
                                        </p:tav>
                                      </p:tavLst>
                                    </p:anim>
                                    <p:anim calcmode="lin" valueType="num">
                                      <p:cBhvr>
                                        <p:cTn id="16" dur="2000"/>
                                        <p:tgtEl>
                                          <p:spTgt spid="4"/>
                                        </p:tgtEl>
                                        <p:attrNameLst>
                                          <p:attrName>ppt_h</p:attrName>
                                        </p:attrNameLst>
                                      </p:cBhvr>
                                      <p:tavLst>
                                        <p:tav tm="0">
                                          <p:val>
                                            <p:strVal val="ppt_h"/>
                                          </p:val>
                                        </p:tav>
                                        <p:tav tm="100000">
                                          <p:val>
                                            <p:fltVal val="0"/>
                                          </p:val>
                                        </p:tav>
                                      </p:tavLst>
                                    </p:anim>
                                    <p:anim calcmode="lin" valueType="num">
                                      <p:cBhvr>
                                        <p:cTn id="17" dur="2000"/>
                                        <p:tgtEl>
                                          <p:spTgt spid="4"/>
                                        </p:tgtEl>
                                        <p:attrNameLst>
                                          <p:attrName>ppt_w</p:attrName>
                                        </p:attrNameLst>
                                      </p:cBhvr>
                                      <p:tavLst>
                                        <p:tav tm="0">
                                          <p:val>
                                            <p:strVal val="ppt_w"/>
                                          </p:val>
                                        </p:tav>
                                        <p:tav tm="100000">
                                          <p:val>
                                            <p:fltVal val="0"/>
                                          </p:val>
                                        </p:tav>
                                      </p:tavLst>
                                    </p:anim>
                                    <p:set>
                                      <p:cBhvr>
                                        <p:cTn id="18"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BROUK\Desktop\Baraa\Probiotics\Entreupreuneuriales\Untitled-1.png"/>
          <p:cNvPicPr>
            <a:picLocks noChangeAspect="1" noChangeArrowheads="1"/>
          </p:cNvPicPr>
          <p:nvPr/>
        </p:nvPicPr>
        <p:blipFill>
          <a:blip r:embed="rId3" cstate="print"/>
          <a:srcRect/>
          <a:stretch>
            <a:fillRect/>
          </a:stretch>
        </p:blipFill>
        <p:spPr bwMode="auto">
          <a:xfrm>
            <a:off x="0" y="152400"/>
            <a:ext cx="1143000" cy="1143000"/>
          </a:xfrm>
          <a:prstGeom prst="rect">
            <a:avLst/>
          </a:prstGeom>
          <a:noFill/>
        </p:spPr>
      </p:pic>
      <p:sp>
        <p:nvSpPr>
          <p:cNvPr id="5" name="Titre 4"/>
          <p:cNvSpPr>
            <a:spLocks noGrp="1"/>
          </p:cNvSpPr>
          <p:nvPr>
            <p:ph type="title"/>
          </p:nvPr>
        </p:nvSpPr>
        <p:spPr>
          <a:xfrm>
            <a:off x="1066800" y="304800"/>
            <a:ext cx="8229600" cy="927100"/>
          </a:xfrm>
        </p:spPr>
        <p:txBody>
          <a:bodyPr/>
          <a:lstStyle/>
          <a:p>
            <a:r>
              <a:rPr lang="fr-FR" dirty="0" smtClean="0"/>
              <a:t>Résumé: </a:t>
            </a:r>
            <a:endParaRPr lang="fr-FR" dirty="0"/>
          </a:p>
        </p:txBody>
      </p:sp>
      <p:sp>
        <p:nvSpPr>
          <p:cNvPr id="6" name="Titre 4"/>
          <p:cNvSpPr txBox="1">
            <a:spLocks/>
          </p:cNvSpPr>
          <p:nvPr/>
        </p:nvSpPr>
        <p:spPr bwMode="black">
          <a:xfrm>
            <a:off x="304800" y="914400"/>
            <a:ext cx="8534400" cy="5181600"/>
          </a:xfrm>
          <a:prstGeom prst="rect">
            <a:avLst/>
          </a:prstGeom>
          <a:noFill/>
          <a:ln w="9525">
            <a:noFill/>
            <a:miter lim="800000"/>
            <a:headEnd/>
            <a:tailEnd/>
          </a:ln>
          <a:effectLst>
            <a:outerShdw dist="35921" dir="2700000" algn="ctr" rotWithShape="0">
              <a:srgbClr val="FFFFFF"/>
            </a:outerShdw>
          </a:effectLst>
        </p:spPr>
        <p:txBody>
          <a:bodyPr vert="horz" wrap="square" lIns="91440" tIns="45720" rIns="91440" bIns="45720" numCol="1" anchor="ctr" anchorCtr="0" compatLnSpc="1">
            <a:prstTxWarp prst="textNoShape">
              <a:avLst/>
            </a:prstTxWarp>
          </a:bodyPr>
          <a:lstStyle/>
          <a:p>
            <a:pPr algn="just"/>
            <a:r>
              <a:rPr lang="fr-FR" sz="2000" b="1" dirty="0" smtClean="0">
                <a:latin typeface="Times New Roman" pitchFamily="18" charset="0"/>
                <a:cs typeface="Times New Roman" pitchFamily="18" charset="0"/>
              </a:rPr>
              <a:t>Notre projet porte sur un problème de santé qui affecte la plupart des algériens : la colopathie (d’après un sondage réalisé dans 5 wilayas). </a:t>
            </a:r>
            <a:br>
              <a:rPr lang="fr-FR" sz="2000"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Cette dernière favorise l’apparition d’autres maladies, et rend la majorité des systèmes du corps plus vulnérables. </a:t>
            </a:r>
            <a:endParaRPr lang="fr-FR" sz="2000" dirty="0" smtClean="0">
              <a:latin typeface="Times New Roman" pitchFamily="18" charset="0"/>
              <a:cs typeface="Times New Roman" pitchFamily="18" charset="0"/>
            </a:endParaRPr>
          </a:p>
          <a:p>
            <a:pPr algn="just"/>
            <a:r>
              <a:rPr lang="fr-FR" sz="2000" b="1" dirty="0" smtClean="0">
                <a:latin typeface="Times New Roman" pitchFamily="18" charset="0"/>
                <a:cs typeface="Times New Roman" pitchFamily="18" charset="0"/>
              </a:rPr>
              <a:t>Prouvé par tant d’études et de découverte scientifiques, les </a:t>
            </a:r>
            <a:r>
              <a:rPr lang="fr-FR" sz="2000" b="1" dirty="0" err="1" smtClean="0">
                <a:latin typeface="Times New Roman" pitchFamily="18" charset="0"/>
                <a:cs typeface="Times New Roman" pitchFamily="18" charset="0"/>
              </a:rPr>
              <a:t>probiotique</a:t>
            </a:r>
            <a:r>
              <a:rPr lang="fr-FR" sz="2000" b="1" dirty="0" smtClean="0">
                <a:latin typeface="Times New Roman" pitchFamily="18" charset="0"/>
                <a:cs typeface="Times New Roman" pitchFamily="18" charset="0"/>
              </a:rPr>
              <a:t> sont des compléments alimentaire qui remédient à ce souci, qui améliorent le fonctionnement de l’intestin, rectifient et maintiennent l’équilibre de la flore microbienne intestinale. </a:t>
            </a:r>
            <a:endParaRPr lang="fr-FR" sz="2000" dirty="0" smtClean="0">
              <a:latin typeface="Times New Roman" pitchFamily="18" charset="0"/>
              <a:cs typeface="Times New Roman" pitchFamily="18" charset="0"/>
            </a:endParaRPr>
          </a:p>
          <a:p>
            <a:pPr algn="just"/>
            <a:r>
              <a:rPr lang="fr-FR" sz="2000" b="1" dirty="0" smtClean="0">
                <a:latin typeface="Times New Roman" pitchFamily="18" charset="0"/>
                <a:cs typeface="Times New Roman" pitchFamily="18" charset="0"/>
              </a:rPr>
              <a:t>La production de ce compliment alimentaire ne nécessite que des spécialistes dans le domaine, cependant, aucune firme ne s’occupe de fournir cette solution aux algériens (d’après notre étude de marché), d’où ma motivation et ma détermination à réaliser ce projet (aménagement d’une unité de production de </a:t>
            </a:r>
            <a:r>
              <a:rPr lang="fr-FR" sz="2000" b="1" dirty="0" err="1" smtClean="0">
                <a:latin typeface="Times New Roman" pitchFamily="18" charset="0"/>
                <a:cs typeface="Times New Roman" pitchFamily="18" charset="0"/>
              </a:rPr>
              <a:t>probiotique</a:t>
            </a:r>
            <a:r>
              <a:rPr lang="fr-FR" sz="2000" b="1" dirty="0" smtClean="0">
                <a:latin typeface="Times New Roman" pitchFamily="18" charset="0"/>
                <a:cs typeface="Times New Roman" pitchFamily="18" charset="0"/>
              </a:rPr>
              <a:t>). </a:t>
            </a:r>
            <a:endParaRPr kumimoji="0" lang="fr-FR" sz="20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MABROUK\Desktop\Baraa\Probiotics\Entreupreuneuriales\Untitled-1.png"/>
          <p:cNvPicPr>
            <a:picLocks noChangeAspect="1" noChangeArrowheads="1"/>
          </p:cNvPicPr>
          <p:nvPr/>
        </p:nvPicPr>
        <p:blipFill>
          <a:blip r:embed="rId3" cstate="print"/>
          <a:srcRect/>
          <a:stretch>
            <a:fillRect/>
          </a:stretch>
        </p:blipFill>
        <p:spPr bwMode="auto">
          <a:xfrm>
            <a:off x="228600" y="2590800"/>
            <a:ext cx="1143000" cy="1143000"/>
          </a:xfrm>
          <a:prstGeom prst="rect">
            <a:avLst/>
          </a:prstGeom>
          <a:noFill/>
        </p:spPr>
      </p:pic>
      <p:sp>
        <p:nvSpPr>
          <p:cNvPr id="7" name="Titre 1"/>
          <p:cNvSpPr txBox="1">
            <a:spLocks/>
          </p:cNvSpPr>
          <p:nvPr/>
        </p:nvSpPr>
        <p:spPr bwMode="black">
          <a:xfrm>
            <a:off x="1219200" y="2840038"/>
            <a:ext cx="4648200" cy="588962"/>
          </a:xfrm>
          <a:prstGeom prst="rect">
            <a:avLst/>
          </a:prstGeom>
          <a:noFill/>
          <a:ln w="9525">
            <a:noFill/>
            <a:miter lim="800000"/>
            <a:headEnd/>
            <a:tailEnd/>
          </a:ln>
          <a:effectLst>
            <a:outerShdw dist="35921" dir="2700000" algn="ctr" rotWithShape="0">
              <a:srgbClr val="FFFFFF"/>
            </a:outerShdw>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800" b="1" i="0" strike="noStrike" kern="0" cap="none" spc="0" normalizeH="0" baseline="0" noProof="0" dirty="0" smtClean="0">
                <a:ln>
                  <a:noFill/>
                </a:ln>
                <a:solidFill>
                  <a:schemeClr val="tx2"/>
                </a:solidFill>
                <a:effectLst/>
                <a:uLnTx/>
                <a:uFillTx/>
                <a:latin typeface="+mj-lt"/>
                <a:ea typeface="+mj-ea"/>
                <a:cs typeface="+mj-cs"/>
              </a:rPr>
              <a:t>Secteur d’activité:</a:t>
            </a:r>
            <a:endParaRPr kumimoji="0" lang="en-US" sz="2800" b="1" i="0" strike="noStrike" kern="0" cap="none" spc="0" normalizeH="0" baseline="0" noProof="0" dirty="0" smtClean="0">
              <a:ln>
                <a:noFill/>
              </a:ln>
              <a:solidFill>
                <a:schemeClr val="tx2"/>
              </a:solidFill>
              <a:effectLst/>
              <a:uLnTx/>
              <a:uFillTx/>
              <a:latin typeface="+mj-lt"/>
              <a:ea typeface="+mj-ea"/>
              <a:cs typeface="+mj-cs"/>
            </a:endParaRPr>
          </a:p>
        </p:txBody>
      </p:sp>
      <p:sp>
        <p:nvSpPr>
          <p:cNvPr id="8" name="Titre 1"/>
          <p:cNvSpPr txBox="1">
            <a:spLocks/>
          </p:cNvSpPr>
          <p:nvPr/>
        </p:nvSpPr>
        <p:spPr bwMode="black">
          <a:xfrm>
            <a:off x="4419600" y="2819400"/>
            <a:ext cx="4114800" cy="609600"/>
          </a:xfrm>
          <a:prstGeom prst="rect">
            <a:avLst/>
          </a:prstGeom>
          <a:noFill/>
          <a:ln w="9525">
            <a:noFill/>
            <a:miter lim="800000"/>
            <a:headEnd/>
            <a:tailEnd/>
          </a:ln>
          <a:effectLst>
            <a:outerShdw dist="35921" dir="2700000" algn="ctr" rotWithShape="0">
              <a:srgbClr val="FFFFFF"/>
            </a:outerShdw>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800" b="1" i="0" strike="noStrike" kern="0" cap="none" spc="0" normalizeH="0" baseline="0" noProof="0" dirty="0" err="1" smtClean="0">
                <a:ln>
                  <a:noFill/>
                </a:ln>
                <a:effectLst/>
                <a:uLnTx/>
                <a:uFillTx/>
                <a:latin typeface="Times New Roman" pitchFamily="18" charset="0"/>
                <a:ea typeface="+mj-ea"/>
                <a:cs typeface="Times New Roman" pitchFamily="18" charset="0"/>
              </a:rPr>
              <a:t>Producti</a:t>
            </a:r>
            <a:r>
              <a:rPr lang="fr-FR" sz="2800" b="1" kern="0" dirty="0" err="1" smtClean="0">
                <a:latin typeface="Times New Roman" pitchFamily="18" charset="0"/>
                <a:ea typeface="+mj-ea"/>
                <a:cs typeface="Times New Roman" pitchFamily="18" charset="0"/>
              </a:rPr>
              <a:t>ve</a:t>
            </a:r>
            <a:r>
              <a:rPr lang="fr-FR" sz="2800" b="1" kern="0" dirty="0" smtClean="0">
                <a:latin typeface="Times New Roman" pitchFamily="18" charset="0"/>
                <a:ea typeface="+mj-ea"/>
                <a:cs typeface="Times New Roman" pitchFamily="18" charset="0"/>
              </a:rPr>
              <a:t> , commerciale</a:t>
            </a:r>
            <a:endParaRPr kumimoji="0" lang="en-US" sz="2800" b="1" i="0" strike="noStrike" kern="0" cap="none" spc="0" normalizeH="0" baseline="0" noProof="0" dirty="0" smtClean="0">
              <a:ln>
                <a:noFill/>
              </a:ln>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900" decel="100000" fill="hold"/>
                                        <p:tgtEl>
                                          <p:spTgt spid="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ctrTitle"/>
          </p:nvPr>
        </p:nvSpPr>
        <p:spPr>
          <a:xfrm>
            <a:off x="714375" y="1958975"/>
            <a:ext cx="5229225" cy="1470025"/>
          </a:xfrm>
        </p:spPr>
        <p:txBody>
          <a:bodyPr/>
          <a:lstStyle/>
          <a:p>
            <a:r>
              <a:rPr lang="en-US" sz="8000" dirty="0">
                <a:latin typeface="Andalus" pitchFamily="18" charset="-78"/>
                <a:cs typeface="Andalus" pitchFamily="18" charset="-78"/>
              </a:rPr>
              <a:t>Thank You!</a:t>
            </a:r>
          </a:p>
        </p:txBody>
      </p:sp>
      <p:sp>
        <p:nvSpPr>
          <p:cNvPr id="7" name="Rectangle à coins arrondis 6"/>
          <p:cNvSpPr/>
          <p:nvPr/>
        </p:nvSpPr>
        <p:spPr bwMode="auto">
          <a:xfrm>
            <a:off x="228600" y="4648200"/>
            <a:ext cx="2133600" cy="457200"/>
          </a:xfrm>
          <a:prstGeom prst="roundRect">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4" name="Picture 3" descr="F:\Baraa\kids.jpg"/>
          <p:cNvPicPr>
            <a:picLocks noChangeAspect="1" noChangeArrowheads="1"/>
          </p:cNvPicPr>
          <p:nvPr/>
        </p:nvPicPr>
        <p:blipFill>
          <a:blip r:embed="rId2" cstate="print"/>
          <a:srcRect/>
          <a:stretch>
            <a:fillRect/>
          </a:stretch>
        </p:blipFill>
        <p:spPr bwMode="auto">
          <a:xfrm rot="19784736">
            <a:off x="6538291" y="240902"/>
            <a:ext cx="1455469" cy="184666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5" name="Picture 4" descr="F:\Baraa\plus.jpg"/>
          <p:cNvPicPr>
            <a:picLocks noChangeAspect="1" noChangeArrowheads="1"/>
          </p:cNvPicPr>
          <p:nvPr/>
        </p:nvPicPr>
        <p:blipFill>
          <a:blip r:embed="rId3" cstate="print"/>
          <a:srcRect/>
          <a:stretch>
            <a:fillRect/>
          </a:stretch>
        </p:blipFill>
        <p:spPr bwMode="auto">
          <a:xfrm rot="20085077">
            <a:off x="6568257" y="4639823"/>
            <a:ext cx="1494946" cy="183457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6" name="Picture 2" descr="F:\Baraa\Probiotics\Pics\Boite\Probios.jpg"/>
          <p:cNvPicPr>
            <a:picLocks noChangeAspect="1" noChangeArrowheads="1"/>
          </p:cNvPicPr>
          <p:nvPr/>
        </p:nvPicPr>
        <p:blipFill>
          <a:blip r:embed="rId4" cstate="print"/>
          <a:srcRect/>
          <a:stretch>
            <a:fillRect/>
          </a:stretch>
        </p:blipFill>
        <p:spPr bwMode="auto">
          <a:xfrm>
            <a:off x="6096000" y="2622107"/>
            <a:ext cx="2895600" cy="149269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4099" name="Picture 3" descr="F:\10150841_552402041540826_727109355_n.png"/>
          <p:cNvPicPr>
            <a:picLocks noChangeAspect="1" noChangeArrowheads="1"/>
          </p:cNvPicPr>
          <p:nvPr/>
        </p:nvPicPr>
        <p:blipFill>
          <a:blip r:embed="rId5" cstate="print"/>
          <a:srcRect/>
          <a:stretch>
            <a:fillRect/>
          </a:stretch>
        </p:blipFill>
        <p:spPr bwMode="auto">
          <a:xfrm>
            <a:off x="-685800" y="2998754"/>
            <a:ext cx="4572000" cy="3325846"/>
          </a:xfrm>
          <a:prstGeom prst="rect">
            <a:avLst/>
          </a:prstGeom>
          <a:noFill/>
        </p:spPr>
      </p:pic>
      <p:pic>
        <p:nvPicPr>
          <p:cNvPr id="8" name="Picture 2" descr="C:\Users\MABROUK\Desktop\Baraa\Probiotics\Entreupreuneuriales\Untitled-1.png"/>
          <p:cNvPicPr>
            <a:picLocks noChangeAspect="1" noChangeArrowheads="1"/>
          </p:cNvPicPr>
          <p:nvPr/>
        </p:nvPicPr>
        <p:blipFill>
          <a:blip r:embed="rId6" cstate="print"/>
          <a:srcRect/>
          <a:stretch>
            <a:fillRect/>
          </a:stretch>
        </p:blipFill>
        <p:spPr bwMode="auto">
          <a:xfrm>
            <a:off x="-76200" y="-152400"/>
            <a:ext cx="1143000" cy="1143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580TGp_general_light_ani">
  <a:themeElements>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580TGp_general_light_ani</Template>
  <TotalTime>4418</TotalTime>
  <Words>129</Words>
  <Application>Microsoft Office PowerPoint</Application>
  <PresentationFormat>Affichage à l'écran (4:3)</PresentationFormat>
  <Paragraphs>17</Paragraphs>
  <Slides>5</Slides>
  <Notes>2</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580TGp_general_light_ani</vt:lpstr>
      <vt:lpstr>Aménagement d’une unité  de production de probiotiques</vt:lpstr>
      <vt:lpstr>Diapositive 2</vt:lpstr>
      <vt:lpstr>Résumé: </vt:lpstr>
      <vt:lpstr>Diapositive 4</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Aménagement d’une unité  de production de probiotiques</dc:title>
  <dc:creator>MABROUK</dc:creator>
  <cp:lastModifiedBy>Rehamnia Baraa</cp:lastModifiedBy>
  <cp:revision>418</cp:revision>
  <dcterms:created xsi:type="dcterms:W3CDTF">2014-04-19T08:33:34Z</dcterms:created>
  <dcterms:modified xsi:type="dcterms:W3CDTF">2017-01-24T17:34:53Z</dcterms:modified>
</cp:coreProperties>
</file>