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9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B961E-A56A-430C-A59D-E3138FDD7538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80B0-7A52-46AB-83B8-6F98726A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3098FD3-50A0-4A8A-802C-6F1C896556BE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435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F639-5D7D-46D8-A4A4-7043A07D6D8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A0DF-3423-44CC-AFB9-E053A0E9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3138" y="203438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  <a:t>النشر العلمي  في الجزائر الشقيق</a:t>
            </a:r>
            <a:r>
              <a:rPr lang="en-GB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  <a:t/>
            </a:r>
            <a:br>
              <a:rPr lang="en-GB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</a:br>
            <a: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  <a:t> وجامعة الاخوين </a:t>
            </a:r>
            <a:r>
              <a:rPr lang="ar-EG" b="1" spc="46" dirty="0" err="1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  <a:t>منتورى</a:t>
            </a:r>
            <a: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GE SS Two Bold" pitchFamily="18" charset="-78"/>
              </a:rPr>
              <a:t> قسنطينة نوفمبر</a:t>
            </a:r>
            <a: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2016</a:t>
            </a:r>
            <a: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ar-EG" b="1" spc="46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</a:br>
            <a:endParaRPr lang="en-CA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5334000"/>
            <a:ext cx="3527425" cy="109220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en-GB" sz="1400" dirty="0" smtClean="0">
                <a:solidFill>
                  <a:srgbClr val="FF0000"/>
                </a:solidFill>
              </a:rPr>
              <a:t>Editor</a:t>
            </a:r>
            <a:r>
              <a:rPr lang="en-GB" sz="1400" dirty="0" smtClean="0"/>
              <a:t> of J. Biotechnology &amp; Biomaterials, USA</a:t>
            </a:r>
          </a:p>
          <a:p>
            <a:pPr marL="182563" indent="-182563">
              <a:defRPr/>
            </a:pPr>
            <a:r>
              <a:rPr lang="en-GB" sz="1400" dirty="0" smtClean="0">
                <a:solidFill>
                  <a:srgbClr val="FF0000"/>
                </a:solidFill>
              </a:rPr>
              <a:t>Editor</a:t>
            </a:r>
            <a:r>
              <a:rPr lang="en-GB" sz="1400" dirty="0" smtClean="0"/>
              <a:t> of J. Single Cell Biology, USA</a:t>
            </a:r>
          </a:p>
          <a:p>
            <a:pPr marL="182563" indent="-182563">
              <a:defRPr/>
            </a:pPr>
            <a:r>
              <a:rPr lang="en-GB" sz="1400" dirty="0" smtClean="0">
                <a:solidFill>
                  <a:srgbClr val="FF0000"/>
                </a:solidFill>
              </a:rPr>
              <a:t>Managing Editor</a:t>
            </a:r>
            <a:r>
              <a:rPr lang="en-GB" sz="1400" dirty="0" smtClean="0"/>
              <a:t> of JTUSCI, Elsevier Publisher.</a:t>
            </a:r>
          </a:p>
          <a:p>
            <a:pPr algn="ctr" eaLnBrk="1" hangingPunct="1">
              <a:defRPr/>
            </a:pPr>
            <a:endParaRPr lang="en-CA" sz="1400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357346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400" b="1" dirty="0">
                <a:solidFill>
                  <a:srgbClr val="FF0000"/>
                </a:solidFill>
                <a:latin typeface="+mj-lt"/>
                <a:cs typeface="PT Bold Heading" pitchFamily="2" charset="-78"/>
              </a:rPr>
              <a:t>Prof. Dr. </a:t>
            </a:r>
            <a:r>
              <a:rPr lang="en-GB" altLang="en-US" sz="1400" b="1" dirty="0" err="1">
                <a:solidFill>
                  <a:srgbClr val="FF0000"/>
                </a:solidFill>
                <a:latin typeface="+mj-lt"/>
                <a:cs typeface="PT Bold Heading" pitchFamily="2" charset="-78"/>
              </a:rPr>
              <a:t>Moustafa</a:t>
            </a:r>
            <a:r>
              <a:rPr lang="en-GB" altLang="en-US" sz="1400" b="1" dirty="0">
                <a:solidFill>
                  <a:srgbClr val="FF0000"/>
                </a:solidFill>
                <a:latin typeface="+mj-lt"/>
                <a:cs typeface="PT Bold Heading" pitchFamily="2" charset="-78"/>
              </a:rPr>
              <a:t> El-</a:t>
            </a:r>
            <a:r>
              <a:rPr lang="en-GB" altLang="en-US" sz="1400" b="1" dirty="0" err="1">
                <a:solidFill>
                  <a:srgbClr val="FF0000"/>
                </a:solidFill>
                <a:latin typeface="+mj-lt"/>
                <a:cs typeface="PT Bold Heading" pitchFamily="2" charset="-78"/>
              </a:rPr>
              <a:t>Naggar</a:t>
            </a:r>
            <a:r>
              <a:rPr lang="en-GB" altLang="en-US" sz="1400" b="1" dirty="0">
                <a:latin typeface="+mj-lt"/>
                <a:cs typeface="PT Bold Heading" pitchFamily="2" charset="-78"/>
              </a:rPr>
              <a:t/>
            </a:r>
            <a:br>
              <a:rPr lang="en-GB" altLang="en-US" sz="1400" b="1" dirty="0">
                <a:latin typeface="+mj-lt"/>
                <a:cs typeface="PT Bold Heading" pitchFamily="2" charset="-78"/>
              </a:rPr>
            </a:br>
            <a:r>
              <a:rPr lang="en-GB" altLang="en-US" sz="1400" b="1" i="1" dirty="0">
                <a:latin typeface="+mj-lt"/>
                <a:cs typeface="PT Bold Heading" pitchFamily="2" charset="-78"/>
              </a:rPr>
              <a:t>Professor of Microbial Technology</a:t>
            </a:r>
            <a:br>
              <a:rPr lang="en-GB" altLang="en-US" sz="1400" b="1" i="1" dirty="0">
                <a:latin typeface="+mj-lt"/>
                <a:cs typeface="PT Bold Heading" pitchFamily="2" charset="-78"/>
              </a:rPr>
            </a:br>
            <a:r>
              <a:rPr lang="en-GB" altLang="en-US" sz="1400" b="1" i="1" dirty="0">
                <a:latin typeface="+mj-lt"/>
                <a:cs typeface="PT Bold Heading" pitchFamily="2" charset="-78"/>
              </a:rPr>
              <a:t>Faculty of Science, Alexandria University</a:t>
            </a:r>
          </a:p>
          <a:p>
            <a:pPr eaLnBrk="1" hangingPunct="1">
              <a:defRPr/>
            </a:pPr>
            <a:r>
              <a:rPr lang="en-GB" altLang="en-US" sz="1400" b="1" i="1" dirty="0">
                <a:latin typeface="+mj-lt"/>
                <a:cs typeface="PT Bold Heading" pitchFamily="2" charset="-78"/>
              </a:rPr>
              <a:t>Vice Dean For Graduate Studies &amp; Research Affairs</a:t>
            </a:r>
            <a:endParaRPr lang="en-GB" altLang="en-US" sz="1400" dirty="0">
              <a:latin typeface="+mj-lt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42" y="106363"/>
            <a:ext cx="3770958" cy="10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2618"/>
            <a:ext cx="4410808" cy="3328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1304">
            <a:off x="156863" y="2152982"/>
            <a:ext cx="1459523" cy="17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1623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8069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0980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73723" y="520212"/>
            <a:ext cx="7596554" cy="9144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Alexandria University…..new look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23" y="1302728"/>
            <a:ext cx="7515958" cy="4620357"/>
          </a:xfrm>
        </p:spPr>
      </p:pic>
    </p:spTree>
    <p:extLst>
      <p:ext uri="{BB962C8B-B14F-4D97-AF65-F5344CB8AC3E}">
        <p14:creationId xmlns:p14="http://schemas.microsoft.com/office/powerpoint/2010/main" val="21021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10 Institutes in </a:t>
            </a:r>
            <a:r>
              <a:rPr lang="en-US" dirty="0" smtClean="0"/>
              <a:t>Algeria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97932"/>
            <a:ext cx="8610600" cy="57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Universite</a:t>
            </a:r>
            <a:r>
              <a:rPr lang="en-US" dirty="0"/>
              <a:t> </a:t>
            </a:r>
            <a:r>
              <a:rPr lang="en-US" dirty="0" err="1"/>
              <a:t>Mentouri</a:t>
            </a:r>
            <a:r>
              <a:rPr lang="en-US" dirty="0"/>
              <a:t> </a:t>
            </a:r>
            <a:r>
              <a:rPr lang="en-US" dirty="0" smtClean="0"/>
              <a:t>Constantine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05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10 Authors of Constantine </a:t>
            </a:r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8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</Words>
  <Application>Microsoft Office PowerPoint</Application>
  <PresentationFormat>On-screen Show (4:3)</PresentationFormat>
  <Paragraphs>12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 SS Two Bold</vt:lpstr>
      <vt:lpstr>PT Bold Heading</vt:lpstr>
      <vt:lpstr>Times New Roman</vt:lpstr>
      <vt:lpstr>Office Theme</vt:lpstr>
      <vt:lpstr>النشر العلمي  في الجزائر الشقيق  وجامعة الاخوين منتورى قسنطينة نوفمبر 2016 </vt:lpstr>
      <vt:lpstr>Alexandria University…..new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MOUSTAFA EL-NAGGAR</cp:lastModifiedBy>
  <cp:revision>4</cp:revision>
  <dcterms:created xsi:type="dcterms:W3CDTF">2016-11-17T05:49:37Z</dcterms:created>
  <dcterms:modified xsi:type="dcterms:W3CDTF">2016-11-22T20:38:30Z</dcterms:modified>
</cp:coreProperties>
</file>