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60" r:id="rId6"/>
  </p:sldIdLst>
  <p:sldSz cx="7561263" cy="10440988"/>
  <p:notesSz cx="6811963" cy="9945688"/>
  <p:defaultTextStyle>
    <a:defPPr>
      <a:defRPr lang="fr-F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214" y="78"/>
      </p:cViewPr>
      <p:guideLst>
        <p:guide orient="horz" pos="328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243476"/>
            <a:ext cx="6427074" cy="22380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72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08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18125"/>
            <a:ext cx="1701284" cy="890867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18125"/>
            <a:ext cx="4977831" cy="890867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19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46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709302"/>
            <a:ext cx="6427074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425338"/>
            <a:ext cx="6427074" cy="228396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65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36232"/>
            <a:ext cx="3339558" cy="689056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36232"/>
            <a:ext cx="3339558" cy="689056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95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37138"/>
            <a:ext cx="3340871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11146"/>
            <a:ext cx="3340871" cy="601565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37138"/>
            <a:ext cx="3342183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11146"/>
            <a:ext cx="3342183" cy="601565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46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65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20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15707"/>
            <a:ext cx="2487604" cy="176916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7" cy="8911094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184874"/>
            <a:ext cx="248760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47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32921"/>
            <a:ext cx="453675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171525"/>
            <a:ext cx="453675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4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18123"/>
            <a:ext cx="6805137" cy="174016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36232"/>
            <a:ext cx="6805137" cy="6890569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6400-EBFB-4B51-9CB8-F923CC143BCD}" type="datetimeFigureOut">
              <a:rPr lang="fr-FR" smtClean="0"/>
              <a:pPr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E8116-EE45-4AFA-A46A-AB119F8DF8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06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c.edu.dz/sn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c.edu.dz/snv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505" y="1874846"/>
            <a:ext cx="3057296" cy="39751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58971" y="8402297"/>
            <a:ext cx="6864087" cy="1114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700" tIns="53350" rIns="106700" bIns="5335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rgbClr val="003300"/>
                </a:solidFill>
                <a:latin typeface="Algerian" pitchFamily="82" charset="0"/>
                <a:ea typeface="Times New Roman" pitchFamily="18" charset="0"/>
                <a:cs typeface="Arial" pitchFamily="34" charset="0"/>
              </a:rPr>
              <a:t>Faculté des Sciences de la Nature et de la Vie</a:t>
            </a:r>
            <a:endParaRPr lang="fr-FR" sz="5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rgbClr val="003300"/>
                </a:solidFill>
                <a:latin typeface="Algerian" pitchFamily="82" charset="0"/>
                <a:ea typeface="Times New Roman" pitchFamily="18" charset="0"/>
                <a:cs typeface="Arial" pitchFamily="34" charset="0"/>
              </a:rPr>
              <a:t>Université FRERES MENTOURI - Constantine </a:t>
            </a:r>
            <a:endParaRPr lang="fr-FR" sz="5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300" dirty="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Route Ain El Bey, Constantine</a:t>
            </a:r>
            <a:endParaRPr lang="fr-FR" sz="5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65839" y="9270949"/>
            <a:ext cx="4346081" cy="52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700" tIns="53350" rIns="106700" bIns="5335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Tel : + 213(0)31 81 11 81     Fax : + 213(0)31 81 </a:t>
            </a:r>
            <a:r>
              <a:rPr lang="ar-SA" sz="1300" dirty="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11</a:t>
            </a:r>
            <a:r>
              <a:rPr lang="fr-FR" sz="1300" dirty="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1300" dirty="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79</a:t>
            </a:r>
            <a:endParaRPr lang="fr-FR" sz="5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300" dirty="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Email: </a:t>
            </a:r>
            <a:r>
              <a:rPr lang="fr-FR" sz="1300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fac.umc.edu.dz/</a:t>
            </a:r>
            <a:r>
              <a:rPr lang="fr-FR" sz="1300" dirty="0" err="1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snv</a:t>
            </a:r>
            <a:endParaRPr lang="fr-FR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Poster bac 2015 2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61263" cy="1044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3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BAC 20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942"/>
            <a:ext cx="7561262" cy="1043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89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BAC 2017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98"/>
            <a:ext cx="7561263" cy="1042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51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résenta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61263" cy="1044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07590" y="9040638"/>
            <a:ext cx="4621313" cy="6443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30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 : + 213(0)31 81 11 81     Fax : + 213(0)31 81 </a:t>
            </a:r>
            <a:r>
              <a:rPr lang="ar-SA" sz="130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11</a:t>
            </a:r>
            <a:r>
              <a:rPr lang="fr-FR" sz="130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130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79</a:t>
            </a:r>
            <a:endParaRPr lang="fr-FR" sz="50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30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Email: </a:t>
            </a:r>
            <a:r>
              <a:rPr lang="fr-FR" sz="1300">
                <a:solidFill>
                  <a:srgbClr val="0033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fac.umc.edu.dz/snv</a:t>
            </a:r>
            <a:endParaRPr lang="fr-FR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295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56</Words>
  <Application>Microsoft Office PowerPoint</Application>
  <PresentationFormat>Personnalisé</PresentationFormat>
  <Paragraphs>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radia</cp:lastModifiedBy>
  <cp:revision>4</cp:revision>
  <dcterms:created xsi:type="dcterms:W3CDTF">2018-02-14T13:05:14Z</dcterms:created>
  <dcterms:modified xsi:type="dcterms:W3CDTF">2018-02-15T13:55:47Z</dcterms:modified>
</cp:coreProperties>
</file>