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18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50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74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9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33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12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83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7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14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7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1F894-203D-43A9-B648-D0A0E78C913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6703-BC7F-4A16-A765-98874BCDE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45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91" y="187037"/>
            <a:ext cx="11429999" cy="638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21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74" y="301336"/>
            <a:ext cx="10941626" cy="60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2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82" y="249382"/>
            <a:ext cx="11045536" cy="635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7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08" y="415636"/>
            <a:ext cx="10983191" cy="596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0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09" y="301337"/>
            <a:ext cx="11014364" cy="608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60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3" y="280556"/>
            <a:ext cx="11128663" cy="607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8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54" y="187036"/>
            <a:ext cx="11305309" cy="616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47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9" y="332509"/>
            <a:ext cx="11170227" cy="616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0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55" y="353291"/>
            <a:ext cx="11045536" cy="600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00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09" y="363681"/>
            <a:ext cx="11357264" cy="609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274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Grand écran</PresentationFormat>
  <Paragraphs>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B.App</dc:creator>
  <cp:lastModifiedBy>B.App</cp:lastModifiedBy>
  <cp:revision>7</cp:revision>
  <dcterms:created xsi:type="dcterms:W3CDTF">2024-12-15T13:35:08Z</dcterms:created>
  <dcterms:modified xsi:type="dcterms:W3CDTF">2024-12-15T13:53:11Z</dcterms:modified>
</cp:coreProperties>
</file>