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52" d="100"/>
          <a:sy n="52" d="100"/>
        </p:scale>
        <p:origin x="108" y="9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8F58D-E066-4D71-A61C-297CA1860133}" type="datetimeFigureOut">
              <a:rPr lang="fr-FR" smtClean="0"/>
              <a:t>2023-05-09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39BB3-E4C8-424C-96F1-2A9466BB43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6768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8F58D-E066-4D71-A61C-297CA1860133}" type="datetimeFigureOut">
              <a:rPr lang="fr-FR" smtClean="0"/>
              <a:t>2023-05-09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39BB3-E4C8-424C-96F1-2A9466BB43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7894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8F58D-E066-4D71-A61C-297CA1860133}" type="datetimeFigureOut">
              <a:rPr lang="fr-FR" smtClean="0"/>
              <a:t>2023-05-09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39BB3-E4C8-424C-96F1-2A9466BB43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4278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8F58D-E066-4D71-A61C-297CA1860133}" type="datetimeFigureOut">
              <a:rPr lang="fr-FR" smtClean="0"/>
              <a:t>2023-05-09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39BB3-E4C8-424C-96F1-2A9466BB43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9970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8F58D-E066-4D71-A61C-297CA1860133}" type="datetimeFigureOut">
              <a:rPr lang="fr-FR" smtClean="0"/>
              <a:t>2023-05-09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39BB3-E4C8-424C-96F1-2A9466BB43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310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8F58D-E066-4D71-A61C-297CA1860133}" type="datetimeFigureOut">
              <a:rPr lang="fr-FR" smtClean="0"/>
              <a:t>2023-05-09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39BB3-E4C8-424C-96F1-2A9466BB43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1309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8F58D-E066-4D71-A61C-297CA1860133}" type="datetimeFigureOut">
              <a:rPr lang="fr-FR" smtClean="0"/>
              <a:t>2023-05-09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39BB3-E4C8-424C-96F1-2A9466BB43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1586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8F58D-E066-4D71-A61C-297CA1860133}" type="datetimeFigureOut">
              <a:rPr lang="fr-FR" smtClean="0"/>
              <a:t>2023-05-09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39BB3-E4C8-424C-96F1-2A9466BB43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5474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8F58D-E066-4D71-A61C-297CA1860133}" type="datetimeFigureOut">
              <a:rPr lang="fr-FR" smtClean="0"/>
              <a:t>2023-05-09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39BB3-E4C8-424C-96F1-2A9466BB43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5495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8F58D-E066-4D71-A61C-297CA1860133}" type="datetimeFigureOut">
              <a:rPr lang="fr-FR" smtClean="0"/>
              <a:t>2023-05-09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39BB3-E4C8-424C-96F1-2A9466BB43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6979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8F58D-E066-4D71-A61C-297CA1860133}" type="datetimeFigureOut">
              <a:rPr lang="fr-FR" smtClean="0"/>
              <a:t>2023-05-09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39BB3-E4C8-424C-96F1-2A9466BB43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342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8F58D-E066-4D71-A61C-297CA1860133}" type="datetimeFigureOut">
              <a:rPr lang="fr-FR" smtClean="0"/>
              <a:t>2023-05-09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39BB3-E4C8-424C-96F1-2A9466BB43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0749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996750" y="2034074"/>
            <a:ext cx="82675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 smtClean="0"/>
              <a:t>CALCULS DES COUTS PAR LA METHODE DES COUTS COMPLETS</a:t>
            </a:r>
            <a:endParaRPr lang="fr-FR" sz="4400" b="1" dirty="0"/>
          </a:p>
        </p:txBody>
      </p:sp>
    </p:spTree>
    <p:extLst>
      <p:ext uri="{BB962C8B-B14F-4D97-AF65-F5344CB8AC3E}">
        <p14:creationId xmlns:p14="http://schemas.microsoft.com/office/powerpoint/2010/main" val="2839439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9704" y="329993"/>
            <a:ext cx="9359152" cy="574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236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0918" y="255709"/>
            <a:ext cx="9412941" cy="620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94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6979" y="465594"/>
            <a:ext cx="9251576" cy="599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029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1369" y="289736"/>
            <a:ext cx="10187492" cy="656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7971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02746" y="362584"/>
            <a:ext cx="10515600" cy="6328671"/>
          </a:xfr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44888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0918" y="225912"/>
            <a:ext cx="8764848" cy="544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313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8041" y="532569"/>
            <a:ext cx="8498541" cy="497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824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426" y="419372"/>
            <a:ext cx="10553252" cy="585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971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3341" y="348940"/>
            <a:ext cx="9767944" cy="599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512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4852" y="369448"/>
            <a:ext cx="10628555" cy="602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867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9548" y="325371"/>
            <a:ext cx="10703859" cy="610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020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3948" y="365171"/>
            <a:ext cx="9100969" cy="600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980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8791" y="240524"/>
            <a:ext cx="10757647" cy="605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31536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9</Words>
  <Application>Microsoft Office PowerPoint</Application>
  <PresentationFormat>Grand écran</PresentationFormat>
  <Paragraphs>1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hp</dc:creator>
  <cp:lastModifiedBy>ISTA</cp:lastModifiedBy>
  <cp:revision>11</cp:revision>
  <dcterms:created xsi:type="dcterms:W3CDTF">2023-03-06T17:20:37Z</dcterms:created>
  <dcterms:modified xsi:type="dcterms:W3CDTF">2023-05-09T12:47:59Z</dcterms:modified>
</cp:coreProperties>
</file>