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2.xml" ContentType="application/vnd.openxmlformats-officedocument.presentationml.notesSlide+xml"/>
  <Override PartName="/ppt/notesSlides/notesSlide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44" r:id="rId1"/>
  </p:sldMasterIdLst>
  <p:notesMasterIdLst>
    <p:notesMasterId r:id="rId12"/>
  </p:notesMasterIdLst>
  <p:sldIdLst>
    <p:sldId id="256" r:id="rId2"/>
    <p:sldId id="257" r:id="rId3"/>
    <p:sldId id="258" r:id="rId4"/>
    <p:sldId id="259" r:id="rId5"/>
    <p:sldId id="260" r:id="rId6"/>
    <p:sldId id="261" r:id="rId7"/>
    <p:sldId id="262" r:id="rId8"/>
    <p:sldId id="263" r:id="rId9"/>
    <p:sldId id="264" r:id="rId10"/>
    <p:sldId id="265" r:id="rId11"/>
  </p:sldIdLst>
  <p:sldSz cx="9144000" cy="6858000" type="screen4x3"/>
  <p:notesSz cx="6858000" cy="9144000"/>
  <p:defaultTex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84" d="100"/>
          <a:sy n="84" d="100"/>
        </p:scale>
        <p:origin x="1426" y="82"/>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heme" Target="theme/theme1.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viewProps" Target="viewProps.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37EC3884-BE1E-4499-9B12-A8AACAF1723B}" type="doc">
      <dgm:prSet loTypeId="urn:microsoft.com/office/officeart/2005/8/layout/default#1" loCatId="list" qsTypeId="urn:microsoft.com/office/officeart/2005/8/quickstyle/simple1" qsCatId="simple" csTypeId="urn:microsoft.com/office/officeart/2005/8/colors/accent1_2" csCatId="accent1" phldr="1"/>
      <dgm:spPr/>
      <dgm:t>
        <a:bodyPr/>
        <a:lstStyle/>
        <a:p>
          <a:endParaRPr lang="fr-FR"/>
        </a:p>
      </dgm:t>
    </dgm:pt>
    <dgm:pt modelId="{3F28A840-4E01-4796-815F-39F6701C0DC6}">
      <dgm:prSet phldrT="[Texte]" custT="1">
        <dgm:style>
          <a:lnRef idx="2">
            <a:schemeClr val="accent3">
              <a:shade val="50000"/>
            </a:schemeClr>
          </a:lnRef>
          <a:fillRef idx="1">
            <a:schemeClr val="accent3"/>
          </a:fillRef>
          <a:effectRef idx="0">
            <a:schemeClr val="accent3"/>
          </a:effectRef>
          <a:fontRef idx="minor">
            <a:schemeClr val="lt1"/>
          </a:fontRef>
        </dgm:style>
      </dgm:prSet>
      <dgm:spPr/>
      <dgm:t>
        <a:bodyPr/>
        <a:lstStyle/>
        <a:p>
          <a:r>
            <a:rPr lang="fr-FR" sz="2400" b="1" dirty="0" smtClean="0"/>
            <a:t>la  communication  digitale (réseaux sociaux , page  officielle) , une  communication  en direction  des </a:t>
          </a:r>
          <a:r>
            <a:rPr lang="fr-FR" sz="2400" b="1" dirty="0" err="1" smtClean="0"/>
            <a:t>cleints</a:t>
          </a:r>
          <a:r>
            <a:rPr lang="fr-FR" sz="2400" b="1" dirty="0" smtClean="0"/>
            <a:t> </a:t>
          </a:r>
          <a:endParaRPr lang="fr-FR" sz="2400" b="1" dirty="0"/>
        </a:p>
      </dgm:t>
    </dgm:pt>
    <dgm:pt modelId="{CB3B80C2-D8B3-4ADA-A584-D08583A067A0}" type="parTrans" cxnId="{B7CF9FF0-53EA-42BE-8488-C08F79D8F8CE}">
      <dgm:prSet/>
      <dgm:spPr/>
      <dgm:t>
        <a:bodyPr/>
        <a:lstStyle/>
        <a:p>
          <a:endParaRPr lang="fr-FR"/>
        </a:p>
      </dgm:t>
    </dgm:pt>
    <dgm:pt modelId="{D42C6898-B374-40A7-95F0-AFFF3E3F4C32}" type="sibTrans" cxnId="{B7CF9FF0-53EA-42BE-8488-C08F79D8F8CE}">
      <dgm:prSet/>
      <dgm:spPr/>
      <dgm:t>
        <a:bodyPr/>
        <a:lstStyle/>
        <a:p>
          <a:endParaRPr lang="fr-FR"/>
        </a:p>
      </dgm:t>
    </dgm:pt>
    <dgm:pt modelId="{3AB24DE2-6B0A-4E06-AC82-25FB6322AD7C}">
      <dgm:prSet phldrT="[Texte]" custT="1">
        <dgm:style>
          <a:lnRef idx="2">
            <a:schemeClr val="accent2">
              <a:shade val="50000"/>
            </a:schemeClr>
          </a:lnRef>
          <a:fillRef idx="1">
            <a:schemeClr val="accent2"/>
          </a:fillRef>
          <a:effectRef idx="0">
            <a:schemeClr val="accent2"/>
          </a:effectRef>
          <a:fontRef idx="minor">
            <a:schemeClr val="lt1"/>
          </a:fontRef>
        </dgm:style>
      </dgm:prSet>
      <dgm:spPr/>
      <dgm:t>
        <a:bodyPr/>
        <a:lstStyle/>
        <a:p>
          <a:r>
            <a:rPr lang="fr-FR" sz="2400" dirty="0" smtClean="0"/>
            <a:t>Communication  externe </a:t>
          </a:r>
          <a:r>
            <a:rPr lang="fr-FR" sz="2400" b="1" dirty="0" smtClean="0"/>
            <a:t>à travers  vos relations publics  </a:t>
          </a:r>
          <a:endParaRPr lang="fr-FR" sz="2400" dirty="0"/>
        </a:p>
      </dgm:t>
    </dgm:pt>
    <dgm:pt modelId="{6033B9C5-8033-4E09-AD39-4F678C547670}" type="parTrans" cxnId="{84C23F99-ACE8-4210-BBA1-EB9C04F61363}">
      <dgm:prSet/>
      <dgm:spPr/>
      <dgm:t>
        <a:bodyPr/>
        <a:lstStyle/>
        <a:p>
          <a:endParaRPr lang="fr-FR"/>
        </a:p>
      </dgm:t>
    </dgm:pt>
    <dgm:pt modelId="{746D5615-5A88-413C-9EA8-302F983AAA16}" type="sibTrans" cxnId="{84C23F99-ACE8-4210-BBA1-EB9C04F61363}">
      <dgm:prSet/>
      <dgm:spPr/>
      <dgm:t>
        <a:bodyPr/>
        <a:lstStyle/>
        <a:p>
          <a:endParaRPr lang="fr-FR"/>
        </a:p>
      </dgm:t>
    </dgm:pt>
    <dgm:pt modelId="{92E079B5-8BC4-4A6F-9011-40A791D157BA}">
      <dgm:prSet phldrT="[Texte]" custT="1">
        <dgm:style>
          <a:lnRef idx="1">
            <a:schemeClr val="accent4"/>
          </a:lnRef>
          <a:fillRef idx="3">
            <a:schemeClr val="accent4"/>
          </a:fillRef>
          <a:effectRef idx="2">
            <a:schemeClr val="accent4"/>
          </a:effectRef>
          <a:fontRef idx="minor">
            <a:schemeClr val="lt1"/>
          </a:fontRef>
        </dgm:style>
      </dgm:prSet>
      <dgm:spPr/>
      <dgm:t>
        <a:bodyPr/>
        <a:lstStyle/>
        <a:p>
          <a:r>
            <a:rPr lang="fr-FR" sz="2400" dirty="0" smtClean="0"/>
            <a:t>La  communication événementielle : ( participation au salon , exposition , promotion de  de vente )</a:t>
          </a:r>
        </a:p>
        <a:p>
          <a:endParaRPr lang="fr-FR" sz="1500" dirty="0"/>
        </a:p>
      </dgm:t>
    </dgm:pt>
    <dgm:pt modelId="{FD0A866B-5A76-400C-9B31-6DA47CA3128D}" type="parTrans" cxnId="{E0613756-0F40-442A-A8ED-B8BF2161754E}">
      <dgm:prSet/>
      <dgm:spPr/>
      <dgm:t>
        <a:bodyPr/>
        <a:lstStyle/>
        <a:p>
          <a:endParaRPr lang="fr-FR"/>
        </a:p>
      </dgm:t>
    </dgm:pt>
    <dgm:pt modelId="{B2AC053D-6448-432A-ADB6-F5E587AD9C02}" type="sibTrans" cxnId="{E0613756-0F40-442A-A8ED-B8BF2161754E}">
      <dgm:prSet/>
      <dgm:spPr/>
      <dgm:t>
        <a:bodyPr/>
        <a:lstStyle/>
        <a:p>
          <a:endParaRPr lang="fr-FR"/>
        </a:p>
      </dgm:t>
    </dgm:pt>
    <dgm:pt modelId="{3E635466-8133-4584-A52E-54BADF320CEC}">
      <dgm:prSet phldrT="[Texte]" custT="1"/>
      <dgm:spPr>
        <a:solidFill>
          <a:schemeClr val="accent3">
            <a:lumMod val="60000"/>
            <a:lumOff val="40000"/>
          </a:schemeClr>
        </a:solidFill>
      </dgm:spPr>
      <dgm:t>
        <a:bodyPr/>
        <a:lstStyle/>
        <a:p>
          <a:r>
            <a:rPr lang="fr-FR" sz="2400" b="1" dirty="0" err="1" smtClean="0"/>
            <a:t>Communicatiovia</a:t>
          </a:r>
          <a:r>
            <a:rPr lang="fr-FR" sz="2400" b="1" dirty="0" smtClean="0"/>
            <a:t>  le  site officielle  de l’entreprise  n </a:t>
          </a:r>
          <a:endParaRPr lang="fr-FR" sz="2400" b="1" dirty="0"/>
        </a:p>
      </dgm:t>
    </dgm:pt>
    <dgm:pt modelId="{8E6911E2-BB3A-4074-8C13-B2B43AFEF9C3}" type="parTrans" cxnId="{348F040C-8199-4534-B3C9-516B81D98499}">
      <dgm:prSet/>
      <dgm:spPr/>
      <dgm:t>
        <a:bodyPr/>
        <a:lstStyle/>
        <a:p>
          <a:endParaRPr lang="fr-FR"/>
        </a:p>
      </dgm:t>
    </dgm:pt>
    <dgm:pt modelId="{960B0ABC-17A9-4EC2-BD2C-1879BD0A15BD}" type="sibTrans" cxnId="{348F040C-8199-4534-B3C9-516B81D98499}">
      <dgm:prSet/>
      <dgm:spPr/>
      <dgm:t>
        <a:bodyPr/>
        <a:lstStyle/>
        <a:p>
          <a:endParaRPr lang="fr-FR"/>
        </a:p>
      </dgm:t>
    </dgm:pt>
    <dgm:pt modelId="{A1752AFB-48C2-43F3-9E61-45B0C2037972}">
      <dgm:prSet/>
      <dgm:spPr/>
      <dgm:t>
        <a:bodyPr/>
        <a:lstStyle/>
        <a:p>
          <a:r>
            <a:rPr lang="fr-FR" b="1" dirty="0" smtClean="0"/>
            <a:t>Communication avec les médias, événementiel, sponsoring, mécénat,, publicité</a:t>
          </a:r>
          <a:endParaRPr lang="fr-FR" dirty="0"/>
        </a:p>
      </dgm:t>
    </dgm:pt>
    <dgm:pt modelId="{7904D5A7-0AC3-4B6F-8C65-2CB404226D98}" type="parTrans" cxnId="{0D14A617-E78C-4126-B5F3-0AB8F06FF5A9}">
      <dgm:prSet/>
      <dgm:spPr/>
      <dgm:t>
        <a:bodyPr/>
        <a:lstStyle/>
        <a:p>
          <a:endParaRPr lang="fr-FR"/>
        </a:p>
      </dgm:t>
    </dgm:pt>
    <dgm:pt modelId="{1CB2293A-EDF2-4E68-B283-56DCDE0DDEAF}" type="sibTrans" cxnId="{0D14A617-E78C-4126-B5F3-0AB8F06FF5A9}">
      <dgm:prSet/>
      <dgm:spPr/>
      <dgm:t>
        <a:bodyPr/>
        <a:lstStyle/>
        <a:p>
          <a:endParaRPr lang="fr-FR"/>
        </a:p>
      </dgm:t>
    </dgm:pt>
    <dgm:pt modelId="{E63328A9-53B3-4222-8096-2954B4DFD93B}" type="pres">
      <dgm:prSet presAssocID="{37EC3884-BE1E-4499-9B12-A8AACAF1723B}" presName="diagram" presStyleCnt="0">
        <dgm:presLayoutVars>
          <dgm:dir/>
          <dgm:resizeHandles val="exact"/>
        </dgm:presLayoutVars>
      </dgm:prSet>
      <dgm:spPr/>
      <dgm:t>
        <a:bodyPr/>
        <a:lstStyle/>
        <a:p>
          <a:endParaRPr lang="fr-FR"/>
        </a:p>
      </dgm:t>
    </dgm:pt>
    <dgm:pt modelId="{B355C192-3FE4-4480-B278-C2A88967068A}" type="pres">
      <dgm:prSet presAssocID="{3F28A840-4E01-4796-815F-39F6701C0DC6}" presName="node" presStyleLbl="node1" presStyleIdx="0" presStyleCnt="5" custScaleX="97968" custScaleY="216725">
        <dgm:presLayoutVars>
          <dgm:bulletEnabled val="1"/>
        </dgm:presLayoutVars>
      </dgm:prSet>
      <dgm:spPr/>
      <dgm:t>
        <a:bodyPr/>
        <a:lstStyle/>
        <a:p>
          <a:endParaRPr lang="fr-FR"/>
        </a:p>
      </dgm:t>
    </dgm:pt>
    <dgm:pt modelId="{B843741D-5C34-4844-A302-11D30FA6961E}" type="pres">
      <dgm:prSet presAssocID="{D42C6898-B374-40A7-95F0-AFFF3E3F4C32}" presName="sibTrans" presStyleCnt="0"/>
      <dgm:spPr/>
    </dgm:pt>
    <dgm:pt modelId="{9078D087-0070-48C9-B2EE-08B667AE8593}" type="pres">
      <dgm:prSet presAssocID="{3AB24DE2-6B0A-4E06-AC82-25FB6322AD7C}" presName="node" presStyleLbl="node1" presStyleIdx="1" presStyleCnt="5" custScaleY="118304">
        <dgm:presLayoutVars>
          <dgm:bulletEnabled val="1"/>
        </dgm:presLayoutVars>
      </dgm:prSet>
      <dgm:spPr/>
      <dgm:t>
        <a:bodyPr/>
        <a:lstStyle/>
        <a:p>
          <a:endParaRPr lang="fr-FR"/>
        </a:p>
      </dgm:t>
    </dgm:pt>
    <dgm:pt modelId="{06522ED0-1442-4725-BF2D-53D12C0D8051}" type="pres">
      <dgm:prSet presAssocID="{746D5615-5A88-413C-9EA8-302F983AAA16}" presName="sibTrans" presStyleCnt="0"/>
      <dgm:spPr/>
    </dgm:pt>
    <dgm:pt modelId="{701AF128-760A-4359-9FD3-D414FE2D566C}" type="pres">
      <dgm:prSet presAssocID="{92E079B5-8BC4-4A6F-9011-40A791D157BA}" presName="node" presStyleLbl="node1" presStyleIdx="2" presStyleCnt="5" custScaleX="107505" custScaleY="168897" custLinFactNeighborX="-7959" custLinFactNeighborY="-14664">
        <dgm:presLayoutVars>
          <dgm:bulletEnabled val="1"/>
        </dgm:presLayoutVars>
      </dgm:prSet>
      <dgm:spPr/>
      <dgm:t>
        <a:bodyPr/>
        <a:lstStyle/>
        <a:p>
          <a:endParaRPr lang="fr-FR"/>
        </a:p>
      </dgm:t>
    </dgm:pt>
    <dgm:pt modelId="{57F87D74-44C8-4770-8946-510B79F08F7E}" type="pres">
      <dgm:prSet presAssocID="{B2AC053D-6448-432A-ADB6-F5E587AD9C02}" presName="sibTrans" presStyleCnt="0"/>
      <dgm:spPr/>
    </dgm:pt>
    <dgm:pt modelId="{87714A8E-17E9-47EF-9A92-C916844CB7A1}" type="pres">
      <dgm:prSet presAssocID="{A1752AFB-48C2-43F3-9E61-45B0C2037972}" presName="node" presStyleLbl="node1" presStyleIdx="3" presStyleCnt="5" custScaleX="148758" custLinFactNeighborX="8785" custLinFactNeighborY="-15025">
        <dgm:presLayoutVars>
          <dgm:bulletEnabled val="1"/>
        </dgm:presLayoutVars>
      </dgm:prSet>
      <dgm:spPr/>
      <dgm:t>
        <a:bodyPr/>
        <a:lstStyle/>
        <a:p>
          <a:endParaRPr lang="fr-FR"/>
        </a:p>
      </dgm:t>
    </dgm:pt>
    <dgm:pt modelId="{A0D330FB-4440-4211-8227-E11ED2FB3343}" type="pres">
      <dgm:prSet presAssocID="{1CB2293A-EDF2-4E68-B283-56DCDE0DDEAF}" presName="sibTrans" presStyleCnt="0"/>
      <dgm:spPr/>
    </dgm:pt>
    <dgm:pt modelId="{ABA92B51-16AB-4665-89DC-921C0D48B3E6}" type="pres">
      <dgm:prSet presAssocID="{3E635466-8133-4584-A52E-54BADF320CEC}" presName="node" presStyleLbl="node1" presStyleIdx="4" presStyleCnt="5" custLinFactNeighborX="20680" custLinFactNeighborY="-40419">
        <dgm:presLayoutVars>
          <dgm:bulletEnabled val="1"/>
        </dgm:presLayoutVars>
      </dgm:prSet>
      <dgm:spPr/>
      <dgm:t>
        <a:bodyPr/>
        <a:lstStyle/>
        <a:p>
          <a:endParaRPr lang="fr-FR"/>
        </a:p>
      </dgm:t>
    </dgm:pt>
  </dgm:ptLst>
  <dgm:cxnLst>
    <dgm:cxn modelId="{84C23F99-ACE8-4210-BBA1-EB9C04F61363}" srcId="{37EC3884-BE1E-4499-9B12-A8AACAF1723B}" destId="{3AB24DE2-6B0A-4E06-AC82-25FB6322AD7C}" srcOrd="1" destOrd="0" parTransId="{6033B9C5-8033-4E09-AD39-4F678C547670}" sibTransId="{746D5615-5A88-413C-9EA8-302F983AAA16}"/>
    <dgm:cxn modelId="{257A620A-18D0-481B-B2EF-2F8E613D2C13}" type="presOf" srcId="{92E079B5-8BC4-4A6F-9011-40A791D157BA}" destId="{701AF128-760A-4359-9FD3-D414FE2D566C}" srcOrd="0" destOrd="0" presId="urn:microsoft.com/office/officeart/2005/8/layout/default#1"/>
    <dgm:cxn modelId="{0D14A617-E78C-4126-B5F3-0AB8F06FF5A9}" srcId="{37EC3884-BE1E-4499-9B12-A8AACAF1723B}" destId="{A1752AFB-48C2-43F3-9E61-45B0C2037972}" srcOrd="3" destOrd="0" parTransId="{7904D5A7-0AC3-4B6F-8C65-2CB404226D98}" sibTransId="{1CB2293A-EDF2-4E68-B283-56DCDE0DDEAF}"/>
    <dgm:cxn modelId="{B7CF9FF0-53EA-42BE-8488-C08F79D8F8CE}" srcId="{37EC3884-BE1E-4499-9B12-A8AACAF1723B}" destId="{3F28A840-4E01-4796-815F-39F6701C0DC6}" srcOrd="0" destOrd="0" parTransId="{CB3B80C2-D8B3-4ADA-A584-D08583A067A0}" sibTransId="{D42C6898-B374-40A7-95F0-AFFF3E3F4C32}"/>
    <dgm:cxn modelId="{51A7412E-24E6-42ED-BE4C-C4E1B57E076A}" type="presOf" srcId="{3AB24DE2-6B0A-4E06-AC82-25FB6322AD7C}" destId="{9078D087-0070-48C9-B2EE-08B667AE8593}" srcOrd="0" destOrd="0" presId="urn:microsoft.com/office/officeart/2005/8/layout/default#1"/>
    <dgm:cxn modelId="{306E1A15-B310-4712-8B2E-56839EC41423}" type="presOf" srcId="{3F28A840-4E01-4796-815F-39F6701C0DC6}" destId="{B355C192-3FE4-4480-B278-C2A88967068A}" srcOrd="0" destOrd="0" presId="urn:microsoft.com/office/officeart/2005/8/layout/default#1"/>
    <dgm:cxn modelId="{680CA546-4D40-42F4-A40E-BBC86AEB4DD8}" type="presOf" srcId="{A1752AFB-48C2-43F3-9E61-45B0C2037972}" destId="{87714A8E-17E9-47EF-9A92-C916844CB7A1}" srcOrd="0" destOrd="0" presId="urn:microsoft.com/office/officeart/2005/8/layout/default#1"/>
    <dgm:cxn modelId="{348F040C-8199-4534-B3C9-516B81D98499}" srcId="{37EC3884-BE1E-4499-9B12-A8AACAF1723B}" destId="{3E635466-8133-4584-A52E-54BADF320CEC}" srcOrd="4" destOrd="0" parTransId="{8E6911E2-BB3A-4074-8C13-B2B43AFEF9C3}" sibTransId="{960B0ABC-17A9-4EC2-BD2C-1879BD0A15BD}"/>
    <dgm:cxn modelId="{EDA454EC-3D52-4C10-8394-28C11E6080E5}" type="presOf" srcId="{37EC3884-BE1E-4499-9B12-A8AACAF1723B}" destId="{E63328A9-53B3-4222-8096-2954B4DFD93B}" srcOrd="0" destOrd="0" presId="urn:microsoft.com/office/officeart/2005/8/layout/default#1"/>
    <dgm:cxn modelId="{76BE6118-E544-4A38-812B-51745F7140CF}" type="presOf" srcId="{3E635466-8133-4584-A52E-54BADF320CEC}" destId="{ABA92B51-16AB-4665-89DC-921C0D48B3E6}" srcOrd="0" destOrd="0" presId="urn:microsoft.com/office/officeart/2005/8/layout/default#1"/>
    <dgm:cxn modelId="{E0613756-0F40-442A-A8ED-B8BF2161754E}" srcId="{37EC3884-BE1E-4499-9B12-A8AACAF1723B}" destId="{92E079B5-8BC4-4A6F-9011-40A791D157BA}" srcOrd="2" destOrd="0" parTransId="{FD0A866B-5A76-400C-9B31-6DA47CA3128D}" sibTransId="{B2AC053D-6448-432A-ADB6-F5E587AD9C02}"/>
    <dgm:cxn modelId="{A6790149-7D9C-4EE8-AE5C-871FD9F0ECAD}" type="presParOf" srcId="{E63328A9-53B3-4222-8096-2954B4DFD93B}" destId="{B355C192-3FE4-4480-B278-C2A88967068A}" srcOrd="0" destOrd="0" presId="urn:microsoft.com/office/officeart/2005/8/layout/default#1"/>
    <dgm:cxn modelId="{39FCCE69-19F3-4562-800A-B496FB13DEF3}" type="presParOf" srcId="{E63328A9-53B3-4222-8096-2954B4DFD93B}" destId="{B843741D-5C34-4844-A302-11D30FA6961E}" srcOrd="1" destOrd="0" presId="urn:microsoft.com/office/officeart/2005/8/layout/default#1"/>
    <dgm:cxn modelId="{79EF4175-3D64-410C-BD19-EC13CE3F9159}" type="presParOf" srcId="{E63328A9-53B3-4222-8096-2954B4DFD93B}" destId="{9078D087-0070-48C9-B2EE-08B667AE8593}" srcOrd="2" destOrd="0" presId="urn:microsoft.com/office/officeart/2005/8/layout/default#1"/>
    <dgm:cxn modelId="{C66AFE1B-61BC-43F9-BEC2-005FB4DA5BD8}" type="presParOf" srcId="{E63328A9-53B3-4222-8096-2954B4DFD93B}" destId="{06522ED0-1442-4725-BF2D-53D12C0D8051}" srcOrd="3" destOrd="0" presId="urn:microsoft.com/office/officeart/2005/8/layout/default#1"/>
    <dgm:cxn modelId="{63C07FC3-6869-4679-ABD7-60F32122D55D}" type="presParOf" srcId="{E63328A9-53B3-4222-8096-2954B4DFD93B}" destId="{701AF128-760A-4359-9FD3-D414FE2D566C}" srcOrd="4" destOrd="0" presId="urn:microsoft.com/office/officeart/2005/8/layout/default#1"/>
    <dgm:cxn modelId="{4779DA68-F973-493F-AA9E-4BC8BE3F70EA}" type="presParOf" srcId="{E63328A9-53B3-4222-8096-2954B4DFD93B}" destId="{57F87D74-44C8-4770-8946-510B79F08F7E}" srcOrd="5" destOrd="0" presId="urn:microsoft.com/office/officeart/2005/8/layout/default#1"/>
    <dgm:cxn modelId="{7D7D59EA-A40F-4BDE-AEA5-D545C26214B6}" type="presParOf" srcId="{E63328A9-53B3-4222-8096-2954B4DFD93B}" destId="{87714A8E-17E9-47EF-9A92-C916844CB7A1}" srcOrd="6" destOrd="0" presId="urn:microsoft.com/office/officeart/2005/8/layout/default#1"/>
    <dgm:cxn modelId="{D8334771-F025-4996-BAAA-F8770BE8C848}" type="presParOf" srcId="{E63328A9-53B3-4222-8096-2954B4DFD93B}" destId="{A0D330FB-4440-4211-8227-E11ED2FB3343}" srcOrd="7" destOrd="0" presId="urn:microsoft.com/office/officeart/2005/8/layout/default#1"/>
    <dgm:cxn modelId="{8C878D9B-B150-40BC-86CC-9D9BB2CD9C2A}" type="presParOf" srcId="{E63328A9-53B3-4222-8096-2954B4DFD93B}" destId="{ABA92B51-16AB-4665-89DC-921C0D48B3E6}" srcOrd="8" destOrd="0" presId="urn:microsoft.com/office/officeart/2005/8/layout/default#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layout1.xml><?xml version="1.0" encoding="utf-8"?>
<dgm:layoutDef xmlns:dgm="http://schemas.openxmlformats.org/drawingml/2006/diagram" xmlns:a="http://schemas.openxmlformats.org/drawingml/2006/main" uniqueId="urn:microsoft.com/office/officeart/2005/8/layout/default#1">
  <dgm:title val=""/>
  <dgm:desc val=""/>
  <dgm:catLst>
    <dgm:cat type="list" pri="10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diagram">
    <dgm:varLst>
      <dgm:dir/>
      <dgm:resizeHandles val="exact"/>
    </dgm:varLst>
    <dgm:choose name="Name0">
      <dgm:if name="Name1" func="var" arg="dir" op="equ" val="norm">
        <dgm:alg type="snake">
          <dgm:param type="grDir" val="tL"/>
          <dgm:param type="flowDir" val="row"/>
          <dgm:param type="contDir" val="sameDir"/>
          <dgm:param type="off" val="ctr"/>
        </dgm:alg>
      </dgm:if>
      <dgm:else name="Name2">
        <dgm:alg type="snake">
          <dgm:param type="grDir" val="tR"/>
          <dgm:param type="flowDir" val="row"/>
          <dgm:param type="contDir" val="sameDir"/>
          <dgm:param type="off" val="ctr"/>
        </dgm:alg>
      </dgm:else>
    </dgm:choose>
    <dgm:shape xmlns:r="http://schemas.openxmlformats.org/officeDocument/2006/relationships" r:blip="">
      <dgm:adjLst/>
    </dgm:shape>
    <dgm:presOf/>
    <dgm:constrLst>
      <dgm:constr type="w" for="ch" forName="node" refType="w"/>
      <dgm:constr type="h" for="ch" forName="node" refType="w" refFor="ch" refForName="node" fact="0.6"/>
      <dgm:constr type="w" for="ch" forName="sibTrans" refType="w" refFor="ch" refForName="node" fact="0.1"/>
      <dgm:constr type="sp" refType="w" refFor="ch" refForName="sibTrans"/>
      <dgm:constr type="primFontSz" for="ch" forName="node" op="equ" val="65"/>
    </dgm:constrLst>
    <dgm:ruleLst/>
    <dgm:forEach name="Name3" axis="ch" ptType="node">
      <dgm:layoutNode name="node">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followSib" ptType="sibTrans" cnt="1">
        <dgm:layoutNode name="sibTrans">
          <dgm:alg type="sp"/>
          <dgm:shape xmlns:r="http://schemas.openxmlformats.org/officeDocument/2006/relationships" r:blip="">
            <dgm:adjLst/>
          </dgm:shape>
          <dgm:presO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fr-FR"/>
          </a:p>
        </p:txBody>
      </p:sp>
      <p:sp>
        <p:nvSpPr>
          <p:cNvPr id="3" name="Espace réservé de la date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670827A1-9DD1-4EEB-84E8-277F8C1A4B49}" type="datetimeFigureOut">
              <a:rPr lang="fr-FR" smtClean="0"/>
              <a:t>05/05/2020</a:t>
            </a:fld>
            <a:endParaRPr lang="fr-FR"/>
          </a:p>
        </p:txBody>
      </p:sp>
      <p:sp>
        <p:nvSpPr>
          <p:cNvPr id="4" name="Espace réservé de l'image des diapositives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fr-FR"/>
          </a:p>
        </p:txBody>
      </p:sp>
      <p:sp>
        <p:nvSpPr>
          <p:cNvPr id="5" name="Espace réservé des commentaires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fr-FR" smtClean="0"/>
              <a:t>Cliquez pour 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6" name="Espace réservé du pied de page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fr-FR"/>
          </a:p>
        </p:txBody>
      </p:sp>
      <p:sp>
        <p:nvSpPr>
          <p:cNvPr id="7" name="Espace réservé du numéro de diapositive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81B1CA85-DE9C-4D69-847C-07284BC512F7}" type="slidenum">
              <a:rPr lang="fr-FR" smtClean="0"/>
              <a:t>‹#›</a:t>
            </a:fld>
            <a:endParaRPr lang="fr-FR"/>
          </a:p>
        </p:txBody>
      </p:sp>
    </p:spTree>
    <p:extLst>
      <p:ext uri="{BB962C8B-B14F-4D97-AF65-F5344CB8AC3E}">
        <p14:creationId xmlns:p14="http://schemas.microsoft.com/office/powerpoint/2010/main" val="363440229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normAutofit/>
          </a:bodyPr>
          <a:lstStyle/>
          <a:p>
            <a:endParaRPr lang="fr-FR" dirty="0"/>
          </a:p>
        </p:txBody>
      </p:sp>
      <p:sp>
        <p:nvSpPr>
          <p:cNvPr id="4" name="Espace réservé du numéro de diapositive 3"/>
          <p:cNvSpPr>
            <a:spLocks noGrp="1"/>
          </p:cNvSpPr>
          <p:nvPr>
            <p:ph type="sldNum" sz="quarter" idx="10"/>
          </p:nvPr>
        </p:nvSpPr>
        <p:spPr/>
        <p:txBody>
          <a:bodyPr/>
          <a:lstStyle/>
          <a:p>
            <a:fld id="{81B1CA85-DE9C-4D69-847C-07284BC512F7}" type="slidenum">
              <a:rPr lang="fr-FR" smtClean="0"/>
              <a:t>6</a:t>
            </a:fld>
            <a:endParaRPr lang="fr-FR"/>
          </a:p>
        </p:txBody>
      </p:sp>
    </p:spTree>
    <p:extLst>
      <p:ext uri="{BB962C8B-B14F-4D97-AF65-F5344CB8AC3E}">
        <p14:creationId xmlns:p14="http://schemas.microsoft.com/office/powerpoint/2010/main" val="379315347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normAutofit/>
          </a:bodyPr>
          <a:lstStyle/>
          <a:p>
            <a:endParaRPr lang="fr-FR" dirty="0"/>
          </a:p>
        </p:txBody>
      </p:sp>
      <p:sp>
        <p:nvSpPr>
          <p:cNvPr id="4" name="Espace réservé du numéro de diapositive 3"/>
          <p:cNvSpPr>
            <a:spLocks noGrp="1"/>
          </p:cNvSpPr>
          <p:nvPr>
            <p:ph type="sldNum" sz="quarter" idx="10"/>
          </p:nvPr>
        </p:nvSpPr>
        <p:spPr/>
        <p:txBody>
          <a:bodyPr/>
          <a:lstStyle/>
          <a:p>
            <a:fld id="{81B1CA85-DE9C-4D69-847C-07284BC512F7}" type="slidenum">
              <a:rPr lang="fr-FR" smtClean="0"/>
              <a:t>8</a:t>
            </a:fld>
            <a:endParaRPr lang="fr-FR"/>
          </a:p>
        </p:txBody>
      </p:sp>
    </p:spTree>
    <p:extLst>
      <p:ext uri="{BB962C8B-B14F-4D97-AF65-F5344CB8AC3E}">
        <p14:creationId xmlns:p14="http://schemas.microsoft.com/office/powerpoint/2010/main" val="383635775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normAutofit/>
          </a:bodyPr>
          <a:lstStyle/>
          <a:p>
            <a:endParaRPr lang="fr-FR" dirty="0"/>
          </a:p>
        </p:txBody>
      </p:sp>
      <p:sp>
        <p:nvSpPr>
          <p:cNvPr id="4" name="Espace réservé du numéro de diapositive 3"/>
          <p:cNvSpPr>
            <a:spLocks noGrp="1"/>
          </p:cNvSpPr>
          <p:nvPr>
            <p:ph type="sldNum" sz="quarter" idx="10"/>
          </p:nvPr>
        </p:nvSpPr>
        <p:spPr/>
        <p:txBody>
          <a:bodyPr/>
          <a:lstStyle/>
          <a:p>
            <a:fld id="{81B1CA85-DE9C-4D69-847C-07284BC512F7}" type="slidenum">
              <a:rPr lang="fr-FR" smtClean="0"/>
              <a:t>9</a:t>
            </a:fld>
            <a:endParaRPr lang="fr-FR"/>
          </a:p>
        </p:txBody>
      </p:sp>
    </p:spTree>
    <p:extLst>
      <p:ext uri="{BB962C8B-B14F-4D97-AF65-F5344CB8AC3E}">
        <p14:creationId xmlns:p14="http://schemas.microsoft.com/office/powerpoint/2010/main" val="351663291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Diapositive de titre">
    <p:spTree>
      <p:nvGrpSpPr>
        <p:cNvPr id="1" name=""/>
        <p:cNvGrpSpPr/>
        <p:nvPr/>
      </p:nvGrpSpPr>
      <p:grpSpPr>
        <a:xfrm>
          <a:off x="0" y="0"/>
          <a:ext cx="0" cy="0"/>
          <a:chOff x="0" y="0"/>
          <a:chExt cx="0" cy="0"/>
        </a:xfrm>
      </p:grpSpPr>
      <p:sp>
        <p:nvSpPr>
          <p:cNvPr id="28" name="Espace réservé de la date 27"/>
          <p:cNvSpPr>
            <a:spLocks noGrp="1"/>
          </p:cNvSpPr>
          <p:nvPr>
            <p:ph type="dt" sz="half" idx="10"/>
          </p:nvPr>
        </p:nvSpPr>
        <p:spPr/>
        <p:txBody>
          <a:bodyPr/>
          <a:lstStyle>
            <a:extLst/>
          </a:lstStyle>
          <a:p>
            <a:fld id="{AA309A6D-C09C-4548-B29A-6CF363A7E532}" type="datetimeFigureOut">
              <a:rPr lang="fr-FR" smtClean="0"/>
              <a:pPr/>
              <a:t>05/05/2020</a:t>
            </a:fld>
            <a:endParaRPr lang="fr-BE"/>
          </a:p>
        </p:txBody>
      </p:sp>
      <p:sp>
        <p:nvSpPr>
          <p:cNvPr id="17" name="Espace réservé du pied de page 16"/>
          <p:cNvSpPr>
            <a:spLocks noGrp="1"/>
          </p:cNvSpPr>
          <p:nvPr>
            <p:ph type="ftr" sz="quarter" idx="11"/>
          </p:nvPr>
        </p:nvSpPr>
        <p:spPr/>
        <p:txBody>
          <a:bodyPr/>
          <a:lstStyle>
            <a:extLst/>
          </a:lstStyle>
          <a:p>
            <a:endParaRPr lang="fr-BE"/>
          </a:p>
        </p:txBody>
      </p:sp>
      <p:sp>
        <p:nvSpPr>
          <p:cNvPr id="29" name="Espace réservé du numéro de diapositive 28"/>
          <p:cNvSpPr>
            <a:spLocks noGrp="1"/>
          </p:cNvSpPr>
          <p:nvPr>
            <p:ph type="sldNum" sz="quarter" idx="12"/>
          </p:nvPr>
        </p:nvSpPr>
        <p:spPr/>
        <p:txBody>
          <a:bodyPr/>
          <a:lstStyle>
            <a:extLst/>
          </a:lstStyle>
          <a:p>
            <a:fld id="{CF4668DC-857F-487D-BFFA-8C0CA5037977}" type="slidenum">
              <a:rPr lang="fr-BE" smtClean="0"/>
              <a:pPr/>
              <a:t>‹#›</a:t>
            </a:fld>
            <a:endParaRPr lang="fr-BE"/>
          </a:p>
        </p:txBody>
      </p:sp>
      <p:sp>
        <p:nvSpPr>
          <p:cNvPr id="32" name="Rectangle 31"/>
          <p:cNvSpPr/>
          <p:nvPr/>
        </p:nvSpPr>
        <p:spPr>
          <a:xfrm>
            <a:off x="0" y="-1"/>
            <a:ext cx="365760" cy="6854456"/>
          </a:xfrm>
          <a:prstGeom prst="rect">
            <a:avLst/>
          </a:prstGeom>
          <a:solidFill>
            <a:srgbClr val="FFFFFF">
              <a:alpha val="100000"/>
            </a:srgb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39" name="Rectangle 38"/>
          <p:cNvSpPr/>
          <p:nvPr/>
        </p:nvSpPr>
        <p:spPr>
          <a:xfrm>
            <a:off x="309558" y="680477"/>
            <a:ext cx="45720" cy="365760"/>
          </a:xfrm>
          <a:prstGeom prst="rect">
            <a:avLst/>
          </a:prstGeom>
          <a:solidFill>
            <a:srgbClr val="000000"/>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40" name="Rectangle 39"/>
          <p:cNvSpPr/>
          <p:nvPr/>
        </p:nvSpPr>
        <p:spPr>
          <a:xfrm>
            <a:off x="269073" y="680477"/>
            <a:ext cx="27432" cy="365760"/>
          </a:xfrm>
          <a:prstGeom prst="rect">
            <a:avLst/>
          </a:prstGeom>
          <a:solidFill>
            <a:srgbClr val="000000"/>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41" name="Rectangle 40"/>
          <p:cNvSpPr/>
          <p:nvPr/>
        </p:nvSpPr>
        <p:spPr>
          <a:xfrm>
            <a:off x="250020" y="680477"/>
            <a:ext cx="9144" cy="365760"/>
          </a:xfrm>
          <a:prstGeom prst="rect">
            <a:avLst/>
          </a:prstGeom>
          <a:solidFill>
            <a:srgbClr val="000000"/>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42" name="Rectangle 41"/>
          <p:cNvSpPr/>
          <p:nvPr/>
        </p:nvSpPr>
        <p:spPr>
          <a:xfrm>
            <a:off x="221768" y="680477"/>
            <a:ext cx="9144" cy="365760"/>
          </a:xfrm>
          <a:prstGeom prst="rect">
            <a:avLst/>
          </a:prstGeom>
          <a:solidFill>
            <a:srgbClr val="000000"/>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8" name="Titre 7"/>
          <p:cNvSpPr>
            <a:spLocks noGrp="1"/>
          </p:cNvSpPr>
          <p:nvPr>
            <p:ph type="ctrTitle"/>
          </p:nvPr>
        </p:nvSpPr>
        <p:spPr>
          <a:xfrm>
            <a:off x="914400" y="4343400"/>
            <a:ext cx="7772400" cy="1975104"/>
          </a:xfrm>
        </p:spPr>
        <p:txBody>
          <a:bodyPr/>
          <a:lstStyle>
            <a:lvl1pPr marR="9144" algn="l">
              <a:defRPr sz="4000" b="1" cap="all" spc="0" baseline="0">
                <a:effectLst>
                  <a:reflection blurRad="12700" stA="34000" endA="740" endPos="53000" dir="5400000" sy="-100000" algn="bl" rotWithShape="0"/>
                </a:effectLst>
              </a:defRPr>
            </a:lvl1pPr>
            <a:extLst/>
          </a:lstStyle>
          <a:p>
            <a:r>
              <a:rPr kumimoji="0" lang="fr-FR" smtClean="0"/>
              <a:t>Cliquez pour modifier le style du titre</a:t>
            </a:r>
            <a:endParaRPr kumimoji="0" lang="en-US"/>
          </a:p>
        </p:txBody>
      </p:sp>
      <p:sp>
        <p:nvSpPr>
          <p:cNvPr id="9" name="Sous-titre 8"/>
          <p:cNvSpPr>
            <a:spLocks noGrp="1"/>
          </p:cNvSpPr>
          <p:nvPr>
            <p:ph type="subTitle" idx="1"/>
          </p:nvPr>
        </p:nvSpPr>
        <p:spPr>
          <a:xfrm>
            <a:off x="914400" y="2834640"/>
            <a:ext cx="7772400" cy="1508760"/>
          </a:xfrm>
        </p:spPr>
        <p:txBody>
          <a:bodyPr lIns="100584" tIns="45720" anchor="b"/>
          <a:lstStyle>
            <a:lvl1pPr marL="0" indent="0" algn="l">
              <a:spcBef>
                <a:spcPts val="0"/>
              </a:spcBef>
              <a:buNone/>
              <a:defRPr sz="2000">
                <a:solidFill>
                  <a:schemeClr val="tx1"/>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extLst/>
          </a:lstStyle>
          <a:p>
            <a:r>
              <a:rPr kumimoji="0" lang="fr-FR" smtClean="0"/>
              <a:t>Cliquez pour modifier le style des sous-titres du masque</a:t>
            </a:r>
            <a:endParaRPr kumimoji="0" lang="en-US"/>
          </a:p>
        </p:txBody>
      </p:sp>
      <p:sp>
        <p:nvSpPr>
          <p:cNvPr id="56" name="Rectangle 55"/>
          <p:cNvSpPr/>
          <p:nvPr/>
        </p:nvSpPr>
        <p:spPr>
          <a:xfrm>
            <a:off x="255291" y="5047394"/>
            <a:ext cx="73152" cy="169164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65" name="Rectangle 64"/>
          <p:cNvSpPr/>
          <p:nvPr/>
        </p:nvSpPr>
        <p:spPr>
          <a:xfrm>
            <a:off x="255291" y="4796819"/>
            <a:ext cx="73152" cy="228600"/>
          </a:xfrm>
          <a:prstGeom prst="rect">
            <a:avLst/>
          </a:prstGeom>
          <a:solidFill>
            <a:schemeClr val="accent3">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66" name="Rectangle 65"/>
          <p:cNvSpPr/>
          <p:nvPr/>
        </p:nvSpPr>
        <p:spPr>
          <a:xfrm>
            <a:off x="255291" y="4637685"/>
            <a:ext cx="73152" cy="137160"/>
          </a:xfrm>
          <a:prstGeom prst="rect">
            <a:avLst/>
          </a:prstGeom>
          <a:solidFill>
            <a:schemeClr val="bg2"/>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67" name="Rectangle 66"/>
          <p:cNvSpPr/>
          <p:nvPr/>
        </p:nvSpPr>
        <p:spPr>
          <a:xfrm>
            <a:off x="255291" y="4542559"/>
            <a:ext cx="73152" cy="73152"/>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re et contenu">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extLst/>
          </a:lstStyle>
          <a:p>
            <a:r>
              <a:rPr kumimoji="0" lang="fr-FR" smtClean="0"/>
              <a:t>Cliquez pour modifier le style du titre</a:t>
            </a:r>
            <a:endParaRPr kumimoji="0" lang="en-US"/>
          </a:p>
        </p:txBody>
      </p:sp>
      <p:sp>
        <p:nvSpPr>
          <p:cNvPr id="3" name="Espace réservé du contenu 2"/>
          <p:cNvSpPr>
            <a:spLocks noGrp="1"/>
          </p:cNvSpPr>
          <p:nvPr>
            <p:ph idx="1"/>
          </p:nvPr>
        </p:nvSpPr>
        <p:spPr/>
        <p:txBody>
          <a:bodyPr/>
          <a:lstStyle>
            <a:extLst/>
          </a:lstStyle>
          <a:p>
            <a:pPr lvl="0" eaLnBrk="1" latinLnBrk="0" hangingPunct="1"/>
            <a:r>
              <a:rPr lang="fr-FR" smtClean="0"/>
              <a:t>Cliquez pour modifier les styles du texte du masque</a:t>
            </a:r>
          </a:p>
          <a:p>
            <a:pPr lvl="1" eaLnBrk="1" latinLnBrk="0" hangingPunct="1"/>
            <a:r>
              <a:rPr lang="fr-FR" smtClean="0"/>
              <a:t>Deuxième niveau</a:t>
            </a:r>
          </a:p>
          <a:p>
            <a:pPr lvl="2" eaLnBrk="1" latinLnBrk="0" hangingPunct="1"/>
            <a:r>
              <a:rPr lang="fr-FR" smtClean="0"/>
              <a:t>Troisième niveau</a:t>
            </a:r>
          </a:p>
          <a:p>
            <a:pPr lvl="3" eaLnBrk="1" latinLnBrk="0" hangingPunct="1"/>
            <a:r>
              <a:rPr lang="fr-FR" smtClean="0"/>
              <a:t>Quatrième niveau</a:t>
            </a:r>
          </a:p>
          <a:p>
            <a:pPr lvl="4" eaLnBrk="1" latinLnBrk="0" hangingPunct="1"/>
            <a:r>
              <a:rPr lang="fr-FR" smtClean="0"/>
              <a:t>Cinquième niveau</a:t>
            </a:r>
            <a:endParaRPr kumimoji="0" lang="en-US"/>
          </a:p>
        </p:txBody>
      </p:sp>
      <p:sp>
        <p:nvSpPr>
          <p:cNvPr id="4" name="Espace réservé de la date 3"/>
          <p:cNvSpPr>
            <a:spLocks noGrp="1"/>
          </p:cNvSpPr>
          <p:nvPr>
            <p:ph type="dt" sz="half" idx="10"/>
          </p:nvPr>
        </p:nvSpPr>
        <p:spPr/>
        <p:txBody>
          <a:bodyPr/>
          <a:lstStyle>
            <a:extLst/>
          </a:lstStyle>
          <a:p>
            <a:fld id="{AA309A6D-C09C-4548-B29A-6CF363A7E532}" type="datetimeFigureOut">
              <a:rPr lang="fr-FR" smtClean="0"/>
              <a:pPr/>
              <a:t>05/05/2020</a:t>
            </a:fld>
            <a:endParaRPr lang="fr-BE"/>
          </a:p>
        </p:txBody>
      </p:sp>
      <p:sp>
        <p:nvSpPr>
          <p:cNvPr id="5" name="Espace réservé du pied de page 4"/>
          <p:cNvSpPr>
            <a:spLocks noGrp="1"/>
          </p:cNvSpPr>
          <p:nvPr>
            <p:ph type="ftr" sz="quarter" idx="11"/>
          </p:nvPr>
        </p:nvSpPr>
        <p:spPr/>
        <p:txBody>
          <a:bodyPr/>
          <a:lstStyle>
            <a:extLst/>
          </a:lstStyle>
          <a:p>
            <a:endParaRPr lang="fr-BE"/>
          </a:p>
        </p:txBody>
      </p:sp>
      <p:sp>
        <p:nvSpPr>
          <p:cNvPr id="6" name="Espace réservé du numéro de diapositive 5"/>
          <p:cNvSpPr>
            <a:spLocks noGrp="1"/>
          </p:cNvSpPr>
          <p:nvPr>
            <p:ph type="sldNum" sz="quarter" idx="12"/>
          </p:nvPr>
        </p:nvSpPr>
        <p:spPr/>
        <p:txBody>
          <a:bodyPr/>
          <a:lstStyle>
            <a:extLst/>
          </a:lstStyle>
          <a:p>
            <a:fld id="{CF4668DC-857F-487D-BFFA-8C0CA5037977}" type="slidenum">
              <a:rPr lang="fr-BE" smtClean="0"/>
              <a:pPr/>
              <a:t>‹#›</a:t>
            </a:fld>
            <a:endParaRPr lang="fr-BE"/>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Titre de section">
    <p:spTree>
      <p:nvGrpSpPr>
        <p:cNvPr id="1" name=""/>
        <p:cNvGrpSpPr/>
        <p:nvPr/>
      </p:nvGrpSpPr>
      <p:grpSpPr>
        <a:xfrm>
          <a:off x="0" y="0"/>
          <a:ext cx="0" cy="0"/>
          <a:chOff x="0" y="0"/>
          <a:chExt cx="0" cy="0"/>
        </a:xfrm>
      </p:grpSpPr>
      <p:sp>
        <p:nvSpPr>
          <p:cNvPr id="14" name="Forme libre 13"/>
          <p:cNvSpPr>
            <a:spLocks/>
          </p:cNvSpPr>
          <p:nvPr/>
        </p:nvSpPr>
        <p:spPr bwMode="auto">
          <a:xfrm>
            <a:off x="4828952" y="1073888"/>
            <a:ext cx="4322136" cy="5791200"/>
          </a:xfrm>
          <a:custGeom>
            <a:avLst>
              <a:gd name="A1" fmla="val 0"/>
              <a:gd name="A2" fmla="val 0"/>
              <a:gd name="A3" fmla="val 0"/>
              <a:gd name="A4" fmla="val 0"/>
              <a:gd name="A5" fmla="val 0"/>
              <a:gd name="A6" fmla="val 0"/>
              <a:gd name="A7" fmla="val 0"/>
              <a:gd name="A8" fmla="val 0"/>
            </a:avLst>
            <a:gdLst/>
            <a:ahLst/>
            <a:cxnLst>
              <a:cxn ang="0">
                <a:pos x="0" y="3648"/>
              </a:cxn>
              <a:cxn ang="0">
                <a:pos x="720" y="2016"/>
              </a:cxn>
              <a:cxn ang="0">
                <a:pos x="2736" y="0"/>
              </a:cxn>
              <a:cxn ang="0">
                <a:pos x="2736" y="96"/>
              </a:cxn>
              <a:cxn ang="0">
                <a:pos x="744" y="2038"/>
              </a:cxn>
              <a:cxn ang="0">
                <a:pos x="48" y="3648"/>
              </a:cxn>
              <a:cxn ang="0">
                <a:pos x="0" y="3648"/>
              </a:cxn>
            </a:cxnLst>
            <a:rect l="0" t="0" r="0" b="0"/>
            <a:pathLst>
              <a:path w="2736" h="3648">
                <a:moveTo>
                  <a:pt x="0" y="3648"/>
                </a:moveTo>
                <a:lnTo>
                  <a:pt x="720" y="2016"/>
                </a:lnTo>
                <a:lnTo>
                  <a:pt x="2736" y="672"/>
                </a:lnTo>
                <a:lnTo>
                  <a:pt x="2736" y="720"/>
                </a:lnTo>
                <a:lnTo>
                  <a:pt x="744" y="2038"/>
                </a:lnTo>
                <a:lnTo>
                  <a:pt x="48" y="3648"/>
                </a:lnTo>
                <a:lnTo>
                  <a:pt x="48" y="3648"/>
                </a:lnTo>
                <a:close/>
              </a:path>
            </a:pathLst>
          </a:custGeom>
          <a:noFill/>
          <a:ln w="3175" cap="flat" cmpd="sng" algn="ctr">
            <a:solidFill>
              <a:schemeClr val="accent2">
                <a:alpha val="53000"/>
              </a:schemeClr>
            </a:solid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15" name="Forme libre 14"/>
          <p:cNvSpPr>
            <a:spLocks/>
          </p:cNvSpPr>
          <p:nvPr/>
        </p:nvSpPr>
        <p:spPr bwMode="auto">
          <a:xfrm>
            <a:off x="373966" y="0"/>
            <a:ext cx="5514536" cy="6615332"/>
          </a:xfrm>
          <a:custGeom>
            <a:avLst>
              <a:gd name="A1" fmla="val 0"/>
              <a:gd name="A2" fmla="val 0"/>
              <a:gd name="A3" fmla="val 0"/>
              <a:gd name="A4" fmla="val 0"/>
              <a:gd name="A5" fmla="val 0"/>
              <a:gd name="A6" fmla="val 0"/>
              <a:gd name="A7" fmla="val 0"/>
              <a:gd name="A8" fmla="val 0"/>
            </a:avLst>
            <a:gdLst/>
            <a:ahLst/>
            <a:cxnLst>
              <a:cxn ang="0">
                <a:pos x="0" y="4080"/>
              </a:cxn>
              <a:cxn ang="0">
                <a:pos x="0" y="4128"/>
              </a:cxn>
              <a:cxn ang="0">
                <a:pos x="3504" y="2640"/>
              </a:cxn>
              <a:cxn ang="0">
                <a:pos x="2880" y="0"/>
              </a:cxn>
              <a:cxn ang="0">
                <a:pos x="2832" y="0"/>
              </a:cxn>
              <a:cxn ang="0">
                <a:pos x="3465" y="2619"/>
              </a:cxn>
              <a:cxn ang="0">
                <a:pos x="0" y="4080"/>
              </a:cxn>
            </a:cxnLst>
            <a:rect l="0" t="0" r="0" b="0"/>
            <a:pathLst>
              <a:path w="3504" h="4128">
                <a:moveTo>
                  <a:pt x="0" y="4080"/>
                </a:moveTo>
                <a:lnTo>
                  <a:pt x="0" y="4128"/>
                </a:lnTo>
                <a:lnTo>
                  <a:pt x="3504" y="2640"/>
                </a:lnTo>
                <a:lnTo>
                  <a:pt x="2880" y="0"/>
                </a:lnTo>
                <a:lnTo>
                  <a:pt x="2832" y="0"/>
                </a:lnTo>
                <a:lnTo>
                  <a:pt x="3465" y="2619"/>
                </a:lnTo>
                <a:lnTo>
                  <a:pt x="0" y="4080"/>
                </a:lnTo>
                <a:close/>
              </a:path>
            </a:pathLst>
          </a:custGeom>
          <a:noFill/>
          <a:ln w="3175" cap="flat" cmpd="sng" algn="ctr">
            <a:solidFill>
              <a:schemeClr val="accent2">
                <a:alpha val="53000"/>
              </a:schemeClr>
            </a:solid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13" name="Forme libre 12"/>
          <p:cNvSpPr>
            <a:spLocks/>
          </p:cNvSpPr>
          <p:nvPr/>
        </p:nvSpPr>
        <p:spPr bwMode="auto">
          <a:xfrm rot="5236414">
            <a:off x="4462128" y="1483600"/>
            <a:ext cx="4114800" cy="1188720"/>
          </a:xfrm>
          <a:custGeom>
            <a:avLst>
              <a:gd name="A1" fmla="val 0"/>
              <a:gd name="A2" fmla="val 0"/>
              <a:gd name="A3" fmla="val 0"/>
              <a:gd name="A4" fmla="val 0"/>
              <a:gd name="A5" fmla="val 0"/>
              <a:gd name="A6" fmla="val 0"/>
              <a:gd name="A7" fmla="val 0"/>
              <a:gd name="A8" fmla="val 0"/>
            </a:avLst>
            <a:gdLst/>
            <a:ahLst/>
            <a:cxnLst>
              <a:cxn ang="0">
                <a:pos x="0" y="0"/>
              </a:cxn>
              <a:cxn ang="0">
                <a:pos x="3552" y="1344"/>
              </a:cxn>
              <a:cxn ang="0">
                <a:pos x="0" y="48"/>
              </a:cxn>
              <a:cxn ang="0">
                <a:pos x="0" y="0"/>
              </a:cxn>
            </a:cxnLst>
            <a:rect l="0" t="0" r="0" b="0"/>
            <a:pathLst>
              <a:path w="3552" h="1344">
                <a:moveTo>
                  <a:pt x="0" y="0"/>
                </a:moveTo>
                <a:lnTo>
                  <a:pt x="3552" y="1344"/>
                </a:lnTo>
                <a:lnTo>
                  <a:pt x="0" y="48"/>
                </a:lnTo>
                <a:lnTo>
                  <a:pt x="0" y="0"/>
                </a:lnTo>
                <a:close/>
              </a:path>
            </a:pathLst>
          </a:custGeom>
          <a:solidFill>
            <a:schemeClr val="bg2">
              <a:tint val="95000"/>
              <a:satMod val="180000"/>
              <a:alpha val="3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16" name="Forme libre 15"/>
          <p:cNvSpPr>
            <a:spLocks/>
          </p:cNvSpPr>
          <p:nvPr/>
        </p:nvSpPr>
        <p:spPr bwMode="auto">
          <a:xfrm>
            <a:off x="5943600" y="0"/>
            <a:ext cx="2743200" cy="4267200"/>
          </a:xfrm>
          <a:custGeom>
            <a:avLst>
              <a:gd name="A1" fmla="val 0"/>
              <a:gd name="A2" fmla="val 0"/>
              <a:gd name="A3" fmla="val 0"/>
              <a:gd name="A4" fmla="val 0"/>
              <a:gd name="A5" fmla="val 0"/>
              <a:gd name="A6" fmla="val 0"/>
              <a:gd name="A7" fmla="val 0"/>
              <a:gd name="A8" fmla="val 0"/>
            </a:avLst>
            <a:gdLst/>
            <a:ahLst/>
            <a:cxnLst>
              <a:cxn ang="0">
                <a:pos x="1104" y="0"/>
              </a:cxn>
              <a:cxn ang="0">
                <a:pos x="1728" y="0"/>
              </a:cxn>
              <a:cxn ang="0">
                <a:pos x="0" y="2688"/>
              </a:cxn>
              <a:cxn ang="0">
                <a:pos x="1104" y="0"/>
              </a:cxn>
            </a:cxnLst>
            <a:rect l="0" t="0" r="0" b="0"/>
            <a:pathLst>
              <a:path w="1728" h="2688">
                <a:moveTo>
                  <a:pt x="1104" y="0"/>
                </a:moveTo>
                <a:lnTo>
                  <a:pt x="1728" y="0"/>
                </a:lnTo>
                <a:lnTo>
                  <a:pt x="0" y="2688"/>
                </a:lnTo>
                <a:lnTo>
                  <a:pt x="1104" y="0"/>
                </a:lnTo>
                <a:close/>
              </a:path>
            </a:pathLst>
          </a:custGeom>
          <a:solidFill>
            <a:schemeClr val="bg2">
              <a:tint val="95000"/>
              <a:satMod val="200000"/>
              <a:alpha val="3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17" name="Forme libre 16"/>
          <p:cNvSpPr>
            <a:spLocks/>
          </p:cNvSpPr>
          <p:nvPr/>
        </p:nvSpPr>
        <p:spPr bwMode="auto">
          <a:xfrm>
            <a:off x="5943600" y="4267200"/>
            <a:ext cx="3200400" cy="1143000"/>
          </a:xfrm>
          <a:custGeom>
            <a:avLst>
              <a:gd name="A1" fmla="val 0"/>
              <a:gd name="A2" fmla="val 0"/>
              <a:gd name="A3" fmla="val 0"/>
              <a:gd name="A4" fmla="val 0"/>
              <a:gd name="A5" fmla="val 0"/>
              <a:gd name="A6" fmla="val 0"/>
              <a:gd name="A7" fmla="val 0"/>
              <a:gd name="A8" fmla="val 0"/>
            </a:avLst>
            <a:gdLst/>
            <a:ahLst/>
            <a:cxnLst>
              <a:cxn ang="0">
                <a:pos x="0" y="0"/>
              </a:cxn>
              <a:cxn ang="0">
                <a:pos x="2016" y="240"/>
              </a:cxn>
              <a:cxn ang="0">
                <a:pos x="2016" y="720"/>
              </a:cxn>
              <a:cxn ang="0">
                <a:pos x="0" y="0"/>
              </a:cxn>
            </a:cxnLst>
            <a:rect l="0" t="0" r="0" b="0"/>
            <a:pathLst>
              <a:path w="2016" h="720">
                <a:moveTo>
                  <a:pt x="0" y="0"/>
                </a:moveTo>
                <a:lnTo>
                  <a:pt x="2016" y="240"/>
                </a:lnTo>
                <a:lnTo>
                  <a:pt x="2016" y="720"/>
                </a:lnTo>
                <a:lnTo>
                  <a:pt x="0" y="0"/>
                </a:lnTo>
                <a:close/>
              </a:path>
            </a:pathLst>
          </a:custGeom>
          <a:solidFill>
            <a:schemeClr val="bg2">
              <a:tint val="95000"/>
              <a:satMod val="200000"/>
              <a:alpha val="3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18" name="Forme libre 17"/>
          <p:cNvSpPr>
            <a:spLocks/>
          </p:cNvSpPr>
          <p:nvPr/>
        </p:nvSpPr>
        <p:spPr bwMode="auto">
          <a:xfrm>
            <a:off x="5943600" y="0"/>
            <a:ext cx="1371600" cy="4267200"/>
          </a:xfrm>
          <a:custGeom>
            <a:avLst>
              <a:gd name="A1" fmla="val 0"/>
              <a:gd name="A2" fmla="val 0"/>
              <a:gd name="A3" fmla="val 0"/>
              <a:gd name="A4" fmla="val 0"/>
              <a:gd name="A5" fmla="val 0"/>
              <a:gd name="A6" fmla="val 0"/>
              <a:gd name="A7" fmla="val 0"/>
              <a:gd name="A8" fmla="val 0"/>
            </a:avLst>
            <a:gdLst/>
            <a:ahLst/>
            <a:cxnLst>
              <a:cxn ang="0">
                <a:pos x="864" y="0"/>
              </a:cxn>
              <a:cxn ang="0">
                <a:pos x="0" y="2688"/>
              </a:cxn>
              <a:cxn ang="0">
                <a:pos x="768" y="0"/>
              </a:cxn>
              <a:cxn ang="0">
                <a:pos x="864" y="0"/>
              </a:cxn>
            </a:cxnLst>
            <a:rect l="0" t="0" r="0" b="0"/>
            <a:pathLst>
              <a:path w="864" h="2688">
                <a:moveTo>
                  <a:pt x="864" y="0"/>
                </a:moveTo>
                <a:lnTo>
                  <a:pt x="0" y="2688"/>
                </a:lnTo>
                <a:lnTo>
                  <a:pt x="768" y="0"/>
                </a:lnTo>
                <a:lnTo>
                  <a:pt x="864" y="0"/>
                </a:lnTo>
                <a:close/>
              </a:path>
            </a:pathLst>
          </a:custGeom>
          <a:solidFill>
            <a:schemeClr val="bg2">
              <a:tint val="95000"/>
              <a:satMod val="200000"/>
              <a:alpha val="3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19" name="Forme libre 18"/>
          <p:cNvSpPr>
            <a:spLocks/>
          </p:cNvSpPr>
          <p:nvPr/>
        </p:nvSpPr>
        <p:spPr bwMode="auto">
          <a:xfrm>
            <a:off x="5948363" y="4246563"/>
            <a:ext cx="2090737" cy="2611437"/>
          </a:xfrm>
          <a:custGeom>
            <a:avLst>
              <a:gd name="A1" fmla="val 0"/>
              <a:gd name="A2" fmla="val 0"/>
              <a:gd name="A3" fmla="val 0"/>
              <a:gd name="A4" fmla="val 0"/>
              <a:gd name="A5" fmla="val 0"/>
              <a:gd name="A6" fmla="val 0"/>
              <a:gd name="A7" fmla="val 0"/>
              <a:gd name="A8" fmla="val 0"/>
            </a:avLst>
            <a:gdLst/>
            <a:ahLst/>
            <a:cxnLst>
              <a:cxn ang="0">
                <a:pos x="1071" y="1645"/>
              </a:cxn>
              <a:cxn ang="0">
                <a:pos x="1317" y="1645"/>
              </a:cxn>
              <a:cxn ang="0">
                <a:pos x="0" y="0"/>
              </a:cxn>
              <a:cxn ang="0">
                <a:pos x="1071" y="1645"/>
              </a:cxn>
            </a:cxnLst>
            <a:rect l="0" t="0" r="0" b="0"/>
            <a:pathLst>
              <a:path w="1317" h="1645">
                <a:moveTo>
                  <a:pt x="1071" y="1645"/>
                </a:moveTo>
                <a:lnTo>
                  <a:pt x="1317" y="1645"/>
                </a:lnTo>
                <a:lnTo>
                  <a:pt x="0" y="0"/>
                </a:lnTo>
                <a:lnTo>
                  <a:pt x="1071" y="1645"/>
                </a:lnTo>
                <a:close/>
              </a:path>
            </a:pathLst>
          </a:custGeom>
          <a:solidFill>
            <a:schemeClr val="bg2">
              <a:tint val="95000"/>
              <a:satMod val="200000"/>
              <a:alpha val="3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20" name="Forme libre 19"/>
          <p:cNvSpPr>
            <a:spLocks/>
          </p:cNvSpPr>
          <p:nvPr/>
        </p:nvSpPr>
        <p:spPr bwMode="auto">
          <a:xfrm>
            <a:off x="5943600" y="4267200"/>
            <a:ext cx="1600200" cy="2590800"/>
          </a:xfrm>
          <a:custGeom>
            <a:avLst>
              <a:gd name="A1" fmla="val 0"/>
              <a:gd name="A2" fmla="val 0"/>
              <a:gd name="A3" fmla="val 0"/>
              <a:gd name="A4" fmla="val 0"/>
              <a:gd name="A5" fmla="val 0"/>
              <a:gd name="A6" fmla="val 0"/>
              <a:gd name="A7" fmla="val 0"/>
              <a:gd name="A8" fmla="val 0"/>
            </a:avLst>
            <a:gdLst/>
            <a:ahLst/>
            <a:cxnLst>
              <a:cxn ang="0">
                <a:pos x="1008" y="1632"/>
              </a:cxn>
              <a:cxn ang="0">
                <a:pos x="0" y="0"/>
              </a:cxn>
              <a:cxn ang="0">
                <a:pos x="960" y="1632"/>
              </a:cxn>
              <a:cxn ang="0">
                <a:pos x="1008" y="1632"/>
              </a:cxn>
            </a:cxnLst>
            <a:rect l="0" t="0" r="0" b="0"/>
            <a:pathLst>
              <a:path w="1008" h="1632">
                <a:moveTo>
                  <a:pt x="1008" y="1632"/>
                </a:moveTo>
                <a:lnTo>
                  <a:pt x="0" y="0"/>
                </a:lnTo>
                <a:lnTo>
                  <a:pt x="960" y="1632"/>
                </a:lnTo>
                <a:lnTo>
                  <a:pt x="1008" y="1632"/>
                </a:lnTo>
                <a:close/>
              </a:path>
            </a:pathLst>
          </a:custGeom>
          <a:solidFill>
            <a:schemeClr val="bg2">
              <a:tint val="95000"/>
              <a:satMod val="200000"/>
              <a:alpha val="3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21" name="Forme libre 20"/>
          <p:cNvSpPr>
            <a:spLocks/>
          </p:cNvSpPr>
          <p:nvPr/>
        </p:nvSpPr>
        <p:spPr bwMode="auto">
          <a:xfrm>
            <a:off x="5943600" y="1371600"/>
            <a:ext cx="3200400" cy="2895600"/>
          </a:xfrm>
          <a:custGeom>
            <a:avLst>
              <a:gd name="A1" fmla="val 0"/>
              <a:gd name="A2" fmla="val 0"/>
              <a:gd name="A3" fmla="val 0"/>
              <a:gd name="A4" fmla="val 0"/>
              <a:gd name="A5" fmla="val 0"/>
              <a:gd name="A6" fmla="val 0"/>
              <a:gd name="A7" fmla="val 0"/>
              <a:gd name="A8" fmla="val 0"/>
            </a:avLst>
            <a:gdLst/>
            <a:ahLst/>
            <a:cxnLst>
              <a:cxn ang="0">
                <a:pos x="2016" y="0"/>
              </a:cxn>
              <a:cxn ang="0">
                <a:pos x="2016" y="144"/>
              </a:cxn>
              <a:cxn ang="0">
                <a:pos x="0" y="1824"/>
              </a:cxn>
              <a:cxn ang="0">
                <a:pos x="2016" y="0"/>
              </a:cxn>
            </a:cxnLst>
            <a:rect l="0" t="0" r="0" b="0"/>
            <a:pathLst>
              <a:path w="2016" h="1824">
                <a:moveTo>
                  <a:pt x="2016" y="0"/>
                </a:moveTo>
                <a:lnTo>
                  <a:pt x="2016" y="144"/>
                </a:lnTo>
                <a:lnTo>
                  <a:pt x="0" y="1824"/>
                </a:lnTo>
                <a:lnTo>
                  <a:pt x="2016" y="0"/>
                </a:lnTo>
                <a:close/>
              </a:path>
            </a:pathLst>
          </a:custGeom>
          <a:solidFill>
            <a:schemeClr val="bg2">
              <a:tint val="95000"/>
              <a:satMod val="200000"/>
              <a:alpha val="3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22" name="Forme libre 21"/>
          <p:cNvSpPr>
            <a:spLocks/>
          </p:cNvSpPr>
          <p:nvPr/>
        </p:nvSpPr>
        <p:spPr bwMode="auto">
          <a:xfrm>
            <a:off x="5943600" y="1752600"/>
            <a:ext cx="3200400" cy="2514600"/>
          </a:xfrm>
          <a:custGeom>
            <a:avLst>
              <a:gd name="A1" fmla="val 0"/>
              <a:gd name="A2" fmla="val 0"/>
              <a:gd name="A3" fmla="val 0"/>
              <a:gd name="A4" fmla="val 0"/>
              <a:gd name="A5" fmla="val 0"/>
              <a:gd name="A6" fmla="val 0"/>
              <a:gd name="A7" fmla="val 0"/>
              <a:gd name="A8" fmla="val 0"/>
            </a:avLst>
            <a:gdLst/>
            <a:ahLst/>
            <a:cxnLst>
              <a:cxn ang="0">
                <a:pos x="2016" y="0"/>
              </a:cxn>
              <a:cxn ang="0">
                <a:pos x="0" y="1584"/>
              </a:cxn>
              <a:cxn ang="0">
                <a:pos x="2016" y="48"/>
              </a:cxn>
              <a:cxn ang="0">
                <a:pos x="2016" y="0"/>
              </a:cxn>
            </a:cxnLst>
            <a:rect l="0" t="0" r="0" b="0"/>
            <a:pathLst>
              <a:path w="2016" h="1584">
                <a:moveTo>
                  <a:pt x="2016" y="0"/>
                </a:moveTo>
                <a:lnTo>
                  <a:pt x="0" y="1584"/>
                </a:lnTo>
                <a:lnTo>
                  <a:pt x="2016" y="48"/>
                </a:lnTo>
                <a:lnTo>
                  <a:pt x="2016" y="0"/>
                </a:lnTo>
                <a:close/>
              </a:path>
            </a:pathLst>
          </a:custGeom>
          <a:solidFill>
            <a:schemeClr val="bg2">
              <a:tint val="95000"/>
              <a:satMod val="200000"/>
              <a:alpha val="3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23" name="Forme libre 22"/>
          <p:cNvSpPr>
            <a:spLocks/>
          </p:cNvSpPr>
          <p:nvPr/>
        </p:nvSpPr>
        <p:spPr bwMode="auto">
          <a:xfrm>
            <a:off x="990600" y="4267200"/>
            <a:ext cx="4953000" cy="2590800"/>
          </a:xfrm>
          <a:custGeom>
            <a:avLst>
              <a:gd name="A1" fmla="val 0"/>
              <a:gd name="A2" fmla="val 0"/>
              <a:gd name="A3" fmla="val 0"/>
              <a:gd name="A4" fmla="val 0"/>
              <a:gd name="A5" fmla="val 0"/>
              <a:gd name="A6" fmla="val 0"/>
              <a:gd name="A7" fmla="val 0"/>
              <a:gd name="A8" fmla="val 0"/>
            </a:avLst>
            <a:gdLst/>
            <a:ahLst/>
            <a:cxnLst>
              <a:cxn ang="0">
                <a:pos x="0" y="1632"/>
              </a:cxn>
              <a:cxn ang="0">
                <a:pos x="3120" y="0"/>
              </a:cxn>
              <a:cxn ang="0">
                <a:pos x="1056" y="1632"/>
              </a:cxn>
              <a:cxn ang="0">
                <a:pos x="0" y="1632"/>
              </a:cxn>
            </a:cxnLst>
            <a:rect l="0" t="0" r="0" b="0"/>
            <a:pathLst>
              <a:path w="3120" h="1632">
                <a:moveTo>
                  <a:pt x="0" y="1632"/>
                </a:moveTo>
                <a:lnTo>
                  <a:pt x="3120" y="0"/>
                </a:lnTo>
                <a:lnTo>
                  <a:pt x="1056" y="1632"/>
                </a:lnTo>
                <a:lnTo>
                  <a:pt x="0" y="1632"/>
                </a:lnTo>
                <a:close/>
              </a:path>
            </a:pathLst>
          </a:custGeom>
          <a:solidFill>
            <a:schemeClr val="bg2">
              <a:tint val="95000"/>
              <a:satMod val="200000"/>
              <a:alpha val="3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24" name="Forme libre 23"/>
          <p:cNvSpPr>
            <a:spLocks/>
          </p:cNvSpPr>
          <p:nvPr/>
        </p:nvSpPr>
        <p:spPr bwMode="auto">
          <a:xfrm>
            <a:off x="533400" y="4267200"/>
            <a:ext cx="5334000" cy="2590800"/>
          </a:xfrm>
          <a:custGeom>
            <a:avLst>
              <a:gd name="A1" fmla="val 0"/>
              <a:gd name="A2" fmla="val 0"/>
              <a:gd name="A3" fmla="val 0"/>
              <a:gd name="A4" fmla="val 0"/>
              <a:gd name="A5" fmla="val 0"/>
              <a:gd name="A6" fmla="val 0"/>
              <a:gd name="A7" fmla="val 0"/>
              <a:gd name="A8" fmla="val 0"/>
            </a:avLst>
            <a:gdLst/>
            <a:ahLst/>
            <a:cxnLst>
              <a:cxn ang="0">
                <a:pos x="0" y="1632"/>
              </a:cxn>
              <a:cxn ang="0">
                <a:pos x="3360" y="0"/>
              </a:cxn>
              <a:cxn ang="0">
                <a:pos x="144" y="1632"/>
              </a:cxn>
              <a:cxn ang="0">
                <a:pos x="0" y="1632"/>
              </a:cxn>
            </a:cxnLst>
            <a:rect l="0" t="0" r="0" b="0"/>
            <a:pathLst>
              <a:path w="3360" h="1632">
                <a:moveTo>
                  <a:pt x="0" y="1632"/>
                </a:moveTo>
                <a:lnTo>
                  <a:pt x="3360" y="0"/>
                </a:lnTo>
                <a:lnTo>
                  <a:pt x="144" y="1632"/>
                </a:lnTo>
                <a:lnTo>
                  <a:pt x="0" y="1632"/>
                </a:lnTo>
                <a:close/>
              </a:path>
            </a:pathLst>
          </a:custGeom>
          <a:solidFill>
            <a:schemeClr val="bg2">
              <a:tint val="95000"/>
              <a:satMod val="200000"/>
              <a:alpha val="3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25" name="Forme libre 24"/>
          <p:cNvSpPr>
            <a:spLocks/>
          </p:cNvSpPr>
          <p:nvPr/>
        </p:nvSpPr>
        <p:spPr bwMode="auto">
          <a:xfrm>
            <a:off x="366824" y="2438400"/>
            <a:ext cx="5638800" cy="1828800"/>
          </a:xfrm>
          <a:custGeom>
            <a:avLst>
              <a:gd name="A1" fmla="val 0"/>
              <a:gd name="A2" fmla="val 0"/>
              <a:gd name="A3" fmla="val 0"/>
              <a:gd name="A4" fmla="val 0"/>
              <a:gd name="A5" fmla="val 0"/>
              <a:gd name="A6" fmla="val 0"/>
              <a:gd name="A7" fmla="val 0"/>
              <a:gd name="A8" fmla="val 0"/>
            </a:avLst>
            <a:gdLst/>
            <a:ahLst/>
            <a:cxnLst>
              <a:cxn ang="0">
                <a:pos x="0" y="0"/>
              </a:cxn>
              <a:cxn ang="0">
                <a:pos x="3552" y="1152"/>
              </a:cxn>
              <a:cxn ang="0">
                <a:pos x="0" y="384"/>
              </a:cxn>
              <a:cxn ang="0">
                <a:pos x="0" y="0"/>
              </a:cxn>
            </a:cxnLst>
            <a:rect l="0" t="0" r="0" b="0"/>
            <a:pathLst>
              <a:path w="3552" h="1152">
                <a:moveTo>
                  <a:pt x="0" y="0"/>
                </a:moveTo>
                <a:lnTo>
                  <a:pt x="3504" y="1152"/>
                </a:lnTo>
                <a:lnTo>
                  <a:pt x="0" y="384"/>
                </a:lnTo>
                <a:lnTo>
                  <a:pt x="0" y="0"/>
                </a:lnTo>
                <a:close/>
              </a:path>
            </a:pathLst>
          </a:custGeom>
          <a:solidFill>
            <a:schemeClr val="bg2">
              <a:tint val="95000"/>
              <a:satMod val="200000"/>
              <a:alpha val="3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26" name="Forme libre 25"/>
          <p:cNvSpPr>
            <a:spLocks/>
          </p:cNvSpPr>
          <p:nvPr/>
        </p:nvSpPr>
        <p:spPr bwMode="auto">
          <a:xfrm>
            <a:off x="366824" y="2133600"/>
            <a:ext cx="5638800" cy="2133600"/>
          </a:xfrm>
          <a:custGeom>
            <a:avLst>
              <a:gd name="A1" fmla="val 0"/>
              <a:gd name="A2" fmla="val 0"/>
              <a:gd name="A3" fmla="val 0"/>
              <a:gd name="A4" fmla="val 0"/>
              <a:gd name="A5" fmla="val 0"/>
              <a:gd name="A6" fmla="val 0"/>
              <a:gd name="A7" fmla="val 0"/>
              <a:gd name="A8" fmla="val 0"/>
            </a:avLst>
            <a:gdLst/>
            <a:ahLst/>
            <a:cxnLst>
              <a:cxn ang="0">
                <a:pos x="0" y="0"/>
              </a:cxn>
              <a:cxn ang="0">
                <a:pos x="3552" y="1344"/>
              </a:cxn>
              <a:cxn ang="0">
                <a:pos x="0" y="48"/>
              </a:cxn>
              <a:cxn ang="0">
                <a:pos x="0" y="0"/>
              </a:cxn>
            </a:cxnLst>
            <a:rect l="0" t="0" r="0" b="0"/>
            <a:pathLst>
              <a:path w="3552" h="1344">
                <a:moveTo>
                  <a:pt x="0" y="0"/>
                </a:moveTo>
                <a:lnTo>
                  <a:pt x="3552" y="1344"/>
                </a:lnTo>
                <a:lnTo>
                  <a:pt x="0" y="48"/>
                </a:lnTo>
                <a:lnTo>
                  <a:pt x="0" y="0"/>
                </a:lnTo>
                <a:close/>
              </a:path>
            </a:pathLst>
          </a:custGeom>
          <a:solidFill>
            <a:schemeClr val="bg2">
              <a:tint val="95000"/>
              <a:satMod val="200000"/>
              <a:alpha val="3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27" name="Forme libre 26"/>
          <p:cNvSpPr>
            <a:spLocks/>
          </p:cNvSpPr>
          <p:nvPr/>
        </p:nvSpPr>
        <p:spPr bwMode="auto">
          <a:xfrm>
            <a:off x="4572000" y="4267200"/>
            <a:ext cx="1371600" cy="2590800"/>
          </a:xfrm>
          <a:custGeom>
            <a:avLst>
              <a:gd name="A1" fmla="val 0"/>
              <a:gd name="A2" fmla="val 0"/>
              <a:gd name="A3" fmla="val 0"/>
              <a:gd name="A4" fmla="val 0"/>
              <a:gd name="A5" fmla="val 0"/>
              <a:gd name="A6" fmla="val 0"/>
              <a:gd name="A7" fmla="val 0"/>
              <a:gd name="A8" fmla="val 0"/>
            </a:avLst>
            <a:gdLst/>
            <a:ahLst/>
            <a:cxnLst>
              <a:cxn ang="0">
                <a:pos x="0" y="1632"/>
              </a:cxn>
              <a:cxn ang="0">
                <a:pos x="96" y="1632"/>
              </a:cxn>
              <a:cxn ang="0">
                <a:pos x="864" y="0"/>
              </a:cxn>
              <a:cxn ang="0">
                <a:pos x="0" y="1632"/>
              </a:cxn>
            </a:cxnLst>
            <a:rect l="0" t="0" r="0" b="0"/>
            <a:pathLst>
              <a:path w="864" h="1632">
                <a:moveTo>
                  <a:pt x="0" y="1632"/>
                </a:moveTo>
                <a:lnTo>
                  <a:pt x="96" y="1632"/>
                </a:lnTo>
                <a:lnTo>
                  <a:pt x="864" y="0"/>
                </a:lnTo>
                <a:lnTo>
                  <a:pt x="0" y="1632"/>
                </a:lnTo>
                <a:close/>
              </a:path>
            </a:pathLst>
          </a:custGeom>
          <a:solidFill>
            <a:schemeClr val="bg2">
              <a:tint val="95000"/>
              <a:satMod val="180000"/>
              <a:alpha val="3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3" name="Espace réservé du texte 2"/>
          <p:cNvSpPr>
            <a:spLocks noGrp="1"/>
          </p:cNvSpPr>
          <p:nvPr>
            <p:ph type="body" idx="1"/>
          </p:nvPr>
        </p:nvSpPr>
        <p:spPr>
          <a:xfrm>
            <a:off x="706902" y="1351672"/>
            <a:ext cx="5718048" cy="977486"/>
          </a:xfrm>
        </p:spPr>
        <p:txBody>
          <a:bodyPr lIns="82296" tIns="45720" bIns="0" anchor="t"/>
          <a:lstStyle>
            <a:lvl1pPr marL="54864" indent="0">
              <a:buNone/>
              <a:defRPr sz="2000">
                <a:solidFill>
                  <a:schemeClr val="tx1">
                    <a:tint val="75000"/>
                  </a:schemeClr>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extLst/>
          </a:lstStyle>
          <a:p>
            <a:pPr lvl="0" eaLnBrk="1" latinLnBrk="0" hangingPunct="1"/>
            <a:r>
              <a:rPr kumimoji="0" lang="fr-FR" smtClean="0"/>
              <a:t>Cliquez pour modifier les styles du texte du masque</a:t>
            </a:r>
          </a:p>
        </p:txBody>
      </p:sp>
      <p:sp>
        <p:nvSpPr>
          <p:cNvPr id="4" name="Espace réservé de la date 3"/>
          <p:cNvSpPr>
            <a:spLocks noGrp="1"/>
          </p:cNvSpPr>
          <p:nvPr>
            <p:ph type="dt" sz="half" idx="10"/>
          </p:nvPr>
        </p:nvSpPr>
        <p:spPr/>
        <p:txBody>
          <a:bodyPr/>
          <a:lstStyle>
            <a:extLst/>
          </a:lstStyle>
          <a:p>
            <a:fld id="{AA309A6D-C09C-4548-B29A-6CF363A7E532}" type="datetimeFigureOut">
              <a:rPr lang="fr-FR" smtClean="0"/>
              <a:pPr/>
              <a:t>05/05/2020</a:t>
            </a:fld>
            <a:endParaRPr lang="fr-BE"/>
          </a:p>
        </p:txBody>
      </p:sp>
      <p:sp>
        <p:nvSpPr>
          <p:cNvPr id="5" name="Espace réservé du pied de page 4"/>
          <p:cNvSpPr>
            <a:spLocks noGrp="1"/>
          </p:cNvSpPr>
          <p:nvPr>
            <p:ph type="ftr" sz="quarter" idx="11"/>
          </p:nvPr>
        </p:nvSpPr>
        <p:spPr/>
        <p:txBody>
          <a:bodyPr/>
          <a:lstStyle>
            <a:extLst/>
          </a:lstStyle>
          <a:p>
            <a:endParaRPr lang="fr-BE"/>
          </a:p>
        </p:txBody>
      </p:sp>
      <p:sp>
        <p:nvSpPr>
          <p:cNvPr id="6" name="Espace réservé du numéro de diapositive 5"/>
          <p:cNvSpPr>
            <a:spLocks noGrp="1"/>
          </p:cNvSpPr>
          <p:nvPr>
            <p:ph type="sldNum" sz="quarter" idx="12"/>
          </p:nvPr>
        </p:nvSpPr>
        <p:spPr/>
        <p:txBody>
          <a:bodyPr/>
          <a:lstStyle>
            <a:extLst/>
          </a:lstStyle>
          <a:p>
            <a:fld id="{CF4668DC-857F-487D-BFFA-8C0CA5037977}" type="slidenum">
              <a:rPr lang="fr-BE" smtClean="0"/>
              <a:pPr/>
              <a:t>‹#›</a:t>
            </a:fld>
            <a:endParaRPr lang="fr-BE"/>
          </a:p>
        </p:txBody>
      </p:sp>
      <p:sp>
        <p:nvSpPr>
          <p:cNvPr id="7" name="Rectangle 6"/>
          <p:cNvSpPr/>
          <p:nvPr/>
        </p:nvSpPr>
        <p:spPr>
          <a:xfrm>
            <a:off x="363160" y="402264"/>
            <a:ext cx="8503920" cy="886265"/>
          </a:xfrm>
          <a:prstGeom prst="rect">
            <a:avLst/>
          </a:prstGeom>
          <a:solidFill>
            <a:schemeClr val="bg2">
              <a:tint val="95000"/>
              <a:satMod val="180000"/>
              <a:alpha val="4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2" name="Titre 1"/>
          <p:cNvSpPr>
            <a:spLocks noGrp="1"/>
          </p:cNvSpPr>
          <p:nvPr>
            <p:ph type="title"/>
          </p:nvPr>
        </p:nvSpPr>
        <p:spPr>
          <a:xfrm>
            <a:off x="706902" y="512064"/>
            <a:ext cx="8156448" cy="777240"/>
          </a:xfrm>
        </p:spPr>
        <p:txBody>
          <a:bodyPr tIns="64008"/>
          <a:lstStyle>
            <a:lvl1pPr algn="l">
              <a:buNone/>
              <a:defRPr sz="3800" b="0" cap="none" spc="-150" baseline="0"/>
            </a:lvl1pPr>
            <a:extLst/>
          </a:lstStyle>
          <a:p>
            <a:r>
              <a:rPr kumimoji="0" lang="fr-FR" smtClean="0"/>
              <a:t>Cliquez pour modifier le style du titre</a:t>
            </a:r>
            <a:endParaRPr kumimoji="0" lang="en-US"/>
          </a:p>
        </p:txBody>
      </p:sp>
      <p:sp>
        <p:nvSpPr>
          <p:cNvPr id="8" name="Rectangle 7"/>
          <p:cNvSpPr/>
          <p:nvPr/>
        </p:nvSpPr>
        <p:spPr>
          <a:xfrm flipH="1">
            <a:off x="371538" y="680477"/>
            <a:ext cx="27432" cy="365760"/>
          </a:xfrm>
          <a:prstGeom prst="rect">
            <a:avLst/>
          </a:prstGeom>
          <a:solidFill>
            <a:srgbClr val="000000"/>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9" name="Rectangle 8"/>
          <p:cNvSpPr/>
          <p:nvPr/>
        </p:nvSpPr>
        <p:spPr>
          <a:xfrm flipH="1">
            <a:off x="411109" y="680477"/>
            <a:ext cx="27432" cy="365760"/>
          </a:xfrm>
          <a:prstGeom prst="rect">
            <a:avLst/>
          </a:prstGeom>
          <a:solidFill>
            <a:srgbClr val="000000"/>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10" name="Rectangle 9"/>
          <p:cNvSpPr/>
          <p:nvPr/>
        </p:nvSpPr>
        <p:spPr>
          <a:xfrm flipH="1">
            <a:off x="448450" y="680477"/>
            <a:ext cx="9144" cy="365760"/>
          </a:xfrm>
          <a:prstGeom prst="rect">
            <a:avLst/>
          </a:prstGeom>
          <a:solidFill>
            <a:srgbClr val="000000"/>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11" name="Rectangle 10"/>
          <p:cNvSpPr/>
          <p:nvPr/>
        </p:nvSpPr>
        <p:spPr>
          <a:xfrm flipH="1">
            <a:off x="476702" y="680477"/>
            <a:ext cx="9144" cy="365760"/>
          </a:xfrm>
          <a:prstGeom prst="rect">
            <a:avLst/>
          </a:prstGeom>
          <a:solidFill>
            <a:srgbClr val="000000"/>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12" name="Rectangle 11"/>
          <p:cNvSpPr/>
          <p:nvPr/>
        </p:nvSpPr>
        <p:spPr>
          <a:xfrm>
            <a:off x="500478" y="680477"/>
            <a:ext cx="36576" cy="365760"/>
          </a:xfrm>
          <a:prstGeom prst="rect">
            <a:avLst/>
          </a:prstGeom>
          <a:solidFill>
            <a:srgbClr val="000000"/>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type="twoObj" preserve="1">
  <p:cSld name="Deux contenus">
    <p:spTree>
      <p:nvGrpSpPr>
        <p:cNvPr id="1" name=""/>
        <p:cNvGrpSpPr/>
        <p:nvPr/>
      </p:nvGrpSpPr>
      <p:grpSpPr>
        <a:xfrm>
          <a:off x="0" y="0"/>
          <a:ext cx="0" cy="0"/>
          <a:chOff x="0" y="0"/>
          <a:chExt cx="0" cy="0"/>
        </a:xfrm>
      </p:grpSpPr>
      <p:sp>
        <p:nvSpPr>
          <p:cNvPr id="2" name="Titre 1"/>
          <p:cNvSpPr>
            <a:spLocks noGrp="1"/>
          </p:cNvSpPr>
          <p:nvPr>
            <p:ph type="title"/>
          </p:nvPr>
        </p:nvSpPr>
        <p:spPr>
          <a:xfrm>
            <a:off x="457200" y="512064"/>
            <a:ext cx="8229600" cy="914400"/>
          </a:xfrm>
        </p:spPr>
        <p:txBody>
          <a:bodyPr/>
          <a:lstStyle>
            <a:extLst/>
          </a:lstStyle>
          <a:p>
            <a:r>
              <a:rPr kumimoji="0" lang="fr-FR" smtClean="0"/>
              <a:t>Cliquez pour modifier le style du titre</a:t>
            </a:r>
            <a:endParaRPr kumimoji="0" lang="en-US"/>
          </a:p>
        </p:txBody>
      </p:sp>
      <p:sp>
        <p:nvSpPr>
          <p:cNvPr id="3" name="Espace réservé du contenu 2"/>
          <p:cNvSpPr>
            <a:spLocks noGrp="1"/>
          </p:cNvSpPr>
          <p:nvPr>
            <p:ph sz="half" idx="1"/>
          </p:nvPr>
        </p:nvSpPr>
        <p:spPr>
          <a:xfrm>
            <a:off x="464344" y="1770501"/>
            <a:ext cx="4038600" cy="4525963"/>
          </a:xfrm>
        </p:spPr>
        <p:txBody>
          <a:bodyPr/>
          <a:lstStyle>
            <a:lvl1pPr>
              <a:defRPr sz="2800"/>
            </a:lvl1pPr>
            <a:lvl2pPr>
              <a:defRPr sz="2400"/>
            </a:lvl2pPr>
            <a:lvl3pPr>
              <a:defRPr sz="2000"/>
            </a:lvl3pPr>
            <a:lvl4pPr>
              <a:defRPr sz="1800"/>
            </a:lvl4pPr>
            <a:lvl5pPr>
              <a:defRPr sz="1800"/>
            </a:lvl5pPr>
            <a:extLst/>
          </a:lstStyle>
          <a:p>
            <a:pPr lvl="0" eaLnBrk="1" latinLnBrk="0" hangingPunct="1"/>
            <a:r>
              <a:rPr lang="fr-FR" smtClean="0"/>
              <a:t>Cliquez pour modifier les styles du texte du masque</a:t>
            </a:r>
          </a:p>
          <a:p>
            <a:pPr lvl="1" eaLnBrk="1" latinLnBrk="0" hangingPunct="1"/>
            <a:r>
              <a:rPr lang="fr-FR" smtClean="0"/>
              <a:t>Deuxième niveau</a:t>
            </a:r>
          </a:p>
          <a:p>
            <a:pPr lvl="2" eaLnBrk="1" latinLnBrk="0" hangingPunct="1"/>
            <a:r>
              <a:rPr lang="fr-FR" smtClean="0"/>
              <a:t>Troisième niveau</a:t>
            </a:r>
          </a:p>
          <a:p>
            <a:pPr lvl="3" eaLnBrk="1" latinLnBrk="0" hangingPunct="1"/>
            <a:r>
              <a:rPr lang="fr-FR" smtClean="0"/>
              <a:t>Quatrième niveau</a:t>
            </a:r>
          </a:p>
          <a:p>
            <a:pPr lvl="4" eaLnBrk="1" latinLnBrk="0" hangingPunct="1"/>
            <a:r>
              <a:rPr lang="fr-FR" smtClean="0"/>
              <a:t>Cinquième niveau</a:t>
            </a:r>
            <a:endParaRPr kumimoji="0" lang="en-US"/>
          </a:p>
        </p:txBody>
      </p:sp>
      <p:sp>
        <p:nvSpPr>
          <p:cNvPr id="4" name="Espace réservé du contenu 3"/>
          <p:cNvSpPr>
            <a:spLocks noGrp="1"/>
          </p:cNvSpPr>
          <p:nvPr>
            <p:ph sz="half" idx="2"/>
          </p:nvPr>
        </p:nvSpPr>
        <p:spPr>
          <a:xfrm>
            <a:off x="4655344" y="1770501"/>
            <a:ext cx="4038600" cy="4525963"/>
          </a:xfrm>
        </p:spPr>
        <p:txBody>
          <a:bodyPr/>
          <a:lstStyle>
            <a:lvl1pPr>
              <a:defRPr sz="2800"/>
            </a:lvl1pPr>
            <a:lvl2pPr>
              <a:defRPr sz="2400"/>
            </a:lvl2pPr>
            <a:lvl3pPr>
              <a:defRPr sz="2000"/>
            </a:lvl3pPr>
            <a:lvl4pPr>
              <a:defRPr sz="1800"/>
            </a:lvl4pPr>
            <a:lvl5pPr>
              <a:defRPr sz="1800"/>
            </a:lvl5pPr>
            <a:extLst/>
          </a:lstStyle>
          <a:p>
            <a:pPr lvl="0" eaLnBrk="1" latinLnBrk="0" hangingPunct="1"/>
            <a:r>
              <a:rPr lang="fr-FR" smtClean="0"/>
              <a:t>Cliquez pour modifier les styles du texte du masque</a:t>
            </a:r>
          </a:p>
          <a:p>
            <a:pPr lvl="1" eaLnBrk="1" latinLnBrk="0" hangingPunct="1"/>
            <a:r>
              <a:rPr lang="fr-FR" smtClean="0"/>
              <a:t>Deuxième niveau</a:t>
            </a:r>
          </a:p>
          <a:p>
            <a:pPr lvl="2" eaLnBrk="1" latinLnBrk="0" hangingPunct="1"/>
            <a:r>
              <a:rPr lang="fr-FR" smtClean="0"/>
              <a:t>Troisième niveau</a:t>
            </a:r>
          </a:p>
          <a:p>
            <a:pPr lvl="3" eaLnBrk="1" latinLnBrk="0" hangingPunct="1"/>
            <a:r>
              <a:rPr lang="fr-FR" smtClean="0"/>
              <a:t>Quatrième niveau</a:t>
            </a:r>
          </a:p>
          <a:p>
            <a:pPr lvl="4" eaLnBrk="1" latinLnBrk="0" hangingPunct="1"/>
            <a:r>
              <a:rPr lang="fr-FR" smtClean="0"/>
              <a:t>Cinquième niveau</a:t>
            </a:r>
            <a:endParaRPr kumimoji="0" lang="en-US"/>
          </a:p>
        </p:txBody>
      </p:sp>
      <p:sp>
        <p:nvSpPr>
          <p:cNvPr id="5" name="Espace réservé de la date 4"/>
          <p:cNvSpPr>
            <a:spLocks noGrp="1"/>
          </p:cNvSpPr>
          <p:nvPr>
            <p:ph type="dt" sz="half" idx="10"/>
          </p:nvPr>
        </p:nvSpPr>
        <p:spPr/>
        <p:txBody>
          <a:bodyPr/>
          <a:lstStyle>
            <a:extLst/>
          </a:lstStyle>
          <a:p>
            <a:fld id="{AA309A6D-C09C-4548-B29A-6CF363A7E532}" type="datetimeFigureOut">
              <a:rPr lang="fr-FR" smtClean="0"/>
              <a:pPr/>
              <a:t>05/05/2020</a:t>
            </a:fld>
            <a:endParaRPr lang="fr-BE"/>
          </a:p>
        </p:txBody>
      </p:sp>
      <p:sp>
        <p:nvSpPr>
          <p:cNvPr id="6" name="Espace réservé du pied de page 5"/>
          <p:cNvSpPr>
            <a:spLocks noGrp="1"/>
          </p:cNvSpPr>
          <p:nvPr>
            <p:ph type="ftr" sz="quarter" idx="11"/>
          </p:nvPr>
        </p:nvSpPr>
        <p:spPr/>
        <p:txBody>
          <a:bodyPr/>
          <a:lstStyle>
            <a:extLst/>
          </a:lstStyle>
          <a:p>
            <a:endParaRPr lang="fr-BE"/>
          </a:p>
        </p:txBody>
      </p:sp>
      <p:sp>
        <p:nvSpPr>
          <p:cNvPr id="7" name="Espace réservé du numéro de diapositive 6"/>
          <p:cNvSpPr>
            <a:spLocks noGrp="1"/>
          </p:cNvSpPr>
          <p:nvPr>
            <p:ph type="sldNum" sz="quarter" idx="12"/>
          </p:nvPr>
        </p:nvSpPr>
        <p:spPr/>
        <p:txBody>
          <a:bodyPr/>
          <a:lstStyle>
            <a:extLst/>
          </a:lstStyle>
          <a:p>
            <a:fld id="{CF4668DC-857F-487D-BFFA-8C0CA5037977}" type="slidenum">
              <a:rPr lang="fr-BE" smtClean="0"/>
              <a:pPr/>
              <a:t>‹#›</a:t>
            </a:fld>
            <a:endParaRPr lang="fr-BE"/>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aison">
    <p:spTree>
      <p:nvGrpSpPr>
        <p:cNvPr id="1" name=""/>
        <p:cNvGrpSpPr/>
        <p:nvPr/>
      </p:nvGrpSpPr>
      <p:grpSpPr>
        <a:xfrm>
          <a:off x="0" y="0"/>
          <a:ext cx="0" cy="0"/>
          <a:chOff x="0" y="0"/>
          <a:chExt cx="0" cy="0"/>
        </a:xfrm>
      </p:grpSpPr>
      <p:sp>
        <p:nvSpPr>
          <p:cNvPr id="25" name="Rectangle 24"/>
          <p:cNvSpPr/>
          <p:nvPr/>
        </p:nvSpPr>
        <p:spPr>
          <a:xfrm>
            <a:off x="0" y="402265"/>
            <a:ext cx="8867080" cy="886265"/>
          </a:xfrm>
          <a:prstGeom prst="rect">
            <a:avLst/>
          </a:prstGeom>
          <a:solidFill>
            <a:schemeClr val="bg2">
              <a:tint val="95000"/>
              <a:satMod val="180000"/>
              <a:alpha val="4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2" name="Titre 1"/>
          <p:cNvSpPr>
            <a:spLocks noGrp="1"/>
          </p:cNvSpPr>
          <p:nvPr>
            <p:ph type="title"/>
          </p:nvPr>
        </p:nvSpPr>
        <p:spPr>
          <a:xfrm>
            <a:off x="504824" y="512064"/>
            <a:ext cx="7772400" cy="914400"/>
          </a:xfrm>
        </p:spPr>
        <p:txBody>
          <a:bodyPr anchor="t"/>
          <a:lstStyle>
            <a:lvl1pPr>
              <a:defRPr sz="4000"/>
            </a:lvl1pPr>
            <a:extLst/>
          </a:lstStyle>
          <a:p>
            <a:r>
              <a:rPr kumimoji="0" lang="fr-FR" smtClean="0"/>
              <a:t>Cliquez pour modifier le style du titre</a:t>
            </a:r>
            <a:endParaRPr kumimoji="0" lang="en-US"/>
          </a:p>
        </p:txBody>
      </p:sp>
      <p:sp>
        <p:nvSpPr>
          <p:cNvPr id="3" name="Espace réservé du texte 2"/>
          <p:cNvSpPr>
            <a:spLocks noGrp="1"/>
          </p:cNvSpPr>
          <p:nvPr>
            <p:ph type="body" idx="1"/>
          </p:nvPr>
        </p:nvSpPr>
        <p:spPr>
          <a:xfrm>
            <a:off x="457200" y="1809750"/>
            <a:ext cx="4040188" cy="639762"/>
          </a:xfrm>
        </p:spPr>
        <p:txBody>
          <a:bodyPr anchor="ctr"/>
          <a:lstStyle>
            <a:lvl1pPr marL="73152" indent="0" algn="l">
              <a:buNone/>
              <a:defRPr sz="2400" b="1">
                <a:solidFill>
                  <a:schemeClr val="accent2"/>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fr-FR" smtClean="0"/>
              <a:t>Cliquez pour modifier les styles du texte du masque</a:t>
            </a:r>
          </a:p>
        </p:txBody>
      </p:sp>
      <p:sp>
        <p:nvSpPr>
          <p:cNvPr id="4" name="Espace réservé du texte 3"/>
          <p:cNvSpPr>
            <a:spLocks noGrp="1"/>
          </p:cNvSpPr>
          <p:nvPr>
            <p:ph type="body" sz="half" idx="3"/>
          </p:nvPr>
        </p:nvSpPr>
        <p:spPr>
          <a:xfrm>
            <a:off x="4645025" y="1809750"/>
            <a:ext cx="4041775" cy="639762"/>
          </a:xfrm>
        </p:spPr>
        <p:txBody>
          <a:bodyPr anchor="ctr"/>
          <a:lstStyle>
            <a:lvl1pPr marL="73152" indent="0">
              <a:buNone/>
              <a:defRPr sz="2400" b="1">
                <a:solidFill>
                  <a:schemeClr val="accent2"/>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fr-FR" smtClean="0"/>
              <a:t>Cliquez pour modifier les styles du texte du masque</a:t>
            </a:r>
          </a:p>
        </p:txBody>
      </p:sp>
      <p:sp>
        <p:nvSpPr>
          <p:cNvPr id="5" name="Espace réservé du contenu 4"/>
          <p:cNvSpPr>
            <a:spLocks noGrp="1"/>
          </p:cNvSpPr>
          <p:nvPr>
            <p:ph sz="quarter" idx="2"/>
          </p:nvPr>
        </p:nvSpPr>
        <p:spPr>
          <a:xfrm>
            <a:off x="457200" y="2459037"/>
            <a:ext cx="4040188" cy="3959352"/>
          </a:xfrm>
        </p:spPr>
        <p:txBody>
          <a:bodyPr/>
          <a:lstStyle>
            <a:lvl1pPr>
              <a:defRPr sz="2400"/>
            </a:lvl1pPr>
            <a:lvl2pPr>
              <a:defRPr sz="2000"/>
            </a:lvl2pPr>
            <a:lvl3pPr>
              <a:defRPr sz="1800"/>
            </a:lvl3pPr>
            <a:lvl4pPr>
              <a:defRPr sz="1600"/>
            </a:lvl4pPr>
            <a:lvl5pPr>
              <a:defRPr sz="1600"/>
            </a:lvl5pPr>
            <a:extLst/>
          </a:lstStyle>
          <a:p>
            <a:pPr lvl="0" eaLnBrk="1" latinLnBrk="0" hangingPunct="1"/>
            <a:r>
              <a:rPr lang="fr-FR" smtClean="0"/>
              <a:t>Cliquez pour modifier les styles du texte du masque</a:t>
            </a:r>
          </a:p>
          <a:p>
            <a:pPr lvl="1" eaLnBrk="1" latinLnBrk="0" hangingPunct="1"/>
            <a:r>
              <a:rPr lang="fr-FR" smtClean="0"/>
              <a:t>Deuxième niveau</a:t>
            </a:r>
          </a:p>
          <a:p>
            <a:pPr lvl="2" eaLnBrk="1" latinLnBrk="0" hangingPunct="1"/>
            <a:r>
              <a:rPr lang="fr-FR" smtClean="0"/>
              <a:t>Troisième niveau</a:t>
            </a:r>
          </a:p>
          <a:p>
            <a:pPr lvl="3" eaLnBrk="1" latinLnBrk="0" hangingPunct="1"/>
            <a:r>
              <a:rPr lang="fr-FR" smtClean="0"/>
              <a:t>Quatrième niveau</a:t>
            </a:r>
          </a:p>
          <a:p>
            <a:pPr lvl="4" eaLnBrk="1" latinLnBrk="0" hangingPunct="1"/>
            <a:r>
              <a:rPr lang="fr-FR" smtClean="0"/>
              <a:t>Cinquième niveau</a:t>
            </a:r>
            <a:endParaRPr kumimoji="0" lang="en-US"/>
          </a:p>
        </p:txBody>
      </p:sp>
      <p:sp>
        <p:nvSpPr>
          <p:cNvPr id="6" name="Espace réservé du contenu 5"/>
          <p:cNvSpPr>
            <a:spLocks noGrp="1"/>
          </p:cNvSpPr>
          <p:nvPr>
            <p:ph sz="quarter" idx="4"/>
          </p:nvPr>
        </p:nvSpPr>
        <p:spPr>
          <a:xfrm>
            <a:off x="4645025" y="2459037"/>
            <a:ext cx="4041775" cy="3959352"/>
          </a:xfrm>
        </p:spPr>
        <p:txBody>
          <a:bodyPr/>
          <a:lstStyle>
            <a:lvl1pPr>
              <a:defRPr sz="2400"/>
            </a:lvl1pPr>
            <a:lvl2pPr>
              <a:defRPr sz="2000"/>
            </a:lvl2pPr>
            <a:lvl3pPr>
              <a:defRPr sz="1800"/>
            </a:lvl3pPr>
            <a:lvl4pPr>
              <a:defRPr sz="1600"/>
            </a:lvl4pPr>
            <a:lvl5pPr>
              <a:defRPr sz="1600"/>
            </a:lvl5pPr>
            <a:extLst/>
          </a:lstStyle>
          <a:p>
            <a:pPr lvl="0" eaLnBrk="1" latinLnBrk="0" hangingPunct="1"/>
            <a:r>
              <a:rPr lang="fr-FR" smtClean="0"/>
              <a:t>Cliquez pour modifier les styles du texte du masque</a:t>
            </a:r>
          </a:p>
          <a:p>
            <a:pPr lvl="1" eaLnBrk="1" latinLnBrk="0" hangingPunct="1"/>
            <a:r>
              <a:rPr lang="fr-FR" smtClean="0"/>
              <a:t>Deuxième niveau</a:t>
            </a:r>
          </a:p>
          <a:p>
            <a:pPr lvl="2" eaLnBrk="1" latinLnBrk="0" hangingPunct="1"/>
            <a:r>
              <a:rPr lang="fr-FR" smtClean="0"/>
              <a:t>Troisième niveau</a:t>
            </a:r>
          </a:p>
          <a:p>
            <a:pPr lvl="3" eaLnBrk="1" latinLnBrk="0" hangingPunct="1"/>
            <a:r>
              <a:rPr lang="fr-FR" smtClean="0"/>
              <a:t>Quatrième niveau</a:t>
            </a:r>
          </a:p>
          <a:p>
            <a:pPr lvl="4" eaLnBrk="1" latinLnBrk="0" hangingPunct="1"/>
            <a:r>
              <a:rPr lang="fr-FR" smtClean="0"/>
              <a:t>Cinquième niveau</a:t>
            </a:r>
            <a:endParaRPr kumimoji="0" lang="en-US"/>
          </a:p>
        </p:txBody>
      </p:sp>
      <p:sp>
        <p:nvSpPr>
          <p:cNvPr id="7" name="Espace réservé de la date 6"/>
          <p:cNvSpPr>
            <a:spLocks noGrp="1"/>
          </p:cNvSpPr>
          <p:nvPr>
            <p:ph type="dt" sz="half" idx="10"/>
          </p:nvPr>
        </p:nvSpPr>
        <p:spPr/>
        <p:txBody>
          <a:bodyPr/>
          <a:lstStyle>
            <a:extLst/>
          </a:lstStyle>
          <a:p>
            <a:fld id="{AA309A6D-C09C-4548-B29A-6CF363A7E532}" type="datetimeFigureOut">
              <a:rPr lang="fr-FR" smtClean="0"/>
              <a:pPr/>
              <a:t>05/05/2020</a:t>
            </a:fld>
            <a:endParaRPr lang="fr-BE"/>
          </a:p>
        </p:txBody>
      </p:sp>
      <p:sp>
        <p:nvSpPr>
          <p:cNvPr id="8" name="Espace réservé du pied de page 7"/>
          <p:cNvSpPr>
            <a:spLocks noGrp="1"/>
          </p:cNvSpPr>
          <p:nvPr>
            <p:ph type="ftr" sz="quarter" idx="11"/>
          </p:nvPr>
        </p:nvSpPr>
        <p:spPr/>
        <p:txBody>
          <a:bodyPr/>
          <a:lstStyle>
            <a:extLst/>
          </a:lstStyle>
          <a:p>
            <a:endParaRPr lang="fr-BE"/>
          </a:p>
        </p:txBody>
      </p:sp>
      <p:sp>
        <p:nvSpPr>
          <p:cNvPr id="9" name="Espace réservé du numéro de diapositive 8"/>
          <p:cNvSpPr>
            <a:spLocks noGrp="1"/>
          </p:cNvSpPr>
          <p:nvPr>
            <p:ph type="sldNum" sz="quarter" idx="12"/>
          </p:nvPr>
        </p:nvSpPr>
        <p:spPr/>
        <p:txBody>
          <a:bodyPr/>
          <a:lstStyle>
            <a:extLst/>
          </a:lstStyle>
          <a:p>
            <a:fld id="{CF4668DC-857F-487D-BFFA-8C0CA5037977}" type="slidenum">
              <a:rPr lang="fr-BE" smtClean="0"/>
              <a:pPr/>
              <a:t>‹#›</a:t>
            </a:fld>
            <a:endParaRPr lang="fr-BE"/>
          </a:p>
        </p:txBody>
      </p:sp>
      <p:sp>
        <p:nvSpPr>
          <p:cNvPr id="16" name="Rectangle 15"/>
          <p:cNvSpPr/>
          <p:nvPr/>
        </p:nvSpPr>
        <p:spPr>
          <a:xfrm>
            <a:off x="87790" y="680477"/>
            <a:ext cx="45720" cy="365760"/>
          </a:xfrm>
          <a:prstGeom prst="rect">
            <a:avLst/>
          </a:prstGeom>
          <a:solidFill>
            <a:schemeClr val="bg2"/>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17" name="Rectangle 16"/>
          <p:cNvSpPr/>
          <p:nvPr/>
        </p:nvSpPr>
        <p:spPr>
          <a:xfrm>
            <a:off x="47305" y="680477"/>
            <a:ext cx="27432" cy="365760"/>
          </a:xfrm>
          <a:prstGeom prst="rect">
            <a:avLst/>
          </a:prstGeom>
          <a:solidFill>
            <a:schemeClr val="bg2"/>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18" name="Rectangle 17"/>
          <p:cNvSpPr/>
          <p:nvPr/>
        </p:nvSpPr>
        <p:spPr>
          <a:xfrm>
            <a:off x="28252" y="680477"/>
            <a:ext cx="9144" cy="365760"/>
          </a:xfrm>
          <a:prstGeom prst="rect">
            <a:avLst/>
          </a:prstGeom>
          <a:solidFill>
            <a:schemeClr val="bg2"/>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19" name="Rectangle 18"/>
          <p:cNvSpPr/>
          <p:nvPr/>
        </p:nvSpPr>
        <p:spPr>
          <a:xfrm>
            <a:off x="0" y="680477"/>
            <a:ext cx="9144" cy="365760"/>
          </a:xfrm>
          <a:prstGeom prst="rect">
            <a:avLst/>
          </a:prstGeom>
          <a:solidFill>
            <a:schemeClr val="bg2"/>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20" name="Rectangle 19"/>
          <p:cNvSpPr/>
          <p:nvPr/>
        </p:nvSpPr>
        <p:spPr>
          <a:xfrm flipH="1">
            <a:off x="149770" y="680477"/>
            <a:ext cx="27432" cy="365760"/>
          </a:xfrm>
          <a:prstGeom prst="rect">
            <a:avLst/>
          </a:prstGeom>
          <a:solidFill>
            <a:schemeClr val="bg2"/>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21" name="Rectangle 20"/>
          <p:cNvSpPr/>
          <p:nvPr/>
        </p:nvSpPr>
        <p:spPr>
          <a:xfrm flipH="1">
            <a:off x="189341" y="680477"/>
            <a:ext cx="27432" cy="365760"/>
          </a:xfrm>
          <a:prstGeom prst="rect">
            <a:avLst/>
          </a:prstGeom>
          <a:solidFill>
            <a:schemeClr val="bg2"/>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22" name="Rectangle 21"/>
          <p:cNvSpPr/>
          <p:nvPr/>
        </p:nvSpPr>
        <p:spPr>
          <a:xfrm flipH="1">
            <a:off x="226682" y="680477"/>
            <a:ext cx="9144" cy="365760"/>
          </a:xfrm>
          <a:prstGeom prst="rect">
            <a:avLst/>
          </a:prstGeom>
          <a:solidFill>
            <a:schemeClr val="bg2"/>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29" name="Rectangle 28"/>
          <p:cNvSpPr/>
          <p:nvPr/>
        </p:nvSpPr>
        <p:spPr>
          <a:xfrm flipH="1">
            <a:off x="254934" y="680477"/>
            <a:ext cx="9144" cy="365760"/>
          </a:xfrm>
          <a:prstGeom prst="rect">
            <a:avLst/>
          </a:prstGeom>
          <a:solidFill>
            <a:schemeClr val="bg2"/>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30" name="Rectangle 29"/>
          <p:cNvSpPr/>
          <p:nvPr/>
        </p:nvSpPr>
        <p:spPr>
          <a:xfrm>
            <a:off x="278710" y="680477"/>
            <a:ext cx="36576" cy="365760"/>
          </a:xfrm>
          <a:prstGeom prst="rect">
            <a:avLst/>
          </a:prstGeom>
          <a:solidFill>
            <a:schemeClr val="bg2"/>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re seul">
    <p:spTree>
      <p:nvGrpSpPr>
        <p:cNvPr id="1" name=""/>
        <p:cNvGrpSpPr/>
        <p:nvPr/>
      </p:nvGrpSpPr>
      <p:grpSpPr>
        <a:xfrm>
          <a:off x="0" y="0"/>
          <a:ext cx="0" cy="0"/>
          <a:chOff x="0" y="0"/>
          <a:chExt cx="0" cy="0"/>
        </a:xfrm>
      </p:grpSpPr>
      <p:sp>
        <p:nvSpPr>
          <p:cNvPr id="2" name="Titre 1"/>
          <p:cNvSpPr>
            <a:spLocks noGrp="1"/>
          </p:cNvSpPr>
          <p:nvPr>
            <p:ph type="title"/>
          </p:nvPr>
        </p:nvSpPr>
        <p:spPr>
          <a:xfrm>
            <a:off x="914400" y="512064"/>
            <a:ext cx="7772400" cy="914400"/>
          </a:xfrm>
        </p:spPr>
        <p:txBody>
          <a:bodyPr/>
          <a:lstStyle>
            <a:lvl1pPr>
              <a:defRPr sz="4000" cap="none" baseline="0"/>
            </a:lvl1pPr>
            <a:extLst/>
          </a:lstStyle>
          <a:p>
            <a:r>
              <a:rPr kumimoji="0" lang="fr-FR" smtClean="0"/>
              <a:t>Cliquez pour modifier le style du titre</a:t>
            </a:r>
            <a:endParaRPr kumimoji="0" lang="en-US"/>
          </a:p>
        </p:txBody>
      </p:sp>
      <p:sp>
        <p:nvSpPr>
          <p:cNvPr id="3" name="Espace réservé de la date 2"/>
          <p:cNvSpPr>
            <a:spLocks noGrp="1"/>
          </p:cNvSpPr>
          <p:nvPr>
            <p:ph type="dt" sz="half" idx="10"/>
          </p:nvPr>
        </p:nvSpPr>
        <p:spPr/>
        <p:txBody>
          <a:bodyPr/>
          <a:lstStyle>
            <a:extLst/>
          </a:lstStyle>
          <a:p>
            <a:fld id="{AA309A6D-C09C-4548-B29A-6CF363A7E532}" type="datetimeFigureOut">
              <a:rPr lang="fr-FR" smtClean="0"/>
              <a:pPr/>
              <a:t>05/05/2020</a:t>
            </a:fld>
            <a:endParaRPr lang="fr-BE"/>
          </a:p>
        </p:txBody>
      </p:sp>
      <p:sp>
        <p:nvSpPr>
          <p:cNvPr id="4" name="Espace réservé du pied de page 3"/>
          <p:cNvSpPr>
            <a:spLocks noGrp="1"/>
          </p:cNvSpPr>
          <p:nvPr>
            <p:ph type="ftr" sz="quarter" idx="11"/>
          </p:nvPr>
        </p:nvSpPr>
        <p:spPr/>
        <p:txBody>
          <a:bodyPr/>
          <a:lstStyle>
            <a:extLst/>
          </a:lstStyle>
          <a:p>
            <a:endParaRPr lang="fr-BE"/>
          </a:p>
        </p:txBody>
      </p:sp>
      <p:sp>
        <p:nvSpPr>
          <p:cNvPr id="5" name="Espace réservé du numéro de diapositive 4"/>
          <p:cNvSpPr>
            <a:spLocks noGrp="1"/>
          </p:cNvSpPr>
          <p:nvPr>
            <p:ph type="sldNum" sz="quarter" idx="12"/>
          </p:nvPr>
        </p:nvSpPr>
        <p:spPr/>
        <p:txBody>
          <a:bodyPr/>
          <a:lstStyle>
            <a:extLst/>
          </a:lstStyle>
          <a:p>
            <a:fld id="{CF4668DC-857F-487D-BFFA-8C0CA5037977}" type="slidenum">
              <a:rPr lang="fr-BE" smtClean="0"/>
              <a:pPr/>
              <a:t>‹#›</a:t>
            </a:fld>
            <a:endParaRPr lang="fr-BE"/>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Vide">
    <p:spTree>
      <p:nvGrpSpPr>
        <p:cNvPr id="1" name=""/>
        <p:cNvGrpSpPr/>
        <p:nvPr/>
      </p:nvGrpSpPr>
      <p:grpSpPr>
        <a:xfrm>
          <a:off x="0" y="0"/>
          <a:ext cx="0" cy="0"/>
          <a:chOff x="0" y="0"/>
          <a:chExt cx="0" cy="0"/>
        </a:xfrm>
      </p:grpSpPr>
      <p:sp>
        <p:nvSpPr>
          <p:cNvPr id="2" name="Espace réservé de la date 1"/>
          <p:cNvSpPr>
            <a:spLocks noGrp="1"/>
          </p:cNvSpPr>
          <p:nvPr>
            <p:ph type="dt" sz="half" idx="10"/>
          </p:nvPr>
        </p:nvSpPr>
        <p:spPr/>
        <p:txBody>
          <a:bodyPr/>
          <a:lstStyle>
            <a:extLst/>
          </a:lstStyle>
          <a:p>
            <a:fld id="{AA309A6D-C09C-4548-B29A-6CF363A7E532}" type="datetimeFigureOut">
              <a:rPr lang="fr-FR" smtClean="0"/>
              <a:pPr/>
              <a:t>05/05/2020</a:t>
            </a:fld>
            <a:endParaRPr lang="fr-BE"/>
          </a:p>
        </p:txBody>
      </p:sp>
      <p:sp>
        <p:nvSpPr>
          <p:cNvPr id="3" name="Espace réservé du pied de page 2"/>
          <p:cNvSpPr>
            <a:spLocks noGrp="1"/>
          </p:cNvSpPr>
          <p:nvPr>
            <p:ph type="ftr" sz="quarter" idx="11"/>
          </p:nvPr>
        </p:nvSpPr>
        <p:spPr/>
        <p:txBody>
          <a:bodyPr/>
          <a:lstStyle>
            <a:extLst/>
          </a:lstStyle>
          <a:p>
            <a:endParaRPr lang="fr-BE"/>
          </a:p>
        </p:txBody>
      </p:sp>
      <p:sp>
        <p:nvSpPr>
          <p:cNvPr id="4" name="Espace réservé du numéro de diapositive 3"/>
          <p:cNvSpPr>
            <a:spLocks noGrp="1"/>
          </p:cNvSpPr>
          <p:nvPr>
            <p:ph type="sldNum" sz="quarter" idx="12"/>
          </p:nvPr>
        </p:nvSpPr>
        <p:spPr/>
        <p:txBody>
          <a:bodyPr/>
          <a:lstStyle>
            <a:extLst/>
          </a:lstStyle>
          <a:p>
            <a:fld id="{CF4668DC-857F-487D-BFFA-8C0CA5037977}" type="slidenum">
              <a:rPr lang="fr-BE" smtClean="0"/>
              <a:pPr/>
              <a:t>‹#›</a:t>
            </a:fld>
            <a:endParaRPr lang="fr-BE"/>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 avec légende">
    <p:spTree>
      <p:nvGrpSpPr>
        <p:cNvPr id="1" name=""/>
        <p:cNvGrpSpPr/>
        <p:nvPr/>
      </p:nvGrpSpPr>
      <p:grpSpPr>
        <a:xfrm>
          <a:off x="0" y="0"/>
          <a:ext cx="0" cy="0"/>
          <a:chOff x="0" y="0"/>
          <a:chExt cx="0" cy="0"/>
        </a:xfrm>
      </p:grpSpPr>
      <p:sp>
        <p:nvSpPr>
          <p:cNvPr id="2" name="Titre 1"/>
          <p:cNvSpPr>
            <a:spLocks noGrp="1"/>
          </p:cNvSpPr>
          <p:nvPr>
            <p:ph type="title"/>
          </p:nvPr>
        </p:nvSpPr>
        <p:spPr>
          <a:xfrm>
            <a:off x="685800" y="273050"/>
            <a:ext cx="8229600" cy="1162050"/>
          </a:xfrm>
        </p:spPr>
        <p:txBody>
          <a:bodyPr anchor="ctr"/>
          <a:lstStyle>
            <a:lvl1pPr algn="l">
              <a:buNone/>
              <a:defRPr sz="3600" b="0"/>
            </a:lvl1pPr>
            <a:extLst/>
          </a:lstStyle>
          <a:p>
            <a:r>
              <a:rPr kumimoji="0" lang="fr-FR" smtClean="0"/>
              <a:t>Cliquez pour modifier le style du titre</a:t>
            </a:r>
            <a:endParaRPr kumimoji="0" lang="en-US"/>
          </a:p>
        </p:txBody>
      </p:sp>
      <p:sp>
        <p:nvSpPr>
          <p:cNvPr id="3" name="Espace réservé du texte 2"/>
          <p:cNvSpPr>
            <a:spLocks noGrp="1"/>
          </p:cNvSpPr>
          <p:nvPr>
            <p:ph type="body" idx="2"/>
          </p:nvPr>
        </p:nvSpPr>
        <p:spPr>
          <a:xfrm>
            <a:off x="685800" y="1435100"/>
            <a:ext cx="2514600" cy="4572000"/>
          </a:xfrm>
        </p:spPr>
        <p:txBody>
          <a:bodyPr/>
          <a:lstStyle>
            <a:lvl1pPr marL="54864" indent="0">
              <a:buNone/>
              <a:defRPr sz="1800"/>
            </a:lvl1pPr>
            <a:lvl2pPr>
              <a:buNone/>
              <a:defRPr sz="1200"/>
            </a:lvl2pPr>
            <a:lvl3pPr>
              <a:buNone/>
              <a:defRPr sz="1000"/>
            </a:lvl3pPr>
            <a:lvl4pPr>
              <a:buNone/>
              <a:defRPr sz="900"/>
            </a:lvl4pPr>
            <a:lvl5pPr>
              <a:buNone/>
              <a:defRPr sz="900"/>
            </a:lvl5pPr>
            <a:extLst/>
          </a:lstStyle>
          <a:p>
            <a:pPr lvl="0" eaLnBrk="1" latinLnBrk="0" hangingPunct="1"/>
            <a:r>
              <a:rPr kumimoji="0" lang="fr-FR" smtClean="0"/>
              <a:t>Cliquez pour modifier les styles du texte du masque</a:t>
            </a:r>
          </a:p>
        </p:txBody>
      </p:sp>
      <p:sp>
        <p:nvSpPr>
          <p:cNvPr id="4" name="Espace réservé du contenu 3"/>
          <p:cNvSpPr>
            <a:spLocks noGrp="1"/>
          </p:cNvSpPr>
          <p:nvPr>
            <p:ph sz="half" idx="1"/>
          </p:nvPr>
        </p:nvSpPr>
        <p:spPr>
          <a:xfrm>
            <a:off x="3429000" y="1435100"/>
            <a:ext cx="5486400" cy="4572000"/>
          </a:xfrm>
        </p:spPr>
        <p:txBody>
          <a:bodyPr/>
          <a:lstStyle>
            <a:lvl1pPr>
              <a:defRPr sz="3200"/>
            </a:lvl1pPr>
            <a:lvl2pPr>
              <a:defRPr sz="2800"/>
            </a:lvl2pPr>
            <a:lvl3pPr>
              <a:defRPr sz="2400"/>
            </a:lvl3pPr>
            <a:lvl4pPr>
              <a:defRPr sz="2000"/>
            </a:lvl4pPr>
            <a:lvl5pPr>
              <a:defRPr sz="2000"/>
            </a:lvl5pPr>
            <a:extLst/>
          </a:lstStyle>
          <a:p>
            <a:pPr lvl="0" eaLnBrk="1" latinLnBrk="0" hangingPunct="1"/>
            <a:r>
              <a:rPr lang="fr-FR" smtClean="0"/>
              <a:t>Cliquez pour modifier les styles du texte du masque</a:t>
            </a:r>
          </a:p>
          <a:p>
            <a:pPr lvl="1" eaLnBrk="1" latinLnBrk="0" hangingPunct="1"/>
            <a:r>
              <a:rPr lang="fr-FR" smtClean="0"/>
              <a:t>Deuxième niveau</a:t>
            </a:r>
          </a:p>
          <a:p>
            <a:pPr lvl="2" eaLnBrk="1" latinLnBrk="0" hangingPunct="1"/>
            <a:r>
              <a:rPr lang="fr-FR" smtClean="0"/>
              <a:t>Troisième niveau</a:t>
            </a:r>
          </a:p>
          <a:p>
            <a:pPr lvl="3" eaLnBrk="1" latinLnBrk="0" hangingPunct="1"/>
            <a:r>
              <a:rPr lang="fr-FR" smtClean="0"/>
              <a:t>Quatrième niveau</a:t>
            </a:r>
          </a:p>
          <a:p>
            <a:pPr lvl="4" eaLnBrk="1" latinLnBrk="0" hangingPunct="1"/>
            <a:r>
              <a:rPr lang="fr-FR" smtClean="0"/>
              <a:t>Cinquième niveau</a:t>
            </a:r>
            <a:endParaRPr kumimoji="0" lang="en-US"/>
          </a:p>
        </p:txBody>
      </p:sp>
      <p:sp>
        <p:nvSpPr>
          <p:cNvPr id="5" name="Espace réservé de la date 4"/>
          <p:cNvSpPr>
            <a:spLocks noGrp="1"/>
          </p:cNvSpPr>
          <p:nvPr>
            <p:ph type="dt" sz="half" idx="10"/>
          </p:nvPr>
        </p:nvSpPr>
        <p:spPr/>
        <p:txBody>
          <a:bodyPr/>
          <a:lstStyle>
            <a:extLst/>
          </a:lstStyle>
          <a:p>
            <a:fld id="{AA309A6D-C09C-4548-B29A-6CF363A7E532}" type="datetimeFigureOut">
              <a:rPr lang="fr-FR" smtClean="0"/>
              <a:pPr/>
              <a:t>05/05/2020</a:t>
            </a:fld>
            <a:endParaRPr lang="fr-BE"/>
          </a:p>
        </p:txBody>
      </p:sp>
      <p:sp>
        <p:nvSpPr>
          <p:cNvPr id="6" name="Espace réservé du pied de page 5"/>
          <p:cNvSpPr>
            <a:spLocks noGrp="1"/>
          </p:cNvSpPr>
          <p:nvPr>
            <p:ph type="ftr" sz="quarter" idx="11"/>
          </p:nvPr>
        </p:nvSpPr>
        <p:spPr/>
        <p:txBody>
          <a:bodyPr/>
          <a:lstStyle>
            <a:extLst/>
          </a:lstStyle>
          <a:p>
            <a:endParaRPr lang="fr-BE"/>
          </a:p>
        </p:txBody>
      </p:sp>
      <p:sp>
        <p:nvSpPr>
          <p:cNvPr id="7" name="Espace réservé du numéro de diapositive 6"/>
          <p:cNvSpPr>
            <a:spLocks noGrp="1"/>
          </p:cNvSpPr>
          <p:nvPr>
            <p:ph type="sldNum" sz="quarter" idx="12"/>
          </p:nvPr>
        </p:nvSpPr>
        <p:spPr/>
        <p:txBody>
          <a:bodyPr/>
          <a:lstStyle>
            <a:extLst/>
          </a:lstStyle>
          <a:p>
            <a:fld id="{CF4668DC-857F-487D-BFFA-8C0CA5037977}" type="slidenum">
              <a:rPr lang="fr-BE" smtClean="0"/>
              <a:pPr/>
              <a:t>‹#›</a:t>
            </a:fld>
            <a:endParaRPr lang="fr-BE"/>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 avec légende">
    <p:spTree>
      <p:nvGrpSpPr>
        <p:cNvPr id="1" name=""/>
        <p:cNvGrpSpPr/>
        <p:nvPr/>
      </p:nvGrpSpPr>
      <p:grpSpPr>
        <a:xfrm>
          <a:off x="0" y="0"/>
          <a:ext cx="0" cy="0"/>
          <a:chOff x="0" y="0"/>
          <a:chExt cx="0" cy="0"/>
        </a:xfrm>
      </p:grpSpPr>
      <p:sp>
        <p:nvSpPr>
          <p:cNvPr id="8" name="Rectangle 7"/>
          <p:cNvSpPr/>
          <p:nvPr/>
        </p:nvSpPr>
        <p:spPr>
          <a:xfrm>
            <a:off x="368032" y="0"/>
            <a:ext cx="8778240" cy="1878037"/>
          </a:xfrm>
          <a:prstGeom prst="rect">
            <a:avLst/>
          </a:prstGeom>
          <a:solidFill>
            <a:srgbClr val="000000">
              <a:alpha val="100000"/>
            </a:srgb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cxnSp>
        <p:nvCxnSpPr>
          <p:cNvPr id="9" name="Connecteur droit 8"/>
          <p:cNvCxnSpPr/>
          <p:nvPr/>
        </p:nvCxnSpPr>
        <p:spPr>
          <a:xfrm flipV="1">
            <a:off x="363195" y="1885028"/>
            <a:ext cx="8782622" cy="0"/>
          </a:xfrm>
          <a:prstGeom prst="line">
            <a:avLst/>
          </a:prstGeom>
          <a:noFill/>
          <a:ln w="19050" cap="flat" cmpd="sng" algn="ctr">
            <a:solidFill>
              <a:srgbClr val="FFFFFF">
                <a:alpha val="100000"/>
              </a:srgbClr>
            </a:solidFill>
            <a:prstDash val="solid"/>
            <a:miter lim="800000"/>
          </a:ln>
          <a:effectLst/>
        </p:spPr>
        <p:style>
          <a:lnRef idx="2">
            <a:schemeClr val="accent1"/>
          </a:lnRef>
          <a:fillRef idx="0">
            <a:schemeClr val="accent1"/>
          </a:fillRef>
          <a:effectRef idx="1">
            <a:schemeClr val="accent1"/>
          </a:effectRef>
          <a:fontRef idx="minor">
            <a:schemeClr val="tx1"/>
          </a:fontRef>
        </p:style>
      </p:cxnSp>
      <p:grpSp>
        <p:nvGrpSpPr>
          <p:cNvPr id="10" name="Groupe 9"/>
          <p:cNvGrpSpPr/>
          <p:nvPr/>
        </p:nvGrpSpPr>
        <p:grpSpPr>
          <a:xfrm rot="5400000">
            <a:off x="8514581" y="1219200"/>
            <a:ext cx="132763" cy="128466"/>
            <a:chOff x="6668087" y="1297746"/>
            <a:chExt cx="161840" cy="156602"/>
          </a:xfrm>
        </p:grpSpPr>
        <p:cxnSp>
          <p:nvCxnSpPr>
            <p:cNvPr id="15" name="Connecteur droit 14"/>
            <p:cNvCxnSpPr/>
            <p:nvPr/>
          </p:nvCxnSpPr>
          <p:spPr>
            <a:xfrm rot="16200000">
              <a:off x="6664064" y="1301769"/>
              <a:ext cx="88509" cy="80463"/>
            </a:xfrm>
            <a:prstGeom prst="line">
              <a:avLst/>
            </a:prstGeom>
            <a:noFill/>
            <a:ln w="25400" cap="rnd" cmpd="sng" algn="ctr">
              <a:solidFill>
                <a:srgbClr val="FFFFFF">
                  <a:alpha val="100000"/>
                </a:srgbClr>
              </a:solidFill>
              <a:prstDash val="solid"/>
            </a:ln>
            <a:effectLst/>
          </p:spPr>
          <p:style>
            <a:lnRef idx="2">
              <a:schemeClr val="accent1"/>
            </a:lnRef>
            <a:fillRef idx="0">
              <a:schemeClr val="accent1"/>
            </a:fillRef>
            <a:effectRef idx="1">
              <a:schemeClr val="accent1"/>
            </a:effectRef>
            <a:fontRef idx="minor">
              <a:schemeClr val="tx1"/>
            </a:fontRef>
          </p:style>
        </p:cxnSp>
        <p:cxnSp>
          <p:nvCxnSpPr>
            <p:cNvPr id="16" name="Connecteur droit 15"/>
            <p:cNvCxnSpPr/>
            <p:nvPr/>
          </p:nvCxnSpPr>
          <p:spPr>
            <a:xfrm rot="16200000" flipV="1">
              <a:off x="6685888" y="1391257"/>
              <a:ext cx="125755" cy="427"/>
            </a:xfrm>
            <a:prstGeom prst="line">
              <a:avLst/>
            </a:prstGeom>
            <a:noFill/>
            <a:ln w="25400" cap="rnd" cmpd="sng" algn="ctr">
              <a:solidFill>
                <a:srgbClr val="FFFFFF">
                  <a:alpha val="100000"/>
                </a:srgbClr>
              </a:solidFill>
              <a:prstDash val="solid"/>
            </a:ln>
            <a:effectLst/>
          </p:spPr>
          <p:style>
            <a:lnRef idx="2">
              <a:schemeClr val="accent1"/>
            </a:lnRef>
            <a:fillRef idx="0">
              <a:schemeClr val="accent1"/>
            </a:fillRef>
            <a:effectRef idx="1">
              <a:schemeClr val="accent1"/>
            </a:effectRef>
            <a:fontRef idx="minor">
              <a:schemeClr val="tx1"/>
            </a:fontRef>
          </p:style>
        </p:cxnSp>
        <p:cxnSp>
          <p:nvCxnSpPr>
            <p:cNvPr id="17" name="Connecteur droit 16"/>
            <p:cNvCxnSpPr/>
            <p:nvPr/>
          </p:nvCxnSpPr>
          <p:spPr>
            <a:xfrm rot="5400000" flipH="1">
              <a:off x="6744524" y="1300853"/>
              <a:ext cx="88509" cy="82296"/>
            </a:xfrm>
            <a:prstGeom prst="line">
              <a:avLst/>
            </a:prstGeom>
            <a:noFill/>
            <a:ln w="25400" cap="rnd" cmpd="sng" algn="ctr">
              <a:solidFill>
                <a:srgbClr val="FFFFFF">
                  <a:alpha val="100000"/>
                </a:srgbClr>
              </a:solidFill>
              <a:prstDash val="solid"/>
            </a:ln>
            <a:effectLst/>
          </p:spPr>
          <p:style>
            <a:lnRef idx="2">
              <a:schemeClr val="accent1"/>
            </a:lnRef>
            <a:fillRef idx="0">
              <a:schemeClr val="accent1"/>
            </a:fillRef>
            <a:effectRef idx="1">
              <a:schemeClr val="accent1"/>
            </a:effectRef>
            <a:fontRef idx="minor">
              <a:schemeClr val="tx1"/>
            </a:fontRef>
          </p:style>
        </p:cxnSp>
      </p:grpSp>
      <p:sp>
        <p:nvSpPr>
          <p:cNvPr id="2" name="Titre 1"/>
          <p:cNvSpPr>
            <a:spLocks noGrp="1"/>
          </p:cNvSpPr>
          <p:nvPr>
            <p:ph type="title"/>
          </p:nvPr>
        </p:nvSpPr>
        <p:spPr bwMode="grayWhite">
          <a:xfrm>
            <a:off x="914400" y="441251"/>
            <a:ext cx="6858000" cy="701749"/>
          </a:xfrm>
        </p:spPr>
        <p:txBody>
          <a:bodyPr anchor="b"/>
          <a:lstStyle>
            <a:lvl1pPr algn="l">
              <a:buNone/>
              <a:defRPr sz="2100" b="0"/>
            </a:lvl1pPr>
            <a:extLst/>
          </a:lstStyle>
          <a:p>
            <a:r>
              <a:rPr kumimoji="0" lang="fr-FR" smtClean="0"/>
              <a:t>Cliquez pour modifier le style du titre</a:t>
            </a:r>
            <a:endParaRPr kumimoji="0" lang="en-US"/>
          </a:p>
        </p:txBody>
      </p:sp>
      <p:sp>
        <p:nvSpPr>
          <p:cNvPr id="3" name="Espace réservé pour une image  2"/>
          <p:cNvSpPr>
            <a:spLocks noGrp="1"/>
          </p:cNvSpPr>
          <p:nvPr>
            <p:ph type="pic" idx="1"/>
          </p:nvPr>
        </p:nvSpPr>
        <p:spPr>
          <a:xfrm>
            <a:off x="368032" y="1893781"/>
            <a:ext cx="8778240" cy="4960144"/>
          </a:xfrm>
          <a:solidFill>
            <a:schemeClr val="bg2"/>
          </a:solidFill>
        </p:spPr>
        <p:txBody>
          <a:bodyPr/>
          <a:lstStyle>
            <a:lvl1pPr marL="0" indent="0">
              <a:buNone/>
              <a:defRPr sz="3200"/>
            </a:lvl1pPr>
            <a:extLst/>
          </a:lstStyle>
          <a:p>
            <a:r>
              <a:rPr kumimoji="0" lang="fr-FR" smtClean="0"/>
              <a:t>Cliquez sur l'icône pour ajouter une image</a:t>
            </a:r>
            <a:endParaRPr kumimoji="0" lang="en-US"/>
          </a:p>
        </p:txBody>
      </p:sp>
      <p:sp>
        <p:nvSpPr>
          <p:cNvPr id="4" name="Espace réservé du texte 3"/>
          <p:cNvSpPr>
            <a:spLocks noGrp="1"/>
          </p:cNvSpPr>
          <p:nvPr>
            <p:ph type="body" sz="half" idx="2"/>
          </p:nvPr>
        </p:nvSpPr>
        <p:spPr bwMode="grayWhite">
          <a:xfrm>
            <a:off x="914400" y="1150144"/>
            <a:ext cx="6858000" cy="685800"/>
          </a:xfrm>
        </p:spPr>
        <p:txBody>
          <a:bodyPr/>
          <a:lstStyle>
            <a:lvl1pPr marL="27432" indent="0">
              <a:spcBef>
                <a:spcPts val="0"/>
              </a:spcBef>
              <a:buNone/>
              <a:defRPr sz="1400">
                <a:solidFill>
                  <a:srgbClr val="FFFFFF"/>
                </a:solidFill>
              </a:defRPr>
            </a:lvl1pPr>
            <a:lvl2pPr>
              <a:defRPr sz="1200"/>
            </a:lvl2pPr>
            <a:lvl3pPr>
              <a:defRPr sz="1000"/>
            </a:lvl3pPr>
            <a:lvl4pPr>
              <a:defRPr sz="900"/>
            </a:lvl4pPr>
            <a:lvl5pPr>
              <a:defRPr sz="900"/>
            </a:lvl5pPr>
            <a:extLst/>
          </a:lstStyle>
          <a:p>
            <a:pPr lvl="0" eaLnBrk="1" latinLnBrk="0" hangingPunct="1"/>
            <a:r>
              <a:rPr kumimoji="0" lang="fr-FR" smtClean="0"/>
              <a:t>Cliquez pour modifier les styles du texte du masque</a:t>
            </a:r>
          </a:p>
        </p:txBody>
      </p:sp>
      <p:grpSp>
        <p:nvGrpSpPr>
          <p:cNvPr id="14" name="Groupe 13"/>
          <p:cNvGrpSpPr/>
          <p:nvPr/>
        </p:nvGrpSpPr>
        <p:grpSpPr>
          <a:xfrm rot="5400000">
            <a:off x="8666981" y="1371600"/>
            <a:ext cx="132763" cy="128466"/>
            <a:chOff x="6668087" y="1297746"/>
            <a:chExt cx="161840" cy="156602"/>
          </a:xfrm>
        </p:grpSpPr>
        <p:cxnSp>
          <p:nvCxnSpPr>
            <p:cNvPr id="11" name="Connecteur droit 10"/>
            <p:cNvCxnSpPr/>
            <p:nvPr/>
          </p:nvCxnSpPr>
          <p:spPr>
            <a:xfrm rot="16200000">
              <a:off x="6664064" y="1301769"/>
              <a:ext cx="88509" cy="80463"/>
            </a:xfrm>
            <a:prstGeom prst="line">
              <a:avLst/>
            </a:prstGeom>
            <a:noFill/>
            <a:ln w="25400" cap="rnd" cmpd="sng" algn="ctr">
              <a:solidFill>
                <a:srgbClr val="FFFFFF">
                  <a:alpha val="100000"/>
                </a:srgbClr>
              </a:solidFill>
              <a:prstDash val="solid"/>
            </a:ln>
            <a:effectLst/>
          </p:spPr>
          <p:style>
            <a:lnRef idx="2">
              <a:schemeClr val="accent1"/>
            </a:lnRef>
            <a:fillRef idx="0">
              <a:schemeClr val="accent1"/>
            </a:fillRef>
            <a:effectRef idx="1">
              <a:schemeClr val="accent1"/>
            </a:effectRef>
            <a:fontRef idx="minor">
              <a:schemeClr val="tx1"/>
            </a:fontRef>
          </p:style>
        </p:cxnSp>
        <p:cxnSp>
          <p:nvCxnSpPr>
            <p:cNvPr id="12" name="Connecteur droit 11"/>
            <p:cNvCxnSpPr/>
            <p:nvPr/>
          </p:nvCxnSpPr>
          <p:spPr>
            <a:xfrm rot="16200000" flipV="1">
              <a:off x="6685888" y="1391257"/>
              <a:ext cx="125755" cy="427"/>
            </a:xfrm>
            <a:prstGeom prst="line">
              <a:avLst/>
            </a:prstGeom>
            <a:noFill/>
            <a:ln w="25400" cap="rnd" cmpd="sng" algn="ctr">
              <a:solidFill>
                <a:srgbClr val="FFFFFF">
                  <a:alpha val="100000"/>
                </a:srgbClr>
              </a:solidFill>
              <a:prstDash val="solid"/>
            </a:ln>
            <a:effectLst/>
          </p:spPr>
          <p:style>
            <a:lnRef idx="2">
              <a:schemeClr val="accent1"/>
            </a:lnRef>
            <a:fillRef idx="0">
              <a:schemeClr val="accent1"/>
            </a:fillRef>
            <a:effectRef idx="1">
              <a:schemeClr val="accent1"/>
            </a:effectRef>
            <a:fontRef idx="minor">
              <a:schemeClr val="tx1"/>
            </a:fontRef>
          </p:style>
        </p:cxnSp>
        <p:cxnSp>
          <p:nvCxnSpPr>
            <p:cNvPr id="13" name="Connecteur droit 12"/>
            <p:cNvCxnSpPr/>
            <p:nvPr/>
          </p:nvCxnSpPr>
          <p:spPr>
            <a:xfrm rot="5400000" flipH="1">
              <a:off x="6744524" y="1300853"/>
              <a:ext cx="88509" cy="82296"/>
            </a:xfrm>
            <a:prstGeom prst="line">
              <a:avLst/>
            </a:prstGeom>
            <a:noFill/>
            <a:ln w="25400" cap="rnd" cmpd="sng" algn="ctr">
              <a:solidFill>
                <a:srgbClr val="FFFFFF">
                  <a:alpha val="100000"/>
                </a:srgbClr>
              </a:solidFill>
              <a:prstDash val="solid"/>
            </a:ln>
            <a:effectLst/>
          </p:spPr>
          <p:style>
            <a:lnRef idx="2">
              <a:schemeClr val="accent1"/>
            </a:lnRef>
            <a:fillRef idx="0">
              <a:schemeClr val="accent1"/>
            </a:fillRef>
            <a:effectRef idx="1">
              <a:schemeClr val="accent1"/>
            </a:effectRef>
            <a:fontRef idx="minor">
              <a:schemeClr val="tx1"/>
            </a:fontRef>
          </p:style>
        </p:cxnSp>
      </p:grpSp>
      <p:grpSp>
        <p:nvGrpSpPr>
          <p:cNvPr id="18" name="Groupe 17"/>
          <p:cNvGrpSpPr/>
          <p:nvPr/>
        </p:nvGrpSpPr>
        <p:grpSpPr>
          <a:xfrm rot="5400000">
            <a:off x="8320088" y="1474763"/>
            <a:ext cx="132763" cy="128466"/>
            <a:chOff x="6668087" y="1297746"/>
            <a:chExt cx="161840" cy="156602"/>
          </a:xfrm>
        </p:grpSpPr>
        <p:cxnSp>
          <p:nvCxnSpPr>
            <p:cNvPr id="19" name="Connecteur droit 18"/>
            <p:cNvCxnSpPr/>
            <p:nvPr/>
          </p:nvCxnSpPr>
          <p:spPr>
            <a:xfrm rot="16200000">
              <a:off x="6664064" y="1301769"/>
              <a:ext cx="88509" cy="80463"/>
            </a:xfrm>
            <a:prstGeom prst="line">
              <a:avLst/>
            </a:prstGeom>
            <a:noFill/>
            <a:ln w="25400" cap="rnd" cmpd="sng" algn="ctr">
              <a:solidFill>
                <a:srgbClr val="FFFFFF">
                  <a:alpha val="100000"/>
                </a:srgbClr>
              </a:solidFill>
              <a:prstDash val="solid"/>
            </a:ln>
            <a:effectLst/>
          </p:spPr>
          <p:style>
            <a:lnRef idx="2">
              <a:schemeClr val="accent1"/>
            </a:lnRef>
            <a:fillRef idx="0">
              <a:schemeClr val="accent1"/>
            </a:fillRef>
            <a:effectRef idx="1">
              <a:schemeClr val="accent1"/>
            </a:effectRef>
            <a:fontRef idx="minor">
              <a:schemeClr val="tx1"/>
            </a:fontRef>
          </p:style>
        </p:cxnSp>
        <p:cxnSp>
          <p:nvCxnSpPr>
            <p:cNvPr id="20" name="Connecteur droit 19"/>
            <p:cNvCxnSpPr/>
            <p:nvPr/>
          </p:nvCxnSpPr>
          <p:spPr>
            <a:xfrm rot="16200000" flipV="1">
              <a:off x="6685888" y="1391257"/>
              <a:ext cx="125755" cy="427"/>
            </a:xfrm>
            <a:prstGeom prst="line">
              <a:avLst/>
            </a:prstGeom>
            <a:noFill/>
            <a:ln w="25400" cap="rnd" cmpd="sng" algn="ctr">
              <a:solidFill>
                <a:srgbClr val="FFFFFF">
                  <a:alpha val="100000"/>
                </a:srgbClr>
              </a:solidFill>
              <a:prstDash val="solid"/>
            </a:ln>
            <a:effectLst/>
          </p:spPr>
          <p:style>
            <a:lnRef idx="2">
              <a:schemeClr val="accent1"/>
            </a:lnRef>
            <a:fillRef idx="0">
              <a:schemeClr val="accent1"/>
            </a:fillRef>
            <a:effectRef idx="1">
              <a:schemeClr val="accent1"/>
            </a:effectRef>
            <a:fontRef idx="minor">
              <a:schemeClr val="tx1"/>
            </a:fontRef>
          </p:style>
        </p:cxnSp>
        <p:cxnSp>
          <p:nvCxnSpPr>
            <p:cNvPr id="21" name="Connecteur droit 20"/>
            <p:cNvCxnSpPr/>
            <p:nvPr/>
          </p:nvCxnSpPr>
          <p:spPr>
            <a:xfrm rot="5400000" flipH="1">
              <a:off x="6744524" y="1300853"/>
              <a:ext cx="88509" cy="82296"/>
            </a:xfrm>
            <a:prstGeom prst="line">
              <a:avLst/>
            </a:prstGeom>
            <a:noFill/>
            <a:ln w="25400" cap="rnd" cmpd="sng" algn="ctr">
              <a:solidFill>
                <a:srgbClr val="FFFFFF">
                  <a:alpha val="100000"/>
                </a:srgbClr>
              </a:solidFill>
              <a:prstDash val="solid"/>
            </a:ln>
            <a:effectLst/>
          </p:spPr>
          <p:style>
            <a:lnRef idx="2">
              <a:schemeClr val="accent1"/>
            </a:lnRef>
            <a:fillRef idx="0">
              <a:schemeClr val="accent1"/>
            </a:fillRef>
            <a:effectRef idx="1">
              <a:schemeClr val="accent1"/>
            </a:effectRef>
            <a:fontRef idx="minor">
              <a:schemeClr val="tx1"/>
            </a:fontRef>
          </p:style>
        </p:cxnSp>
      </p:grpSp>
      <p:sp>
        <p:nvSpPr>
          <p:cNvPr id="5" name="Espace réservé de la date 4"/>
          <p:cNvSpPr>
            <a:spLocks noGrp="1"/>
          </p:cNvSpPr>
          <p:nvPr>
            <p:ph type="dt" sz="half" idx="10"/>
          </p:nvPr>
        </p:nvSpPr>
        <p:spPr>
          <a:xfrm>
            <a:off x="6477000" y="55499"/>
            <a:ext cx="2133600" cy="365125"/>
          </a:xfrm>
        </p:spPr>
        <p:txBody>
          <a:bodyPr/>
          <a:lstStyle>
            <a:extLst/>
          </a:lstStyle>
          <a:p>
            <a:fld id="{AA309A6D-C09C-4548-B29A-6CF363A7E532}" type="datetimeFigureOut">
              <a:rPr lang="fr-FR" smtClean="0"/>
              <a:pPr/>
              <a:t>05/05/2020</a:t>
            </a:fld>
            <a:endParaRPr lang="fr-BE"/>
          </a:p>
        </p:txBody>
      </p:sp>
      <p:sp>
        <p:nvSpPr>
          <p:cNvPr id="6" name="Espace réservé du pied de page 5"/>
          <p:cNvSpPr>
            <a:spLocks noGrp="1"/>
          </p:cNvSpPr>
          <p:nvPr>
            <p:ph type="ftr" sz="quarter" idx="11"/>
          </p:nvPr>
        </p:nvSpPr>
        <p:spPr>
          <a:xfrm>
            <a:off x="914400" y="55499"/>
            <a:ext cx="5562600" cy="365125"/>
          </a:xfrm>
        </p:spPr>
        <p:txBody>
          <a:bodyPr/>
          <a:lstStyle>
            <a:extLst/>
          </a:lstStyle>
          <a:p>
            <a:endParaRPr lang="fr-BE"/>
          </a:p>
        </p:txBody>
      </p:sp>
      <p:sp>
        <p:nvSpPr>
          <p:cNvPr id="7" name="Espace réservé du numéro de diapositive 6"/>
          <p:cNvSpPr>
            <a:spLocks noGrp="1"/>
          </p:cNvSpPr>
          <p:nvPr>
            <p:ph type="sldNum" sz="quarter" idx="12"/>
          </p:nvPr>
        </p:nvSpPr>
        <p:spPr>
          <a:xfrm>
            <a:off x="8610600" y="55499"/>
            <a:ext cx="457200" cy="365125"/>
          </a:xfrm>
        </p:spPr>
        <p:txBody>
          <a:bodyPr/>
          <a:lstStyle>
            <a:extLst/>
          </a:lstStyle>
          <a:p>
            <a:fld id="{CF4668DC-857F-487D-BFFA-8C0CA5037977}" type="slidenum">
              <a:rPr lang="fr-BE" smtClean="0"/>
              <a:pPr/>
              <a:t>‹#›</a:t>
            </a:fld>
            <a:endParaRPr lang="fr-BE"/>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re et texte vertical">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extLst/>
          </a:lstStyle>
          <a:p>
            <a:r>
              <a:rPr kumimoji="0" lang="fr-FR" smtClean="0"/>
              <a:t>Cliquez pour modifier le style du titre</a:t>
            </a:r>
            <a:endParaRPr kumimoji="0" lang="en-US"/>
          </a:p>
        </p:txBody>
      </p:sp>
      <p:sp>
        <p:nvSpPr>
          <p:cNvPr id="3" name="Espace réservé du texte vertical 2"/>
          <p:cNvSpPr>
            <a:spLocks noGrp="1"/>
          </p:cNvSpPr>
          <p:nvPr>
            <p:ph type="body" orient="vert" idx="1"/>
          </p:nvPr>
        </p:nvSpPr>
        <p:spPr/>
        <p:txBody>
          <a:bodyPr vert="eaVert"/>
          <a:lstStyle>
            <a:extLst/>
          </a:lstStyle>
          <a:p>
            <a:pPr lvl="0" eaLnBrk="1" latinLnBrk="0" hangingPunct="1"/>
            <a:r>
              <a:rPr lang="fr-FR" smtClean="0"/>
              <a:t>Cliquez pour modifier les styles du texte du masque</a:t>
            </a:r>
          </a:p>
          <a:p>
            <a:pPr lvl="1" eaLnBrk="1" latinLnBrk="0" hangingPunct="1"/>
            <a:r>
              <a:rPr lang="fr-FR" smtClean="0"/>
              <a:t>Deuxième niveau</a:t>
            </a:r>
          </a:p>
          <a:p>
            <a:pPr lvl="2" eaLnBrk="1" latinLnBrk="0" hangingPunct="1"/>
            <a:r>
              <a:rPr lang="fr-FR" smtClean="0"/>
              <a:t>Troisième niveau</a:t>
            </a:r>
          </a:p>
          <a:p>
            <a:pPr lvl="3" eaLnBrk="1" latinLnBrk="0" hangingPunct="1"/>
            <a:r>
              <a:rPr lang="fr-FR" smtClean="0"/>
              <a:t>Quatrième niveau</a:t>
            </a:r>
          </a:p>
          <a:p>
            <a:pPr lvl="4" eaLnBrk="1" latinLnBrk="0" hangingPunct="1"/>
            <a:r>
              <a:rPr lang="fr-FR" smtClean="0"/>
              <a:t>Cinquième niveau</a:t>
            </a:r>
            <a:endParaRPr kumimoji="0" lang="en-US"/>
          </a:p>
        </p:txBody>
      </p:sp>
      <p:sp>
        <p:nvSpPr>
          <p:cNvPr id="4" name="Espace réservé de la date 3"/>
          <p:cNvSpPr>
            <a:spLocks noGrp="1"/>
          </p:cNvSpPr>
          <p:nvPr>
            <p:ph type="dt" sz="half" idx="10"/>
          </p:nvPr>
        </p:nvSpPr>
        <p:spPr/>
        <p:txBody>
          <a:bodyPr/>
          <a:lstStyle>
            <a:extLst/>
          </a:lstStyle>
          <a:p>
            <a:fld id="{AA309A6D-C09C-4548-B29A-6CF363A7E532}" type="datetimeFigureOut">
              <a:rPr lang="fr-FR" smtClean="0"/>
              <a:pPr/>
              <a:t>05/05/2020</a:t>
            </a:fld>
            <a:endParaRPr lang="fr-BE"/>
          </a:p>
        </p:txBody>
      </p:sp>
      <p:sp>
        <p:nvSpPr>
          <p:cNvPr id="5" name="Espace réservé du pied de page 4"/>
          <p:cNvSpPr>
            <a:spLocks noGrp="1"/>
          </p:cNvSpPr>
          <p:nvPr>
            <p:ph type="ftr" sz="quarter" idx="11"/>
          </p:nvPr>
        </p:nvSpPr>
        <p:spPr/>
        <p:txBody>
          <a:bodyPr/>
          <a:lstStyle>
            <a:extLst/>
          </a:lstStyle>
          <a:p>
            <a:endParaRPr lang="fr-BE"/>
          </a:p>
        </p:txBody>
      </p:sp>
      <p:sp>
        <p:nvSpPr>
          <p:cNvPr id="6" name="Espace réservé du numéro de diapositive 5"/>
          <p:cNvSpPr>
            <a:spLocks noGrp="1"/>
          </p:cNvSpPr>
          <p:nvPr>
            <p:ph type="sldNum" sz="quarter" idx="12"/>
          </p:nvPr>
        </p:nvSpPr>
        <p:spPr/>
        <p:txBody>
          <a:bodyPr/>
          <a:lstStyle>
            <a:extLst/>
          </a:lstStyle>
          <a:p>
            <a:fld id="{CF4668DC-857F-487D-BFFA-8C0CA5037977}" type="slidenum">
              <a:rPr lang="fr-BE" smtClean="0"/>
              <a:pPr/>
              <a:t>‹#›</a:t>
            </a:fld>
            <a:endParaRPr lang="fr-BE"/>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itre vertical et texte">
    <p:spTree>
      <p:nvGrpSpPr>
        <p:cNvPr id="1" name=""/>
        <p:cNvGrpSpPr/>
        <p:nvPr/>
      </p:nvGrpSpPr>
      <p:grpSpPr>
        <a:xfrm>
          <a:off x="0" y="0"/>
          <a:ext cx="0" cy="0"/>
          <a:chOff x="0" y="0"/>
          <a:chExt cx="0" cy="0"/>
        </a:xfrm>
      </p:grpSpPr>
      <p:sp>
        <p:nvSpPr>
          <p:cNvPr id="2" name="Titre vertical 1"/>
          <p:cNvSpPr>
            <a:spLocks noGrp="1"/>
          </p:cNvSpPr>
          <p:nvPr>
            <p:ph type="title" orient="vert"/>
          </p:nvPr>
        </p:nvSpPr>
        <p:spPr>
          <a:xfrm>
            <a:off x="6629400" y="274639"/>
            <a:ext cx="1981200" cy="5851525"/>
          </a:xfrm>
        </p:spPr>
        <p:txBody>
          <a:bodyPr vert="eaVert" anchor="ctr"/>
          <a:lstStyle>
            <a:extLst/>
          </a:lstStyle>
          <a:p>
            <a:r>
              <a:rPr kumimoji="0" lang="fr-FR" smtClean="0"/>
              <a:t>Cliquez pour modifier le style du titre</a:t>
            </a:r>
            <a:endParaRPr kumimoji="0" lang="en-US"/>
          </a:p>
        </p:txBody>
      </p:sp>
      <p:sp>
        <p:nvSpPr>
          <p:cNvPr id="3" name="Espace réservé du texte vertical 2"/>
          <p:cNvSpPr>
            <a:spLocks noGrp="1"/>
          </p:cNvSpPr>
          <p:nvPr>
            <p:ph type="body" orient="vert" idx="1"/>
          </p:nvPr>
        </p:nvSpPr>
        <p:spPr>
          <a:xfrm>
            <a:off x="609600" y="274639"/>
            <a:ext cx="5867400" cy="5851525"/>
          </a:xfrm>
        </p:spPr>
        <p:txBody>
          <a:bodyPr vert="eaVert"/>
          <a:lstStyle>
            <a:extLst/>
          </a:lstStyle>
          <a:p>
            <a:pPr lvl="0" eaLnBrk="1" latinLnBrk="0" hangingPunct="1"/>
            <a:r>
              <a:rPr lang="fr-FR" smtClean="0"/>
              <a:t>Cliquez pour modifier les styles du texte du masque</a:t>
            </a:r>
          </a:p>
          <a:p>
            <a:pPr lvl="1" eaLnBrk="1" latinLnBrk="0" hangingPunct="1"/>
            <a:r>
              <a:rPr lang="fr-FR" smtClean="0"/>
              <a:t>Deuxième niveau</a:t>
            </a:r>
          </a:p>
          <a:p>
            <a:pPr lvl="2" eaLnBrk="1" latinLnBrk="0" hangingPunct="1"/>
            <a:r>
              <a:rPr lang="fr-FR" smtClean="0"/>
              <a:t>Troisième niveau</a:t>
            </a:r>
          </a:p>
          <a:p>
            <a:pPr lvl="3" eaLnBrk="1" latinLnBrk="0" hangingPunct="1"/>
            <a:r>
              <a:rPr lang="fr-FR" smtClean="0"/>
              <a:t>Quatrième niveau</a:t>
            </a:r>
          </a:p>
          <a:p>
            <a:pPr lvl="4" eaLnBrk="1" latinLnBrk="0" hangingPunct="1"/>
            <a:r>
              <a:rPr lang="fr-FR" smtClean="0"/>
              <a:t>Cinquième niveau</a:t>
            </a:r>
            <a:endParaRPr kumimoji="0" lang="en-US"/>
          </a:p>
        </p:txBody>
      </p:sp>
      <p:sp>
        <p:nvSpPr>
          <p:cNvPr id="4" name="Espace réservé de la date 3"/>
          <p:cNvSpPr>
            <a:spLocks noGrp="1"/>
          </p:cNvSpPr>
          <p:nvPr>
            <p:ph type="dt" sz="half" idx="10"/>
          </p:nvPr>
        </p:nvSpPr>
        <p:spPr/>
        <p:txBody>
          <a:bodyPr/>
          <a:lstStyle>
            <a:extLst/>
          </a:lstStyle>
          <a:p>
            <a:fld id="{AA309A6D-C09C-4548-B29A-6CF363A7E532}" type="datetimeFigureOut">
              <a:rPr lang="fr-FR" smtClean="0"/>
              <a:pPr/>
              <a:t>05/05/2020</a:t>
            </a:fld>
            <a:endParaRPr lang="fr-BE"/>
          </a:p>
        </p:txBody>
      </p:sp>
      <p:sp>
        <p:nvSpPr>
          <p:cNvPr id="5" name="Espace réservé du pied de page 4"/>
          <p:cNvSpPr>
            <a:spLocks noGrp="1"/>
          </p:cNvSpPr>
          <p:nvPr>
            <p:ph type="ftr" sz="quarter" idx="11"/>
          </p:nvPr>
        </p:nvSpPr>
        <p:spPr/>
        <p:txBody>
          <a:bodyPr/>
          <a:lstStyle>
            <a:extLst/>
          </a:lstStyle>
          <a:p>
            <a:endParaRPr lang="fr-BE"/>
          </a:p>
        </p:txBody>
      </p:sp>
      <p:sp>
        <p:nvSpPr>
          <p:cNvPr id="6" name="Espace réservé du numéro de diapositive 5"/>
          <p:cNvSpPr>
            <a:spLocks noGrp="1"/>
          </p:cNvSpPr>
          <p:nvPr>
            <p:ph type="sldNum" sz="quarter" idx="12"/>
          </p:nvPr>
        </p:nvSpPr>
        <p:spPr/>
        <p:txBody>
          <a:bodyPr/>
          <a:lstStyle>
            <a:extLst/>
          </a:lstStyle>
          <a:p>
            <a:fld id="{CF4668DC-857F-487D-BFFA-8C0CA5037977}" type="slidenum">
              <a:rPr lang="fr-BE" smtClean="0"/>
              <a:pPr/>
              <a:t>‹#›</a:t>
            </a:fld>
            <a:endParaRPr lang="fr-BE"/>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2"/>
      </p:bgRef>
    </p:bg>
    <p:spTree>
      <p:nvGrpSpPr>
        <p:cNvPr id="1" name=""/>
        <p:cNvGrpSpPr/>
        <p:nvPr/>
      </p:nvGrpSpPr>
      <p:grpSpPr>
        <a:xfrm>
          <a:off x="0" y="0"/>
          <a:ext cx="0" cy="0"/>
          <a:chOff x="0" y="0"/>
          <a:chExt cx="0" cy="0"/>
        </a:xfrm>
      </p:grpSpPr>
      <p:sp>
        <p:nvSpPr>
          <p:cNvPr id="7" name="Rectangle 6"/>
          <p:cNvSpPr/>
          <p:nvPr/>
        </p:nvSpPr>
        <p:spPr>
          <a:xfrm>
            <a:off x="0" y="-1"/>
            <a:ext cx="365760" cy="6854456"/>
          </a:xfrm>
          <a:prstGeom prst="rect">
            <a:avLst/>
          </a:prstGeom>
          <a:solidFill>
            <a:srgbClr val="FFFFFF">
              <a:alpha val="100000"/>
            </a:srgb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8" name="Rectangle 7"/>
          <p:cNvSpPr/>
          <p:nvPr/>
        </p:nvSpPr>
        <p:spPr>
          <a:xfrm>
            <a:off x="255291" y="5047394"/>
            <a:ext cx="73152" cy="169164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9" name="Rectangle 8"/>
          <p:cNvSpPr/>
          <p:nvPr/>
        </p:nvSpPr>
        <p:spPr>
          <a:xfrm>
            <a:off x="255291" y="4796819"/>
            <a:ext cx="73152" cy="228600"/>
          </a:xfrm>
          <a:prstGeom prst="rect">
            <a:avLst/>
          </a:prstGeom>
          <a:solidFill>
            <a:schemeClr val="accent3">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10" name="Rectangle 9"/>
          <p:cNvSpPr/>
          <p:nvPr/>
        </p:nvSpPr>
        <p:spPr>
          <a:xfrm>
            <a:off x="255291" y="4637685"/>
            <a:ext cx="73152" cy="137160"/>
          </a:xfrm>
          <a:prstGeom prst="rect">
            <a:avLst/>
          </a:prstGeom>
          <a:solidFill>
            <a:schemeClr val="bg2"/>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11" name="Rectangle 10"/>
          <p:cNvSpPr/>
          <p:nvPr/>
        </p:nvSpPr>
        <p:spPr>
          <a:xfrm>
            <a:off x="255291" y="4542559"/>
            <a:ext cx="73152" cy="73152"/>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12" name="Rectangle 11"/>
          <p:cNvSpPr/>
          <p:nvPr/>
        </p:nvSpPr>
        <p:spPr>
          <a:xfrm>
            <a:off x="309558" y="680477"/>
            <a:ext cx="45720" cy="365760"/>
          </a:xfrm>
          <a:prstGeom prst="rect">
            <a:avLst/>
          </a:prstGeom>
          <a:solidFill>
            <a:srgbClr val="000000">
              <a:alpha val="100000"/>
            </a:srgbClr>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15" name="Rectangle 14"/>
          <p:cNvSpPr/>
          <p:nvPr/>
        </p:nvSpPr>
        <p:spPr>
          <a:xfrm>
            <a:off x="269073" y="680477"/>
            <a:ext cx="27432" cy="365760"/>
          </a:xfrm>
          <a:prstGeom prst="rect">
            <a:avLst/>
          </a:prstGeom>
          <a:solidFill>
            <a:srgbClr val="000000">
              <a:alpha val="100000"/>
            </a:srgbClr>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16" name="Rectangle 15"/>
          <p:cNvSpPr/>
          <p:nvPr/>
        </p:nvSpPr>
        <p:spPr>
          <a:xfrm>
            <a:off x="250020" y="680477"/>
            <a:ext cx="9144" cy="365760"/>
          </a:xfrm>
          <a:prstGeom prst="rect">
            <a:avLst/>
          </a:prstGeom>
          <a:solidFill>
            <a:srgbClr val="000000">
              <a:alpha val="100000"/>
            </a:srgbClr>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17" name="Rectangle 16"/>
          <p:cNvSpPr/>
          <p:nvPr/>
        </p:nvSpPr>
        <p:spPr>
          <a:xfrm>
            <a:off x="221768" y="680477"/>
            <a:ext cx="9144" cy="365760"/>
          </a:xfrm>
          <a:prstGeom prst="rect">
            <a:avLst/>
          </a:prstGeom>
          <a:solidFill>
            <a:srgbClr val="000000">
              <a:alpha val="100000"/>
            </a:srgbClr>
          </a:solidFill>
          <a:ln w="508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22" name="Espace réservé du titre 21"/>
          <p:cNvSpPr>
            <a:spLocks noGrp="1"/>
          </p:cNvSpPr>
          <p:nvPr>
            <p:ph type="title"/>
          </p:nvPr>
        </p:nvSpPr>
        <p:spPr>
          <a:xfrm>
            <a:off x="914400" y="512064"/>
            <a:ext cx="7772400" cy="914400"/>
          </a:xfrm>
          <a:prstGeom prst="rect">
            <a:avLst/>
          </a:prstGeom>
        </p:spPr>
        <p:txBody>
          <a:bodyPr vert="horz" anchor="t">
            <a:noAutofit/>
          </a:bodyPr>
          <a:lstStyle>
            <a:extLst/>
          </a:lstStyle>
          <a:p>
            <a:r>
              <a:rPr kumimoji="0" lang="fr-FR" smtClean="0"/>
              <a:t>Cliquez pour modifier le style du titre</a:t>
            </a:r>
            <a:endParaRPr kumimoji="0" lang="en-US"/>
          </a:p>
        </p:txBody>
      </p:sp>
      <p:sp>
        <p:nvSpPr>
          <p:cNvPr id="13" name="Espace réservé du texte 12"/>
          <p:cNvSpPr>
            <a:spLocks noGrp="1"/>
          </p:cNvSpPr>
          <p:nvPr>
            <p:ph type="body" idx="1"/>
          </p:nvPr>
        </p:nvSpPr>
        <p:spPr>
          <a:xfrm>
            <a:off x="914400" y="1783560"/>
            <a:ext cx="7772400" cy="4572000"/>
          </a:xfrm>
          <a:prstGeom prst="rect">
            <a:avLst/>
          </a:prstGeom>
        </p:spPr>
        <p:txBody>
          <a:bodyPr vert="horz">
            <a:normAutofit/>
          </a:bodyPr>
          <a:lstStyle>
            <a:extLst/>
          </a:lstStyle>
          <a:p>
            <a:pPr lvl="0" eaLnBrk="1" latinLnBrk="0" hangingPunct="1"/>
            <a:r>
              <a:rPr kumimoji="0" lang="fr-FR" smtClean="0"/>
              <a:t>Cliquez pour modifier les styles du texte du masque</a:t>
            </a:r>
          </a:p>
          <a:p>
            <a:pPr lvl="1" eaLnBrk="1" latinLnBrk="0" hangingPunct="1"/>
            <a:r>
              <a:rPr kumimoji="0" lang="fr-FR" smtClean="0"/>
              <a:t>Deuxième niveau</a:t>
            </a:r>
          </a:p>
          <a:p>
            <a:pPr lvl="2" eaLnBrk="1" latinLnBrk="0" hangingPunct="1"/>
            <a:r>
              <a:rPr kumimoji="0" lang="fr-FR" smtClean="0"/>
              <a:t>Troisième niveau</a:t>
            </a:r>
          </a:p>
          <a:p>
            <a:pPr lvl="3" eaLnBrk="1" latinLnBrk="0" hangingPunct="1"/>
            <a:r>
              <a:rPr kumimoji="0" lang="fr-FR" smtClean="0"/>
              <a:t>Quatrième niveau</a:t>
            </a:r>
          </a:p>
          <a:p>
            <a:pPr lvl="4" eaLnBrk="1" latinLnBrk="0" hangingPunct="1"/>
            <a:r>
              <a:rPr kumimoji="0" lang="fr-FR" smtClean="0"/>
              <a:t>Cinquième niveau</a:t>
            </a:r>
            <a:endParaRPr kumimoji="0" lang="en-US"/>
          </a:p>
        </p:txBody>
      </p:sp>
      <p:sp>
        <p:nvSpPr>
          <p:cNvPr id="14" name="Espace réservé de la date 13"/>
          <p:cNvSpPr>
            <a:spLocks noGrp="1"/>
          </p:cNvSpPr>
          <p:nvPr>
            <p:ph type="dt" sz="half" idx="2"/>
          </p:nvPr>
        </p:nvSpPr>
        <p:spPr>
          <a:xfrm>
            <a:off x="6477000" y="6416675"/>
            <a:ext cx="2133600" cy="365125"/>
          </a:xfrm>
          <a:prstGeom prst="rect">
            <a:avLst/>
          </a:prstGeom>
        </p:spPr>
        <p:txBody>
          <a:bodyPr vert="horz" anchor="b"/>
          <a:lstStyle>
            <a:lvl1pPr algn="l" eaLnBrk="1" latinLnBrk="0" hangingPunct="1">
              <a:defRPr kumimoji="0" sz="1100">
                <a:solidFill>
                  <a:schemeClr val="tx2"/>
                </a:solidFill>
              </a:defRPr>
            </a:lvl1pPr>
            <a:extLst/>
          </a:lstStyle>
          <a:p>
            <a:fld id="{AA309A6D-C09C-4548-B29A-6CF363A7E532}" type="datetimeFigureOut">
              <a:rPr lang="fr-FR" smtClean="0"/>
              <a:pPr/>
              <a:t>05/05/2020</a:t>
            </a:fld>
            <a:endParaRPr lang="fr-BE"/>
          </a:p>
        </p:txBody>
      </p:sp>
      <p:sp>
        <p:nvSpPr>
          <p:cNvPr id="3" name="Espace réservé du pied de page 2"/>
          <p:cNvSpPr>
            <a:spLocks noGrp="1"/>
          </p:cNvSpPr>
          <p:nvPr>
            <p:ph type="ftr" sz="quarter" idx="3"/>
          </p:nvPr>
        </p:nvSpPr>
        <p:spPr>
          <a:xfrm>
            <a:off x="914400" y="6416675"/>
            <a:ext cx="5562600" cy="365125"/>
          </a:xfrm>
          <a:prstGeom prst="rect">
            <a:avLst/>
          </a:prstGeom>
        </p:spPr>
        <p:txBody>
          <a:bodyPr vert="horz" anchor="b"/>
          <a:lstStyle>
            <a:lvl1pPr algn="r" eaLnBrk="1" latinLnBrk="0" hangingPunct="1">
              <a:defRPr kumimoji="0" sz="1100">
                <a:solidFill>
                  <a:schemeClr val="tx2"/>
                </a:solidFill>
              </a:defRPr>
            </a:lvl1pPr>
            <a:extLst/>
          </a:lstStyle>
          <a:p>
            <a:endParaRPr lang="fr-BE"/>
          </a:p>
        </p:txBody>
      </p:sp>
      <p:sp>
        <p:nvSpPr>
          <p:cNvPr id="23" name="Espace réservé du numéro de diapositive 22"/>
          <p:cNvSpPr>
            <a:spLocks noGrp="1"/>
          </p:cNvSpPr>
          <p:nvPr>
            <p:ph type="sldNum" sz="quarter" idx="4"/>
          </p:nvPr>
        </p:nvSpPr>
        <p:spPr>
          <a:xfrm>
            <a:off x="8610600" y="6416675"/>
            <a:ext cx="457200" cy="365125"/>
          </a:xfrm>
          <a:prstGeom prst="rect">
            <a:avLst/>
          </a:prstGeom>
        </p:spPr>
        <p:txBody>
          <a:bodyPr vert="horz" anchor="b"/>
          <a:lstStyle>
            <a:lvl1pPr algn="l" eaLnBrk="1" latinLnBrk="0" hangingPunct="1">
              <a:defRPr kumimoji="0" sz="1200">
                <a:solidFill>
                  <a:schemeClr val="tx2"/>
                </a:solidFill>
              </a:defRPr>
            </a:lvl1pPr>
            <a:extLst/>
          </a:lstStyle>
          <a:p>
            <a:fld id="{CF4668DC-857F-487D-BFFA-8C0CA5037977}" type="slidenum">
              <a:rPr lang="fr-BE" smtClean="0"/>
              <a:pPr/>
              <a:t>‹#›</a:t>
            </a:fld>
            <a:endParaRPr lang="fr-BE"/>
          </a:p>
        </p:txBody>
      </p:sp>
    </p:spTree>
  </p:cSld>
  <p:clrMap bg1="dk1" tx1="lt1" bg2="dk2" tx2="lt2" accent1="accent1" accent2="accent2" accent3="accent3" accent4="accent4" accent5="accent5" accent6="accent6" hlink="hlink" folHlink="folHlink"/>
  <p:sldLayoutIdLst>
    <p:sldLayoutId id="2147483745" r:id="rId1"/>
    <p:sldLayoutId id="2147483746" r:id="rId2"/>
    <p:sldLayoutId id="2147483747" r:id="rId3"/>
    <p:sldLayoutId id="2147483748" r:id="rId4"/>
    <p:sldLayoutId id="2147483749" r:id="rId5"/>
    <p:sldLayoutId id="2147483750" r:id="rId6"/>
    <p:sldLayoutId id="2147483751" r:id="rId7"/>
    <p:sldLayoutId id="2147483752" r:id="rId8"/>
    <p:sldLayoutId id="2147483753" r:id="rId9"/>
    <p:sldLayoutId id="2147483754" r:id="rId10"/>
    <p:sldLayoutId id="2147483755" r:id="rId11"/>
  </p:sldLayoutIdLst>
  <p:txStyles>
    <p:titleStyle>
      <a:lvl1pPr algn="l" rtl="0" eaLnBrk="1" latinLnBrk="0" hangingPunct="1">
        <a:spcBef>
          <a:spcPct val="0"/>
        </a:spcBef>
        <a:buNone/>
        <a:defRPr kumimoji="0" sz="4000" kern="1200" spc="-100" baseline="0">
          <a:solidFill>
            <a:schemeClr val="tx2">
              <a:satMod val="200000"/>
            </a:schemeClr>
          </a:solidFill>
          <a:latin typeface="+mj-lt"/>
          <a:ea typeface="+mj-ea"/>
          <a:cs typeface="+mj-cs"/>
        </a:defRPr>
      </a:lvl1pPr>
      <a:extLst/>
    </p:titleStyle>
    <p:bodyStyle>
      <a:lvl1pPr marL="411480" indent="-342900" algn="l" rtl="0" eaLnBrk="1" latinLnBrk="0" hangingPunct="1">
        <a:spcBef>
          <a:spcPts val="700"/>
        </a:spcBef>
        <a:buClr>
          <a:schemeClr val="tx2"/>
        </a:buClr>
        <a:buSzPct val="95000"/>
        <a:buFont typeface="Wingdings"/>
        <a:buChar char=""/>
        <a:defRPr kumimoji="0" sz="3000" kern="1200">
          <a:solidFill>
            <a:schemeClr val="tx1"/>
          </a:solidFill>
          <a:latin typeface="+mn-lt"/>
          <a:ea typeface="+mn-ea"/>
          <a:cs typeface="+mn-cs"/>
        </a:defRPr>
      </a:lvl1pPr>
      <a:lvl2pPr marL="740664" indent="-285750" algn="l" rtl="0" eaLnBrk="1" latinLnBrk="0" hangingPunct="1">
        <a:spcBef>
          <a:spcPct val="20000"/>
        </a:spcBef>
        <a:buClr>
          <a:schemeClr val="accent2"/>
        </a:buClr>
        <a:buSzPct val="90000"/>
        <a:buFont typeface="Wingdings"/>
        <a:buChar char=""/>
        <a:defRPr kumimoji="0" sz="2600" kern="1200">
          <a:solidFill>
            <a:schemeClr val="tx1"/>
          </a:solidFill>
          <a:latin typeface="+mn-lt"/>
          <a:ea typeface="+mn-ea"/>
          <a:cs typeface="+mn-cs"/>
        </a:defRPr>
      </a:lvl2pPr>
      <a:lvl3pPr marL="996696" indent="-228600" algn="l" rtl="0" eaLnBrk="1" latinLnBrk="0" hangingPunct="1">
        <a:spcBef>
          <a:spcPct val="20000"/>
        </a:spcBef>
        <a:buClr>
          <a:schemeClr val="accent2"/>
        </a:buClr>
        <a:buFont typeface="Wingdings 2"/>
        <a:buChar char=""/>
        <a:defRPr kumimoji="0" sz="2400" kern="1200">
          <a:solidFill>
            <a:schemeClr val="tx1"/>
          </a:solidFill>
          <a:latin typeface="+mn-lt"/>
          <a:ea typeface="+mn-ea"/>
          <a:cs typeface="+mn-cs"/>
        </a:defRPr>
      </a:lvl3pPr>
      <a:lvl4pPr marL="1261872" indent="-228600" algn="l" rtl="0" eaLnBrk="1" latinLnBrk="0" hangingPunct="1">
        <a:spcBef>
          <a:spcPct val="20000"/>
        </a:spcBef>
        <a:buClr>
          <a:schemeClr val="accent3"/>
        </a:buClr>
        <a:buFont typeface="Wingdings 3"/>
        <a:buChar char=""/>
        <a:defRPr kumimoji="0" sz="2200" kern="1200">
          <a:solidFill>
            <a:schemeClr val="tx1"/>
          </a:solidFill>
          <a:latin typeface="+mn-lt"/>
          <a:ea typeface="+mn-ea"/>
          <a:cs typeface="+mn-cs"/>
        </a:defRPr>
      </a:lvl4pPr>
      <a:lvl5pPr marL="1481328" indent="-210312" algn="l" rtl="0" eaLnBrk="1" latinLnBrk="0" hangingPunct="1">
        <a:spcBef>
          <a:spcPct val="20000"/>
        </a:spcBef>
        <a:buClr>
          <a:schemeClr val="accent3"/>
        </a:buClr>
        <a:buFont typeface="Wingdings 2"/>
        <a:buChar char=""/>
        <a:defRPr kumimoji="0" sz="2000" kern="1200">
          <a:solidFill>
            <a:schemeClr val="tx1"/>
          </a:solidFill>
          <a:latin typeface="+mn-lt"/>
          <a:ea typeface="+mn-ea"/>
          <a:cs typeface="+mn-cs"/>
        </a:defRPr>
      </a:lvl5pPr>
      <a:lvl6pPr marL="1709928" indent="-210312" algn="l" rtl="0" eaLnBrk="1" latinLnBrk="0" hangingPunct="1">
        <a:spcBef>
          <a:spcPct val="20000"/>
        </a:spcBef>
        <a:buClr>
          <a:schemeClr val="accent3"/>
        </a:buClr>
        <a:buFont typeface="Wingdings 2"/>
        <a:buChar char=""/>
        <a:defRPr kumimoji="0" sz="1800" kern="1200">
          <a:solidFill>
            <a:schemeClr val="tx1"/>
          </a:solidFill>
          <a:latin typeface="+mn-lt"/>
          <a:ea typeface="+mn-ea"/>
          <a:cs typeface="+mn-cs"/>
        </a:defRPr>
      </a:lvl6pPr>
      <a:lvl7pPr marL="1901952" indent="-182880" algn="l" rtl="0" eaLnBrk="1" latinLnBrk="0" hangingPunct="1">
        <a:spcBef>
          <a:spcPct val="20000"/>
        </a:spcBef>
        <a:buClr>
          <a:schemeClr val="accent4"/>
        </a:buClr>
        <a:buFont typeface="Wingdings 2"/>
        <a:buChar char=""/>
        <a:defRPr kumimoji="0" sz="1600" kern="1200">
          <a:solidFill>
            <a:schemeClr val="tx1"/>
          </a:solidFill>
          <a:latin typeface="+mn-lt"/>
          <a:ea typeface="+mn-ea"/>
          <a:cs typeface="+mn-cs"/>
        </a:defRPr>
      </a:lvl7pPr>
      <a:lvl8pPr marL="2093976" indent="-182880" algn="l" rtl="0" eaLnBrk="1" latinLnBrk="0" hangingPunct="1">
        <a:spcBef>
          <a:spcPct val="20000"/>
        </a:spcBef>
        <a:buClr>
          <a:schemeClr val="accent4"/>
        </a:buClr>
        <a:buFont typeface="Wingdings 2"/>
        <a:buChar char=""/>
        <a:defRPr kumimoji="0" sz="1600" kern="1200">
          <a:solidFill>
            <a:schemeClr val="tx1"/>
          </a:solidFill>
          <a:latin typeface="+mn-lt"/>
          <a:ea typeface="+mn-ea"/>
          <a:cs typeface="+mn-cs"/>
        </a:defRPr>
      </a:lvl8pPr>
      <a:lvl9pPr marL="2286000" indent="-182880" algn="l" rtl="0" eaLnBrk="1" latinLnBrk="0" hangingPunct="1">
        <a:spcBef>
          <a:spcPct val="20000"/>
        </a:spcBef>
        <a:buClr>
          <a:schemeClr val="accent4"/>
        </a:buClr>
        <a:buFont typeface="Wingdings 2"/>
        <a:buChar char=""/>
        <a:defRPr kumimoji="0" sz="1600" kern="1200">
          <a:solidFill>
            <a:schemeClr val="tx1"/>
          </a:solidFill>
          <a:latin typeface="+mn-lt"/>
          <a:ea typeface="+mn-ea"/>
          <a:cs typeface="+mn-cs"/>
        </a:defRPr>
      </a:lvl9pPr>
      <a:extLst/>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a:extLst/>
    </p:otherStyle>
  </p:txStyles>
</p:sldMaster>
</file>

<file path=ppt/slides/_rels/slide1.xml.rels><?xml version="1.0" encoding="UTF-8" standalone="yes"?>
<Relationships xmlns="http://schemas.openxmlformats.org/package/2006/relationships"><Relationship Id="rId2" Type="http://schemas.openxmlformats.org/officeDocument/2006/relationships/hyperlink" Target="mailto:djahnineines@gmail.com" TargetMode="Externa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ctrTitle"/>
          </p:nvPr>
        </p:nvSpPr>
        <p:spPr/>
        <p:txBody>
          <a:bodyPr>
            <a:normAutofit/>
          </a:bodyPr>
          <a:lstStyle/>
          <a:p>
            <a:r>
              <a:rPr lang="fr-FR" sz="2400" dirty="0" err="1" smtClean="0"/>
              <a:t>EnseigNante</a:t>
            </a:r>
            <a:r>
              <a:rPr lang="fr-FR" sz="2400" dirty="0" smtClean="0"/>
              <a:t>  </a:t>
            </a:r>
            <a:r>
              <a:rPr lang="fr-FR" sz="2400" dirty="0" smtClean="0"/>
              <a:t>: </a:t>
            </a:r>
            <a:r>
              <a:rPr lang="fr-FR" sz="2400" dirty="0" err="1" smtClean="0"/>
              <a:t>chahinez</a:t>
            </a:r>
            <a:r>
              <a:rPr lang="fr-FR" sz="2400" dirty="0" smtClean="0"/>
              <a:t>  </a:t>
            </a:r>
            <a:r>
              <a:rPr lang="fr-FR" sz="2400" dirty="0" err="1" smtClean="0"/>
              <a:t>djahnine</a:t>
            </a:r>
            <a:r>
              <a:rPr lang="fr-FR" sz="2400" dirty="0" smtClean="0"/>
              <a:t>  </a:t>
            </a:r>
            <a:br>
              <a:rPr lang="fr-FR" sz="2400" dirty="0" smtClean="0"/>
            </a:br>
            <a:r>
              <a:rPr lang="fr-FR" sz="2400" dirty="0" smtClean="0"/>
              <a:t>email: </a:t>
            </a:r>
            <a:r>
              <a:rPr lang="fr-FR" sz="2400" dirty="0" smtClean="0">
                <a:hlinkClick r:id="rId2"/>
              </a:rPr>
              <a:t>djahnineines@gmail.com</a:t>
            </a:r>
            <a:r>
              <a:rPr lang="fr-FR" sz="2400" dirty="0" smtClean="0"/>
              <a:t/>
            </a:r>
            <a:br>
              <a:rPr lang="fr-FR" sz="2400" dirty="0" smtClean="0"/>
            </a:br>
            <a:r>
              <a:rPr lang="fr-FR" sz="2400" dirty="0" smtClean="0"/>
              <a:t>mobile  : 0561289726</a:t>
            </a:r>
            <a:endParaRPr lang="fr-FR" sz="2400" dirty="0"/>
          </a:p>
        </p:txBody>
      </p:sp>
      <p:sp>
        <p:nvSpPr>
          <p:cNvPr id="3" name="Sous-titre 2"/>
          <p:cNvSpPr>
            <a:spLocks noGrp="1"/>
          </p:cNvSpPr>
          <p:nvPr>
            <p:ph type="subTitle" idx="1"/>
          </p:nvPr>
        </p:nvSpPr>
        <p:spPr/>
        <p:style>
          <a:lnRef idx="2">
            <a:schemeClr val="accent1">
              <a:shade val="50000"/>
            </a:schemeClr>
          </a:lnRef>
          <a:fillRef idx="1">
            <a:schemeClr val="accent1"/>
          </a:fillRef>
          <a:effectRef idx="0">
            <a:schemeClr val="accent1"/>
          </a:effectRef>
          <a:fontRef idx="minor">
            <a:schemeClr val="lt1"/>
          </a:fontRef>
        </p:style>
        <p:txBody>
          <a:bodyPr>
            <a:normAutofit/>
          </a:bodyPr>
          <a:lstStyle/>
          <a:p>
            <a:pPr algn="ctr"/>
            <a:r>
              <a:rPr lang="fr-FR" sz="2400" b="1" dirty="0" smtClean="0"/>
              <a:t>Module  communication  &amp; expression  </a:t>
            </a:r>
          </a:p>
          <a:p>
            <a:pPr algn="ctr"/>
            <a:r>
              <a:rPr lang="fr-FR" sz="2400" b="1" dirty="0" smtClean="0"/>
              <a:t>3me année GIM  /  2me  partie  du cours  la  communication  en  entreprise  </a:t>
            </a:r>
            <a:endParaRPr lang="fr-FR" sz="2400" b="1" dirty="0"/>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p:txBody>
          <a:bodyPr>
            <a:normAutofit fontScale="90000"/>
          </a:bodyPr>
          <a:lstStyle/>
          <a:p>
            <a:r>
              <a:rPr lang="fr-FR" dirty="0" smtClean="0"/>
              <a:t>2me  partie  du cours: communication  en  entreprise  </a:t>
            </a:r>
            <a:endParaRPr lang="fr-FR" dirty="0"/>
          </a:p>
        </p:txBody>
      </p:sp>
      <p:sp>
        <p:nvSpPr>
          <p:cNvPr id="3" name="Espace réservé du contenu 2"/>
          <p:cNvSpPr>
            <a:spLocks noGrp="1"/>
          </p:cNvSpPr>
          <p:nvPr>
            <p:ph idx="1"/>
          </p:nvPr>
        </p:nvSpPr>
        <p:spPr/>
        <p:style>
          <a:lnRef idx="1">
            <a:schemeClr val="accent6"/>
          </a:lnRef>
          <a:fillRef idx="3">
            <a:schemeClr val="accent6"/>
          </a:fillRef>
          <a:effectRef idx="2">
            <a:schemeClr val="accent6"/>
          </a:effectRef>
          <a:fontRef idx="minor">
            <a:schemeClr val="lt1"/>
          </a:fontRef>
        </p:style>
        <p:txBody>
          <a:bodyPr>
            <a:normAutofit fontScale="85000" lnSpcReduction="20000"/>
          </a:bodyPr>
          <a:lstStyle/>
          <a:p>
            <a:pPr marL="633222" indent="-514350">
              <a:buFont typeface="Wingdings" pitchFamily="2" charset="2"/>
              <a:buChar char="§"/>
            </a:pPr>
            <a:r>
              <a:rPr lang="fr-FR" dirty="0" smtClean="0">
                <a:solidFill>
                  <a:srgbClr val="002060"/>
                </a:solidFill>
              </a:rPr>
              <a:t>1-1/la  définition   de la communication   externe  de  l’entreprise </a:t>
            </a:r>
          </a:p>
          <a:p>
            <a:pPr marL="633222" indent="-514350">
              <a:buFont typeface="Wingdings" pitchFamily="2" charset="2"/>
              <a:buChar char="§"/>
            </a:pPr>
            <a:r>
              <a:rPr lang="fr-FR" dirty="0" smtClean="0">
                <a:solidFill>
                  <a:srgbClr val="002060"/>
                </a:solidFill>
              </a:rPr>
              <a:t>1-2/C’est quoi l’intérêt  d’une communication externe  de l’entreprise </a:t>
            </a:r>
          </a:p>
          <a:p>
            <a:pPr marL="633222" indent="-514350">
              <a:buFont typeface="Wingdings" pitchFamily="2" charset="2"/>
              <a:buChar char="§"/>
            </a:pPr>
            <a:r>
              <a:rPr lang="fr-FR" dirty="0" smtClean="0">
                <a:solidFill>
                  <a:srgbClr val="002060"/>
                </a:solidFill>
              </a:rPr>
              <a:t>1-3/ les  différentes  formes  de la  communication externe de de l’entreprise </a:t>
            </a:r>
          </a:p>
          <a:p>
            <a:pPr marL="633222" indent="-514350">
              <a:buFont typeface="Wingdings" pitchFamily="2" charset="2"/>
              <a:buChar char="§"/>
            </a:pPr>
            <a:r>
              <a:rPr lang="fr-FR" dirty="0" smtClean="0">
                <a:solidFill>
                  <a:srgbClr val="002060"/>
                </a:solidFill>
              </a:rPr>
              <a:t>1-3/La  stratégie  de la communication  externe  de l’entreprise </a:t>
            </a:r>
          </a:p>
          <a:p>
            <a:pPr marL="633222" indent="-514350">
              <a:buFont typeface="Wingdings" pitchFamily="2" charset="2"/>
              <a:buChar char="§"/>
            </a:pPr>
            <a:r>
              <a:rPr lang="fr-FR" dirty="0" smtClean="0">
                <a:solidFill>
                  <a:srgbClr val="002060"/>
                </a:solidFill>
              </a:rPr>
              <a:t>1-4/Comment  faire  un  plan  de communication  externe de l’entreprise  </a:t>
            </a:r>
          </a:p>
          <a:p>
            <a:pPr marL="633222" indent="-514350">
              <a:buFont typeface="Wingdings" pitchFamily="2" charset="2"/>
              <a:buChar char="§"/>
            </a:pPr>
            <a:r>
              <a:rPr lang="fr-FR" dirty="0" smtClean="0">
                <a:solidFill>
                  <a:srgbClr val="002060"/>
                </a:solidFill>
              </a:rPr>
              <a:t>2- la  communication  commerciale </a:t>
            </a:r>
          </a:p>
          <a:p>
            <a:pPr marL="633222" indent="-514350">
              <a:buFont typeface="Wingdings" pitchFamily="2" charset="2"/>
              <a:buChar char="§"/>
            </a:pPr>
            <a:r>
              <a:rPr lang="fr-FR" dirty="0" smtClean="0">
                <a:solidFill>
                  <a:srgbClr val="002060"/>
                </a:solidFill>
              </a:rPr>
              <a:t>   </a:t>
            </a:r>
          </a:p>
          <a:p>
            <a:pPr marL="633222" indent="-514350">
              <a:buFont typeface="+mj-lt"/>
              <a:buAutoNum type="arabicParenR"/>
            </a:pPr>
            <a:endParaRPr lang="fr-FR" dirty="0">
              <a:solidFill>
                <a:srgbClr val="002060"/>
              </a:solidFill>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a:xfrm>
            <a:off x="914400" y="512064"/>
            <a:ext cx="7772400" cy="1116736"/>
          </a:xfrm>
        </p:spPr>
        <p:style>
          <a:lnRef idx="2">
            <a:schemeClr val="accent4">
              <a:shade val="50000"/>
            </a:schemeClr>
          </a:lnRef>
          <a:fillRef idx="1">
            <a:schemeClr val="accent4"/>
          </a:fillRef>
          <a:effectRef idx="0">
            <a:schemeClr val="accent4"/>
          </a:effectRef>
          <a:fontRef idx="minor">
            <a:schemeClr val="lt1"/>
          </a:fontRef>
        </p:style>
        <p:txBody>
          <a:bodyPr/>
          <a:lstStyle/>
          <a:p>
            <a:r>
              <a:rPr lang="fr-FR" sz="2800" dirty="0" smtClean="0"/>
              <a:t>La  communication  externe  de l’entreprise  </a:t>
            </a:r>
            <a:endParaRPr lang="fr-FR" sz="2800" dirty="0"/>
          </a:p>
        </p:txBody>
      </p:sp>
      <p:sp>
        <p:nvSpPr>
          <p:cNvPr id="4" name="Espace réservé du contenu 3"/>
          <p:cNvSpPr>
            <a:spLocks noGrp="1"/>
          </p:cNvSpPr>
          <p:nvPr>
            <p:ph idx="1"/>
          </p:nvPr>
        </p:nvSpPr>
        <p:spPr>
          <a:prstGeom prst="rect">
            <a:avLst/>
          </a:prstGeom>
        </p:spPr>
        <p:style>
          <a:lnRef idx="1">
            <a:schemeClr val="accent2"/>
          </a:lnRef>
          <a:fillRef idx="2">
            <a:schemeClr val="accent2"/>
          </a:fillRef>
          <a:effectRef idx="1">
            <a:schemeClr val="accent2"/>
          </a:effectRef>
          <a:fontRef idx="minor">
            <a:schemeClr val="dk1"/>
          </a:fontRef>
        </p:style>
        <p:txBody>
          <a:bodyPr rtlCol="0" anchor="ctr"/>
          <a:lstStyle/>
          <a:p>
            <a:r>
              <a:rPr lang="fr-FR" sz="2400" b="1" dirty="0" smtClean="0"/>
              <a:t>la  communication externe  de l’entreprise cible l’image  de l’entreprise , son positionnement socio-économique avec  en définitive   l’idée  de  mettre  en avant  son expertise  , ses services  , ou son produit  . La communication  externe  a donc  pour objectifs  d’informer  les  différents  publics  externes  dans le but  de créer  ou d’entretenir  l’image  de l’entreprise .</a:t>
            </a:r>
            <a:endParaRPr lang="fr-FR" sz="2400" b="1" dirty="0"/>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a:xfrm>
            <a:off x="914400" y="512064"/>
            <a:ext cx="7772400" cy="1836816"/>
          </a:xfrm>
        </p:spPr>
        <p:txBody>
          <a:bodyPr/>
          <a:lstStyle/>
          <a:p>
            <a:r>
              <a:rPr lang="fr-FR" sz="2800" dirty="0" smtClean="0"/>
              <a:t>1-1/Définition  de la communication externe  en entreprise </a:t>
            </a:r>
            <a:endParaRPr lang="fr-FR" sz="2800" dirty="0"/>
          </a:p>
        </p:txBody>
      </p:sp>
      <p:sp>
        <p:nvSpPr>
          <p:cNvPr id="3" name="Espace réservé du contenu 2"/>
          <p:cNvSpPr>
            <a:spLocks noGrp="1"/>
          </p:cNvSpPr>
          <p:nvPr>
            <p:ph idx="1"/>
          </p:nvPr>
        </p:nvSpPr>
        <p:spPr/>
        <p:style>
          <a:lnRef idx="1">
            <a:schemeClr val="dk1"/>
          </a:lnRef>
          <a:fillRef idx="2">
            <a:schemeClr val="dk1"/>
          </a:fillRef>
          <a:effectRef idx="1">
            <a:schemeClr val="dk1"/>
          </a:effectRef>
          <a:fontRef idx="minor">
            <a:schemeClr val="dk1"/>
          </a:fontRef>
        </p:style>
        <p:txBody>
          <a:bodyPr>
            <a:normAutofit lnSpcReduction="10000"/>
          </a:bodyPr>
          <a:lstStyle/>
          <a:p>
            <a:r>
              <a:rPr lang="fr-FR" sz="2600" dirty="0" smtClean="0"/>
              <a:t>La communication externe représente l’ensemble des actions de l’entreprise à destination d’un public extérieur à l’entreprise. Elle a pour but de vous faire connaître auprès de vos consommateurs et futurs clients, de vous constituer une identité et de vous permettre de vous démarquer auprès de vos concurrents. Les cibles principales de cette communication demeurent généralement les consommateurs, les décideurs, les partenaires, les fournisseurs, les investisseurs, l’environnement local et la presse. Elle reste destinée de manière dominante à des actions commerciales</a:t>
            </a:r>
            <a:r>
              <a:rPr lang="fr-FR" dirty="0" smtClean="0"/>
              <a:t>.</a:t>
            </a:r>
            <a:endParaRPr lang="fr-FR" dirty="0"/>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p:style>
          <a:lnRef idx="1">
            <a:schemeClr val="accent1"/>
          </a:lnRef>
          <a:fillRef idx="2">
            <a:schemeClr val="accent1"/>
          </a:fillRef>
          <a:effectRef idx="1">
            <a:schemeClr val="accent1"/>
          </a:effectRef>
          <a:fontRef idx="minor">
            <a:schemeClr val="dk1"/>
          </a:fontRef>
        </p:style>
        <p:txBody>
          <a:bodyPr/>
          <a:lstStyle/>
          <a:p>
            <a:r>
              <a:rPr lang="fr-FR" sz="2800" dirty="0" smtClean="0">
                <a:solidFill>
                  <a:srgbClr val="002060"/>
                </a:solidFill>
              </a:rPr>
              <a:t>1-2/C’est quoi l’intérêt  d’une communication externe  de l’entreprise </a:t>
            </a:r>
            <a:br>
              <a:rPr lang="fr-FR" sz="2800" dirty="0" smtClean="0">
                <a:solidFill>
                  <a:srgbClr val="002060"/>
                </a:solidFill>
              </a:rPr>
            </a:br>
            <a:endParaRPr lang="fr-FR" sz="2800" dirty="0"/>
          </a:p>
        </p:txBody>
      </p:sp>
      <p:sp>
        <p:nvSpPr>
          <p:cNvPr id="3" name="Espace réservé du contenu 2"/>
          <p:cNvSpPr>
            <a:spLocks noGrp="1"/>
          </p:cNvSpPr>
          <p:nvPr>
            <p:ph idx="1"/>
          </p:nvPr>
        </p:nvSpPr>
        <p:spPr>
          <a:xfrm>
            <a:off x="914400" y="1783560"/>
            <a:ext cx="7772400" cy="3085600"/>
          </a:xfrm>
        </p:spPr>
        <p:txBody>
          <a:bodyPr/>
          <a:lstStyle/>
          <a:p>
            <a:r>
              <a:rPr lang="fr-FR" dirty="0" smtClean="0"/>
              <a:t>Quelle que soit sa taille, la communication externe d’une entreprise joue un rôle important pour son image et sa notoriété et pourtant, beaucoup d’entreprises limitent leur communication au strict minimum, que ce soit par manque de moyen ou de temps.</a:t>
            </a:r>
          </a:p>
          <a:p>
            <a:endParaRPr lang="fr-FR" dirty="0"/>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323528" y="0"/>
            <a:ext cx="8496944" cy="328498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fr-FR" sz="2400" b="1" dirty="0" smtClean="0"/>
              <a:t>Le rôle de la communication externe est fondamental pour l’image et la notoriété de votre entreprise, car c’est grâce à ses actions que partenaires, clients et prospects forgent leur opinion et leur attitude à son égard. Il est alors essentiel qu’elle offre une image positive basée sur l’expérience, la compétence et l’innovation. Pour y parvenir, elle utilise de multiples canaux : relations publiques, relations médias, événementiel, sponsoring, mécénat, site Internet, e-communication, publicité, promotion des ventes, marketing direct, etc</a:t>
            </a:r>
            <a:r>
              <a:rPr lang="fr-FR" sz="2400" dirty="0" smtClean="0"/>
              <a:t>.</a:t>
            </a:r>
          </a:p>
        </p:txBody>
      </p:sp>
      <p:sp>
        <p:nvSpPr>
          <p:cNvPr id="8" name="Rectangle à coins arrondis 7"/>
          <p:cNvSpPr/>
          <p:nvPr/>
        </p:nvSpPr>
        <p:spPr>
          <a:xfrm>
            <a:off x="0" y="3573016"/>
            <a:ext cx="9144000" cy="3284984"/>
          </a:xfrm>
          <a:prstGeom prst="roundRect">
            <a:avLst/>
          </a:prstGeom>
        </p:spPr>
        <p:style>
          <a:lnRef idx="1">
            <a:schemeClr val="accent6"/>
          </a:lnRef>
          <a:fillRef idx="2">
            <a:schemeClr val="accent6"/>
          </a:fillRef>
          <a:effectRef idx="1">
            <a:schemeClr val="accent6"/>
          </a:effectRef>
          <a:fontRef idx="minor">
            <a:schemeClr val="dk1"/>
          </a:fontRef>
        </p:style>
        <p:txBody>
          <a:bodyPr rtlCol="0" anchor="ctr"/>
          <a:lstStyle/>
          <a:p>
            <a:r>
              <a:rPr lang="fr-FR" sz="2400" dirty="0" smtClean="0"/>
              <a:t>Communiquer en externe avec pertinence et efficacité impose de respecter quelques principes simples, comme par exemple s’adresser à l’interne avant de communiquer vers l’extérieur : il n’est jamais bon que les collaborateurs apprennent par voie de presse une nouvelle qui les concerne directement.</a:t>
            </a:r>
          </a:p>
          <a:p>
            <a:r>
              <a:rPr lang="fr-FR" sz="2400" dirty="0" smtClean="0"/>
              <a:t>La communication constitue un maillon essentiel à ne pas négliger. La réussite de votre projet passe par l’élaboration d’une stratégie de communication pour être sûr d’atteindre votre cible.</a:t>
            </a:r>
          </a:p>
          <a:p>
            <a:r>
              <a:rPr lang="fr-FR" sz="2400" dirty="0" smtClean="0"/>
              <a:t> </a:t>
            </a:r>
            <a:endParaRPr lang="fr-FR" sz="2400"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p:style>
          <a:lnRef idx="1">
            <a:schemeClr val="dk1"/>
          </a:lnRef>
          <a:fillRef idx="2">
            <a:schemeClr val="dk1"/>
          </a:fillRef>
          <a:effectRef idx="1">
            <a:schemeClr val="dk1"/>
          </a:effectRef>
          <a:fontRef idx="minor">
            <a:schemeClr val="dk1"/>
          </a:fontRef>
        </p:style>
        <p:txBody>
          <a:bodyPr/>
          <a:lstStyle/>
          <a:p>
            <a:r>
              <a:rPr lang="fr-FR" sz="2800" b="1" dirty="0" smtClean="0">
                <a:solidFill>
                  <a:schemeClr val="tx1"/>
                </a:solidFill>
              </a:rPr>
              <a:t>1-3/ les  différentes  formes  de la  communication externe de de l’entreprise </a:t>
            </a:r>
            <a:r>
              <a:rPr lang="fr-FR" sz="2400" dirty="0" smtClean="0">
                <a:solidFill>
                  <a:srgbClr val="002060"/>
                </a:solidFill>
              </a:rPr>
              <a:t/>
            </a:r>
            <a:br>
              <a:rPr lang="fr-FR" sz="2400" dirty="0" smtClean="0">
                <a:solidFill>
                  <a:srgbClr val="002060"/>
                </a:solidFill>
              </a:rPr>
            </a:br>
            <a:endParaRPr lang="fr-FR" sz="2400" dirty="0"/>
          </a:p>
        </p:txBody>
      </p:sp>
      <p:graphicFrame>
        <p:nvGraphicFramePr>
          <p:cNvPr id="4" name="Espace réservé du contenu 3"/>
          <p:cNvGraphicFramePr>
            <a:graphicFrameLocks noGrp="1"/>
          </p:cNvGraphicFramePr>
          <p:nvPr>
            <p:ph idx="1"/>
          </p:nvPr>
        </p:nvGraphicFramePr>
        <p:xfrm>
          <a:off x="539750" y="1628775"/>
          <a:ext cx="8147050" cy="4727575"/>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p:style>
          <a:lnRef idx="1">
            <a:schemeClr val="accent1"/>
          </a:lnRef>
          <a:fillRef idx="2">
            <a:schemeClr val="accent1"/>
          </a:fillRef>
          <a:effectRef idx="1">
            <a:schemeClr val="accent1"/>
          </a:effectRef>
          <a:fontRef idx="minor">
            <a:schemeClr val="dk1"/>
          </a:fontRef>
        </p:style>
        <p:txBody>
          <a:bodyPr/>
          <a:lstStyle/>
          <a:p>
            <a:r>
              <a:rPr lang="fr-FR" sz="2800" dirty="0" smtClean="0">
                <a:solidFill>
                  <a:srgbClr val="002060"/>
                </a:solidFill>
              </a:rPr>
              <a:t>1-3/La  stratégie  de la communication  externe  de l’entreprise </a:t>
            </a:r>
            <a:r>
              <a:rPr lang="fr-FR" sz="2000" dirty="0" smtClean="0">
                <a:solidFill>
                  <a:srgbClr val="002060"/>
                </a:solidFill>
              </a:rPr>
              <a:t/>
            </a:r>
            <a:br>
              <a:rPr lang="fr-FR" sz="2000" dirty="0" smtClean="0">
                <a:solidFill>
                  <a:srgbClr val="002060"/>
                </a:solidFill>
              </a:rPr>
            </a:br>
            <a:endParaRPr lang="fr-FR" sz="2000" dirty="0"/>
          </a:p>
        </p:txBody>
      </p:sp>
      <p:sp>
        <p:nvSpPr>
          <p:cNvPr id="3" name="Espace réservé du contenu 2"/>
          <p:cNvSpPr>
            <a:spLocks noGrp="1"/>
          </p:cNvSpPr>
          <p:nvPr>
            <p:ph idx="1"/>
          </p:nvPr>
        </p:nvSpPr>
        <p:spPr>
          <a:xfrm>
            <a:off x="755576" y="1628800"/>
            <a:ext cx="7931224" cy="4726760"/>
          </a:xfrm>
        </p:spPr>
        <p:style>
          <a:lnRef idx="1">
            <a:schemeClr val="accent1"/>
          </a:lnRef>
          <a:fillRef idx="2">
            <a:schemeClr val="accent1"/>
          </a:fillRef>
          <a:effectRef idx="1">
            <a:schemeClr val="accent1"/>
          </a:effectRef>
          <a:fontRef idx="minor">
            <a:schemeClr val="dk1"/>
          </a:fontRef>
        </p:style>
        <p:txBody>
          <a:bodyPr>
            <a:normAutofit fontScale="55000" lnSpcReduction="20000"/>
          </a:bodyPr>
          <a:lstStyle/>
          <a:p>
            <a:r>
              <a:rPr lang="fr-FR" sz="3200" b="1" dirty="0" smtClean="0"/>
              <a:t>Une stratégie qui repose sur 5 points primordiaux</a:t>
            </a:r>
            <a:endParaRPr lang="fr-FR" sz="3200" dirty="0" smtClean="0"/>
          </a:p>
          <a:p>
            <a:r>
              <a:rPr lang="fr-FR" sz="3200" dirty="0" smtClean="0"/>
              <a:t>Analyser la situation et établir un diagnostic afin de mettre en avant les forces et les faiblesses de l’entreprise.</a:t>
            </a:r>
          </a:p>
          <a:p>
            <a:r>
              <a:rPr lang="fr-FR" sz="3200" dirty="0" smtClean="0"/>
              <a:t>choisir un positionnement afin de démarquer l’entreprise d’un monde de plus en plus concurrentiel.</a:t>
            </a:r>
          </a:p>
          <a:p>
            <a:r>
              <a:rPr lang="fr-FR" sz="3200" dirty="0" smtClean="0"/>
              <a:t>définir ses objectifs pour orienter la stratégie d’entreprise et déterminer les moyens de communication les plus appropriés. Les objectifs peuvent être de notoriété, de comportement ou d’image.</a:t>
            </a:r>
          </a:p>
          <a:p>
            <a:r>
              <a:rPr lang="fr-FR" sz="3200" dirty="0" smtClean="0"/>
              <a:t>déterminer ses cibles</a:t>
            </a:r>
          </a:p>
          <a:p>
            <a:r>
              <a:rPr lang="fr-FR" sz="3200" dirty="0" smtClean="0"/>
              <a:t>définir un message qui doit être en accord avec les cibles et les objectifs.</a:t>
            </a:r>
          </a:p>
          <a:p>
            <a:r>
              <a:rPr lang="fr-FR" sz="3200" dirty="0" smtClean="0"/>
              <a:t>choisir des moyens de communications qui vont dépendre des messages, des cibles, des objectifs.</a:t>
            </a:r>
          </a:p>
          <a:p>
            <a:r>
              <a:rPr lang="fr-FR" sz="3200" dirty="0" smtClean="0"/>
              <a:t>La stratégie de communication étant définie, il faut mettre en place un plan de communication, afin d’avoir une vue d’ensemble des outils de communication choisis en fonction de la cible visée. Le plan de communication peut consister à réunir des actions de communication s’inscrivant dans un ensemble cohérent.</a:t>
            </a:r>
          </a:p>
          <a:p>
            <a:endParaRPr lang="fr-FR" dirty="0"/>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p:style>
          <a:lnRef idx="1">
            <a:schemeClr val="dk1"/>
          </a:lnRef>
          <a:fillRef idx="2">
            <a:schemeClr val="dk1"/>
          </a:fillRef>
          <a:effectRef idx="1">
            <a:schemeClr val="dk1"/>
          </a:effectRef>
          <a:fontRef idx="minor">
            <a:schemeClr val="dk1"/>
          </a:fontRef>
        </p:style>
        <p:txBody>
          <a:bodyPr/>
          <a:lstStyle/>
          <a:p>
            <a:r>
              <a:rPr lang="fr-FR" sz="2800" dirty="0" smtClean="0">
                <a:solidFill>
                  <a:schemeClr val="tx1"/>
                </a:solidFill>
              </a:rPr>
              <a:t>1-4/Comment  faire  un  plan  de communication  externe de l’entreprise  </a:t>
            </a:r>
            <a:r>
              <a:rPr lang="fr-FR" sz="2800" dirty="0" smtClean="0">
                <a:solidFill>
                  <a:srgbClr val="002060"/>
                </a:solidFill>
              </a:rPr>
              <a:t/>
            </a:r>
            <a:br>
              <a:rPr lang="fr-FR" sz="2800" dirty="0" smtClean="0">
                <a:solidFill>
                  <a:srgbClr val="002060"/>
                </a:solidFill>
              </a:rPr>
            </a:br>
            <a:endParaRPr lang="fr-FR" sz="2800" dirty="0"/>
          </a:p>
        </p:txBody>
      </p:sp>
      <p:sp>
        <p:nvSpPr>
          <p:cNvPr id="3" name="Espace réservé du contenu 2"/>
          <p:cNvSpPr>
            <a:spLocks noGrp="1"/>
          </p:cNvSpPr>
          <p:nvPr>
            <p:ph idx="1"/>
          </p:nvPr>
        </p:nvSpPr>
        <p:spPr/>
        <p:style>
          <a:lnRef idx="1">
            <a:schemeClr val="dk1"/>
          </a:lnRef>
          <a:fillRef idx="2">
            <a:schemeClr val="dk1"/>
          </a:fillRef>
          <a:effectRef idx="1">
            <a:schemeClr val="dk1"/>
          </a:effectRef>
          <a:fontRef idx="minor">
            <a:schemeClr val="dk1"/>
          </a:fontRef>
        </p:style>
        <p:txBody>
          <a:bodyPr>
            <a:normAutofit fontScale="55000" lnSpcReduction="20000"/>
          </a:bodyPr>
          <a:lstStyle/>
          <a:p>
            <a:r>
              <a:rPr lang="fr-FR" sz="3300" b="1" dirty="0" smtClean="0"/>
              <a:t>La communication est un investissement en argent et en temps. Un plan de communication regroupe l’ensemble des opérations et des actions mises en œuvre sur une période donnée, cela nécessite un suivi des objectifs fixés en amont afin de mesurer l’efficacité de votre plan.</a:t>
            </a:r>
          </a:p>
          <a:p>
            <a:r>
              <a:rPr lang="fr-FR" sz="3300" b="1" dirty="0" smtClean="0"/>
              <a:t>Avant d’établir le plan de communication, vous devez analyser le marché et vous posez les bonnes questions pour déterminer votre budget de communication :</a:t>
            </a:r>
          </a:p>
          <a:p>
            <a:r>
              <a:rPr lang="fr-FR" sz="3300" b="1" dirty="0" smtClean="0"/>
              <a:t>Comment vous situez-vous sur le marché par rapport à la concurrence ?</a:t>
            </a:r>
          </a:p>
          <a:p>
            <a:r>
              <a:rPr lang="fr-FR" sz="3300" b="1" dirty="0" smtClean="0"/>
              <a:t>Quel est l’investissement en temps et en argent que vous pouvez y consacrer ?</a:t>
            </a:r>
          </a:p>
          <a:p>
            <a:r>
              <a:rPr lang="fr-FR" sz="3300" b="1" dirty="0" smtClean="0"/>
              <a:t>Quel est l’état des lieux de votre communication actuelle et les actions mises en place ?</a:t>
            </a:r>
          </a:p>
          <a:p>
            <a:r>
              <a:rPr lang="fr-FR" sz="3300" b="1" dirty="0" smtClean="0"/>
              <a:t>Quelle est l’analyse découlant de votre communication actuelle quant au retour sur investissement ?</a:t>
            </a:r>
          </a:p>
          <a:p>
            <a:r>
              <a:rPr lang="fr-FR" sz="3300" b="1" dirty="0" smtClean="0"/>
              <a:t>Quels sont vos objectifs ?</a:t>
            </a:r>
          </a:p>
          <a:p>
            <a:r>
              <a:rPr lang="fr-FR" sz="3300" b="1" dirty="0" smtClean="0"/>
              <a:t>Quel est le public ciblé par votre communication ?</a:t>
            </a:r>
          </a:p>
          <a:p>
            <a:r>
              <a:rPr lang="fr-FR" sz="3300" b="1" dirty="0" smtClean="0"/>
              <a:t>Quels sont les outils de communication adaptés ?</a:t>
            </a:r>
          </a:p>
          <a:p>
            <a:pPr>
              <a:buNone/>
            </a:pPr>
            <a:endParaRPr lang="fr-FR" dirty="0" smtClean="0"/>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p:style>
          <a:lnRef idx="2">
            <a:schemeClr val="accent2"/>
          </a:lnRef>
          <a:fillRef idx="1">
            <a:schemeClr val="lt1"/>
          </a:fillRef>
          <a:effectRef idx="0">
            <a:schemeClr val="accent2"/>
          </a:effectRef>
          <a:fontRef idx="minor">
            <a:schemeClr val="dk1"/>
          </a:fontRef>
        </p:style>
        <p:txBody>
          <a:bodyPr/>
          <a:lstStyle/>
          <a:p>
            <a:r>
              <a:rPr lang="fr-FR" dirty="0" smtClean="0">
                <a:solidFill>
                  <a:srgbClr val="002060"/>
                </a:solidFill>
              </a:rPr>
              <a:t>2- la  </a:t>
            </a:r>
            <a:r>
              <a:rPr lang="fr-FR" sz="2800" dirty="0" smtClean="0">
                <a:solidFill>
                  <a:srgbClr val="002060"/>
                </a:solidFill>
              </a:rPr>
              <a:t>communication</a:t>
            </a:r>
            <a:r>
              <a:rPr lang="fr-FR" dirty="0" smtClean="0">
                <a:solidFill>
                  <a:srgbClr val="002060"/>
                </a:solidFill>
              </a:rPr>
              <a:t>  commerciale </a:t>
            </a:r>
            <a:br>
              <a:rPr lang="fr-FR" dirty="0" smtClean="0">
                <a:solidFill>
                  <a:srgbClr val="002060"/>
                </a:solidFill>
              </a:rPr>
            </a:br>
            <a:endParaRPr lang="fr-FR" dirty="0"/>
          </a:p>
        </p:txBody>
      </p:sp>
      <p:sp>
        <p:nvSpPr>
          <p:cNvPr id="3" name="Espace réservé du contenu 2"/>
          <p:cNvSpPr>
            <a:spLocks noGrp="1"/>
          </p:cNvSpPr>
          <p:nvPr>
            <p:ph idx="1"/>
          </p:nvPr>
        </p:nvSpPr>
        <p:spPr/>
        <p:style>
          <a:lnRef idx="1">
            <a:schemeClr val="accent2"/>
          </a:lnRef>
          <a:fillRef idx="3">
            <a:schemeClr val="accent2"/>
          </a:fillRef>
          <a:effectRef idx="2">
            <a:schemeClr val="accent2"/>
          </a:effectRef>
          <a:fontRef idx="minor">
            <a:schemeClr val="lt1"/>
          </a:fontRef>
        </p:style>
        <p:txBody>
          <a:bodyPr>
            <a:normAutofit/>
          </a:bodyPr>
          <a:lstStyle/>
          <a:p>
            <a:r>
              <a:rPr lang="fr-FR" sz="2800" dirty="0" smtClean="0"/>
              <a:t>La communication commerciale regroupe l'ensemble des actions de communication entreprises dans le but de favoriser directement ou indirectement la commercialisation d'un produit ou service.</a:t>
            </a:r>
            <a:br>
              <a:rPr lang="fr-FR" sz="2800" dirty="0" smtClean="0"/>
            </a:br>
            <a:r>
              <a:rPr lang="fr-FR" sz="2800" dirty="0" smtClean="0"/>
              <a:t>L'essentiel des actions de communication commerciale vise les consommateurs, mais elles peuvent également s'adresser aux prescripteurs, </a:t>
            </a:r>
            <a:r>
              <a:rPr lang="fr-FR" sz="2800" dirty="0" err="1" smtClean="0"/>
              <a:t>influenceurs</a:t>
            </a:r>
            <a:r>
              <a:rPr lang="fr-FR" sz="2800" dirty="0" smtClean="0"/>
              <a:t> ou distributeurs</a:t>
            </a:r>
            <a:endParaRPr lang="fr-FR" sz="2800" dirty="0"/>
          </a:p>
        </p:txBody>
      </p:sp>
    </p:spTree>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Métro">
  <a:themeElements>
    <a:clrScheme name="Métro">
      <a:dk1>
        <a:sysClr val="windowText" lastClr="000000"/>
      </a:dk1>
      <a:lt1>
        <a:sysClr val="window" lastClr="FFFFFF"/>
      </a:lt1>
      <a:dk2>
        <a:srgbClr val="4E5B6F"/>
      </a:dk2>
      <a:lt2>
        <a:srgbClr val="D6ECFF"/>
      </a:lt2>
      <a:accent1>
        <a:srgbClr val="7FD13B"/>
      </a:accent1>
      <a:accent2>
        <a:srgbClr val="EA157A"/>
      </a:accent2>
      <a:accent3>
        <a:srgbClr val="FEB80A"/>
      </a:accent3>
      <a:accent4>
        <a:srgbClr val="00ADDC"/>
      </a:accent4>
      <a:accent5>
        <a:srgbClr val="738AC8"/>
      </a:accent5>
      <a:accent6>
        <a:srgbClr val="1AB39F"/>
      </a:accent6>
      <a:hlink>
        <a:srgbClr val="EB8803"/>
      </a:hlink>
      <a:folHlink>
        <a:srgbClr val="5F7791"/>
      </a:folHlink>
    </a:clrScheme>
    <a:fontScheme name="Métro">
      <a:majorFont>
        <a:latin typeface="Consolas"/>
        <a:ea typeface=""/>
        <a:cs typeface=""/>
        <a:font script="Jpan" typeface="HG丸ｺﾞｼｯｸM-PRO"/>
        <a:font script="Hang" typeface="HY중고딕"/>
        <a:font script="Hans" typeface="华文楷体"/>
        <a:font script="Hant" typeface="新細明體"/>
        <a:font script="Arab" typeface="Tahoma"/>
        <a:font script="Hebr" typeface="Levenim MT"/>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ajorFont>
      <a:minorFont>
        <a:latin typeface="Corbel"/>
        <a:ea typeface=""/>
        <a:cs typeface=""/>
        <a:font script="Jpan" typeface="HGｺﾞｼｯｸM"/>
        <a:font script="Hang" typeface="맑은 고딕"/>
        <a:font script="Hans" typeface="宋体"/>
        <a:font script="Hant" typeface="新細明體"/>
        <a:font script="Arab" typeface="Tahoma"/>
        <a:font script="Hebr" typeface="Miriam"/>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inorFont>
    </a:fontScheme>
    <a:fmtScheme name="Métro">
      <a:fillStyleLst>
        <a:solidFill>
          <a:schemeClr val="phClr"/>
        </a:solidFill>
        <a:gradFill rotWithShape="1">
          <a:gsLst>
            <a:gs pos="0">
              <a:schemeClr val="phClr">
                <a:tint val="25000"/>
                <a:satMod val="125000"/>
              </a:schemeClr>
            </a:gs>
            <a:gs pos="40000">
              <a:schemeClr val="phClr">
                <a:tint val="55000"/>
                <a:satMod val="130000"/>
              </a:schemeClr>
            </a:gs>
            <a:gs pos="50000">
              <a:schemeClr val="phClr">
                <a:tint val="59000"/>
                <a:satMod val="130000"/>
              </a:schemeClr>
            </a:gs>
            <a:gs pos="65000">
              <a:schemeClr val="phClr">
                <a:tint val="55000"/>
                <a:satMod val="130000"/>
              </a:schemeClr>
            </a:gs>
            <a:gs pos="100000">
              <a:schemeClr val="phClr">
                <a:tint val="20000"/>
                <a:satMod val="125000"/>
              </a:schemeClr>
            </a:gs>
          </a:gsLst>
          <a:lin ang="5400000" scaled="0"/>
        </a:gradFill>
        <a:gradFill rotWithShape="1">
          <a:gsLst>
            <a:gs pos="0">
              <a:schemeClr val="phClr">
                <a:tint val="48000"/>
                <a:satMod val="138000"/>
              </a:schemeClr>
            </a:gs>
            <a:gs pos="25000">
              <a:schemeClr val="phClr">
                <a:tint val="85000"/>
              </a:schemeClr>
            </a:gs>
            <a:gs pos="40000">
              <a:schemeClr val="phClr">
                <a:tint val="92000"/>
              </a:schemeClr>
            </a:gs>
            <a:gs pos="50000">
              <a:schemeClr val="phClr">
                <a:tint val="93000"/>
              </a:schemeClr>
            </a:gs>
            <a:gs pos="60000">
              <a:schemeClr val="phClr">
                <a:tint val="92000"/>
              </a:schemeClr>
            </a:gs>
            <a:gs pos="75000">
              <a:schemeClr val="phClr">
                <a:tint val="83000"/>
                <a:satMod val="108000"/>
              </a:schemeClr>
            </a:gs>
            <a:gs pos="100000">
              <a:schemeClr val="phClr">
                <a:tint val="48000"/>
                <a:satMod val="150000"/>
              </a:schemeClr>
            </a:gs>
          </a:gsLst>
          <a:lin ang="5400000" scaled="0"/>
        </a:gradFill>
      </a:fillStyleLst>
      <a:lnStyleLst>
        <a:ln w="12000" cap="flat" cmpd="sng" algn="ctr">
          <a:solidFill>
            <a:schemeClr val="phClr"/>
          </a:solidFill>
          <a:prstDash val="solid"/>
        </a:ln>
        <a:ln w="19050" cap="flat" cmpd="sng" algn="ctr">
          <a:solidFill>
            <a:schemeClr val="phClr"/>
          </a:solidFill>
          <a:prstDash val="solid"/>
        </a:ln>
        <a:ln w="38100" cap="flat" cmpd="sng" algn="ctr">
          <a:solidFill>
            <a:schemeClr val="phClr"/>
          </a:solidFill>
          <a:prstDash val="solid"/>
        </a:ln>
      </a:lnStyleLst>
      <a:effectStyleLst>
        <a:effectStyle>
          <a:effectLst>
            <a:glow rad="63500">
              <a:schemeClr val="phClr">
                <a:alpha val="45000"/>
                <a:satMod val="120000"/>
              </a:schemeClr>
            </a:glow>
          </a:effectLst>
        </a:effectStyle>
        <a:effectStyle>
          <a:effectLst>
            <a:glow rad="63500">
              <a:schemeClr val="phClr">
                <a:alpha val="45000"/>
                <a:satMod val="120000"/>
              </a:schemeClr>
            </a:glow>
          </a:effectLst>
          <a:scene3d>
            <a:camera prst="orthographicFront" fov="0">
              <a:rot lat="0" lon="0" rev="0"/>
            </a:camera>
            <a:lightRig rig="brightRoom" dir="tl">
              <a:rot lat="0" lon="0" rev="8700000"/>
            </a:lightRig>
          </a:scene3d>
          <a:sp3d>
            <a:bevelT w="0" h="0"/>
            <a:contourClr>
              <a:schemeClr val="phClr">
                <a:tint val="70000"/>
              </a:schemeClr>
            </a:contourClr>
          </a:sp3d>
        </a:effectStyle>
        <a:effectStyle>
          <a:effectLst>
            <a:glow rad="101500">
              <a:schemeClr val="phClr">
                <a:alpha val="42000"/>
                <a:satMod val="120000"/>
              </a:schemeClr>
            </a:glow>
          </a:effectLst>
          <a:scene3d>
            <a:camera prst="orthographicFront" fov="0">
              <a:rot lat="0" lon="0" rev="0"/>
            </a:camera>
            <a:lightRig rig="glow" dir="t">
              <a:rot lat="0" lon="0" rev="4800000"/>
            </a:lightRig>
          </a:scene3d>
          <a:sp3d prstMaterial="powder">
            <a:bevelT w="50800" h="50800"/>
            <a:contourClr>
              <a:schemeClr val="phClr"/>
            </a:contourClr>
          </a:sp3d>
        </a:effectStyle>
      </a:effectStyleLst>
      <a:bgFillStyleLst>
        <a:solidFill>
          <a:schemeClr val="phClr"/>
        </a:solidFill>
        <a:gradFill rotWithShape="1">
          <a:gsLst>
            <a:gs pos="0">
              <a:schemeClr val="bg1">
                <a:shade val="100000"/>
                <a:satMod val="150000"/>
              </a:schemeClr>
            </a:gs>
            <a:gs pos="65000">
              <a:schemeClr val="bg1">
                <a:shade val="90000"/>
                <a:satMod val="375000"/>
              </a:schemeClr>
            </a:gs>
            <a:gs pos="100000">
              <a:schemeClr val="phClr">
                <a:tint val="88000"/>
                <a:satMod val="400000"/>
              </a:schemeClr>
            </a:gs>
          </a:gsLst>
          <a:lin ang="5400000" scaled="0"/>
        </a:gradFill>
        <a:blipFill>
          <a:blip xmlns:r="http://schemas.openxmlformats.org/officeDocument/2006/relationships" r:embed="rId1">
            <a:duotone>
              <a:schemeClr val="phClr">
                <a:shade val="40000"/>
                <a:satMod val="180000"/>
              </a:schemeClr>
              <a:schemeClr val="phClr">
                <a:tint val="90000"/>
                <a:satMod val="200000"/>
              </a:schemeClr>
            </a:duotone>
          </a:blip>
          <a:tile tx="0" ty="0" sx="80000" sy="80000" flip="none" algn="tl"/>
        </a:blipFill>
      </a:bgFillStyleLst>
    </a:fmtScheme>
  </a:themeElements>
  <a:objectDefaults/>
  <a:extraClrSchemeLst/>
</a:theme>
</file>

<file path=ppt/theme/theme2.xml><?xml version="1.0" encoding="utf-8"?>
<a:theme xmlns:a="http://schemas.openxmlformats.org/drawingml/2006/main" name="Thème Offic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Metro</Template>
  <TotalTime>45</TotalTime>
  <Words>886</Words>
  <Application>Microsoft Office PowerPoint</Application>
  <PresentationFormat>On-screen Show (4:3)</PresentationFormat>
  <Paragraphs>51</Paragraphs>
  <Slides>10</Slides>
  <Notes>3</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10</vt:i4>
      </vt:variant>
    </vt:vector>
  </HeadingPairs>
  <TitlesOfParts>
    <vt:vector size="17" baseType="lpstr">
      <vt:lpstr>Calibri</vt:lpstr>
      <vt:lpstr>Consolas</vt:lpstr>
      <vt:lpstr>Corbel</vt:lpstr>
      <vt:lpstr>Wingdings</vt:lpstr>
      <vt:lpstr>Wingdings 2</vt:lpstr>
      <vt:lpstr>Wingdings 3</vt:lpstr>
      <vt:lpstr>Métro</vt:lpstr>
      <vt:lpstr>EnseigNante  : chahinez  djahnine   email: djahnineines@gmail.com mobile  : 0561289726</vt:lpstr>
      <vt:lpstr>2me  partie  du cours: communication  en  entreprise  </vt:lpstr>
      <vt:lpstr>La  communication  externe  de l’entreprise  </vt:lpstr>
      <vt:lpstr>1-1/Définition  de la communication externe  en entreprise </vt:lpstr>
      <vt:lpstr>1-2/C’est quoi l’intérêt  d’une communication externe  de l’entreprise  </vt:lpstr>
      <vt:lpstr>PowerPoint Presentation</vt:lpstr>
      <vt:lpstr>1-3/ les  différentes  formes  de la  communication externe de de l’entreprise  </vt:lpstr>
      <vt:lpstr>1-3/La  stratégie  de la communication  externe  de l’entreprise  </vt:lpstr>
      <vt:lpstr>1-4/Comment  faire  un  plan  de communication  externe de l’entreprise   </vt:lpstr>
      <vt:lpstr>2- la  communication  commerciale  </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En seigante  : chahinez  djahnine   email: djahnineines@gmail.com mobile  : 0561289726</dc:title>
  <dc:creator>info</dc:creator>
  <cp:lastModifiedBy>admin</cp:lastModifiedBy>
  <cp:revision>7</cp:revision>
  <dcterms:created xsi:type="dcterms:W3CDTF">2020-05-05T12:04:16Z</dcterms:created>
  <dcterms:modified xsi:type="dcterms:W3CDTF">2020-05-05T16:21:46Z</dcterms:modified>
</cp:coreProperties>
</file>