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6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3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1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19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8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40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96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44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13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09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701A-7A7D-4007-80F7-ACC7C77B4FF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33C3-9C62-4D4C-A3A0-987F98266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64" y="2893807"/>
            <a:ext cx="5391150" cy="11811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0362" y="1246112"/>
            <a:ext cx="9144000" cy="521923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Pour les étudiants</a:t>
            </a:r>
            <a:r>
              <a:rPr lang="fr-FR" sz="3200" dirty="0" smtClean="0"/>
              <a:t> S4GIM ET S4GPL</a:t>
            </a:r>
          </a:p>
          <a:p>
            <a:r>
              <a:rPr lang="fr-FR" sz="3200" smtClean="0"/>
              <a:t>En ligne ISTA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9992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89" y="710005"/>
            <a:ext cx="10026127" cy="56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802" y="1290918"/>
            <a:ext cx="6572923" cy="45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4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50" y="486580"/>
            <a:ext cx="10036885" cy="60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2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53" y="520868"/>
            <a:ext cx="9950824" cy="56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4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974" y="419548"/>
            <a:ext cx="10370372" cy="60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1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89" y="323344"/>
            <a:ext cx="10295067" cy="60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943" y="423357"/>
            <a:ext cx="10230522" cy="58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76" y="418903"/>
            <a:ext cx="10693101" cy="63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2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643" y="546080"/>
            <a:ext cx="9671124" cy="59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4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278" y="636885"/>
            <a:ext cx="10402643" cy="58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192" y="1104254"/>
            <a:ext cx="8068236" cy="4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581" y="343069"/>
            <a:ext cx="10295067" cy="60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63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0473" y="577738"/>
            <a:ext cx="10515600" cy="5640182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0" y="706194"/>
            <a:ext cx="9402185" cy="54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2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54" y="446526"/>
            <a:ext cx="10316584" cy="58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74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671" y="378076"/>
            <a:ext cx="10499463" cy="61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1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219" y="998415"/>
            <a:ext cx="10262796" cy="47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8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793" y="889437"/>
            <a:ext cx="9294607" cy="54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9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216" y="790892"/>
            <a:ext cx="10209007" cy="58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7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24" y="756527"/>
            <a:ext cx="10499463" cy="56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8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367" y="542439"/>
            <a:ext cx="10617798" cy="57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369" y="771226"/>
            <a:ext cx="10348857" cy="55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134" y="929845"/>
            <a:ext cx="7702475" cy="51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88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431" y="543811"/>
            <a:ext cx="9907793" cy="58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33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310" y="526404"/>
            <a:ext cx="10069156" cy="5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92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313" y="1538344"/>
            <a:ext cx="8283388" cy="35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1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913" y="633233"/>
            <a:ext cx="10359614" cy="53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38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613186"/>
            <a:ext cx="9724912" cy="61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29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975" y="731519"/>
            <a:ext cx="10370372" cy="53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2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946" y="1285305"/>
            <a:ext cx="9789459" cy="48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793" y="462860"/>
            <a:ext cx="10305825" cy="61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47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979" y="1466467"/>
            <a:ext cx="8283387" cy="25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55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51" y="634701"/>
            <a:ext cx="9165515" cy="46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48" y="722759"/>
            <a:ext cx="8186568" cy="47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0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337" y="430305"/>
            <a:ext cx="10370372" cy="55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7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311" y="613186"/>
            <a:ext cx="9714155" cy="57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3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62" y="794376"/>
            <a:ext cx="9671125" cy="5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3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885" y="454883"/>
            <a:ext cx="10445675" cy="59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581" y="708034"/>
            <a:ext cx="10348857" cy="55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8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98" y="731520"/>
            <a:ext cx="10822193" cy="55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28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</Words>
  <Application>Microsoft Office PowerPoint</Application>
  <PresentationFormat>Grand écran</PresentationFormat>
  <Paragraphs>2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8</cp:revision>
  <dcterms:created xsi:type="dcterms:W3CDTF">2023-02-10T12:27:33Z</dcterms:created>
  <dcterms:modified xsi:type="dcterms:W3CDTF">2023-02-13T15:25:17Z</dcterms:modified>
</cp:coreProperties>
</file>