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1" r:id="rId2"/>
    <p:sldId id="267" r:id="rId3"/>
    <p:sldId id="268" r:id="rId4"/>
    <p:sldId id="266" r:id="rId5"/>
    <p:sldId id="269" r:id="rId6"/>
    <p:sldId id="270" r:id="rId7"/>
  </p:sldIdLst>
  <p:sldSz cx="51206400" cy="28803600"/>
  <p:notesSz cx="6858000" cy="9144000"/>
  <p:defaultTextStyle>
    <a:defPPr>
      <a:defRPr lang="fr-FR"/>
    </a:defPPr>
    <a:lvl1pPr marL="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1pPr>
    <a:lvl2pPr marL="20574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2pPr>
    <a:lvl3pPr marL="41148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3pPr>
    <a:lvl4pPr marL="61722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4pPr>
    <a:lvl5pPr marL="82296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5pPr>
    <a:lvl6pPr marL="102870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6pPr>
    <a:lvl7pPr marL="123444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7pPr>
    <a:lvl8pPr marL="144018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8pPr>
    <a:lvl9pPr marL="16459200" algn="l" defTabSz="41148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072" userDrawn="1">
          <p15:clr>
            <a:srgbClr val="A4A3A4"/>
          </p15:clr>
        </p15:guide>
        <p15:guide id="2" pos="1612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7" d="100"/>
          <a:sy n="17" d="100"/>
        </p:scale>
        <p:origin x="624" y="60"/>
      </p:cViewPr>
      <p:guideLst>
        <p:guide orient="horz" pos="9072"/>
        <p:guide pos="1612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87292E-4C4C-4709-BBFF-7F3F10A3B227}" type="datetimeFigureOut">
              <a:rPr lang="fr-FR" smtClean="0"/>
              <a:pPr/>
              <a:t>03/11/2021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BBFF51-C2AD-4806-9BB4-8540ED2D77C8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7154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840480" y="8947788"/>
            <a:ext cx="43525440" cy="617410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680960" y="16322040"/>
            <a:ext cx="35844480" cy="73609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172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22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287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34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401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45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D77DC6-5FFC-4AAF-A783-F4D742845DBF}" type="datetime1">
              <a:rPr lang="fr-FR" smtClean="0"/>
              <a:pPr/>
              <a:t>03/11/2021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65298-A963-4E65-B9ED-4648940C6A8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115AE-58E5-4509-BC14-DD34EDFB009C}" type="datetime1">
              <a:rPr lang="fr-FR" smtClean="0"/>
              <a:pPr/>
              <a:t>03/11/2021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65298-A963-4E65-B9ED-4648940C6A8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116947957" y="7267578"/>
            <a:ext cx="36288980" cy="15483268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063234" y="7267578"/>
            <a:ext cx="108031281" cy="15483268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02F23-66DD-446D-A72C-46D66B3D4C5E}" type="datetime1">
              <a:rPr lang="fr-FR" smtClean="0"/>
              <a:pPr/>
              <a:t>03/11/2021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65298-A963-4E65-B9ED-4648940C6A8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AE380-47DE-41AF-BF04-4BE7B6F0494A}" type="datetime1">
              <a:rPr lang="fr-FR" smtClean="0"/>
              <a:pPr/>
              <a:t>03/11/2021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65298-A963-4E65-B9ED-4648940C6A8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44953" y="18508984"/>
            <a:ext cx="43525440" cy="5720715"/>
          </a:xfrm>
        </p:spPr>
        <p:txBody>
          <a:bodyPr anchor="t"/>
          <a:lstStyle>
            <a:lvl1pPr algn="l">
              <a:defRPr sz="18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044953" y="12208198"/>
            <a:ext cx="43525440" cy="6300785"/>
          </a:xfrm>
        </p:spPr>
        <p:txBody>
          <a:bodyPr anchor="b"/>
          <a:lstStyle>
            <a:lvl1pPr marL="0" indent="0">
              <a:buNone/>
              <a:defRPr sz="9000">
                <a:solidFill>
                  <a:schemeClr val="tx1">
                    <a:tint val="75000"/>
                  </a:schemeClr>
                </a:solidFill>
              </a:defRPr>
            </a:lvl1pPr>
            <a:lvl2pPr marL="2057400" indent="0">
              <a:buNone/>
              <a:defRPr sz="8100">
                <a:solidFill>
                  <a:schemeClr val="tx1">
                    <a:tint val="75000"/>
                  </a:schemeClr>
                </a:solidFill>
              </a:defRPr>
            </a:lvl2pPr>
            <a:lvl3pPr marL="4114800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3pPr>
            <a:lvl4pPr marL="61722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4pPr>
            <a:lvl5pPr marL="82296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5pPr>
            <a:lvl6pPr marL="102870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6pPr>
            <a:lvl7pPr marL="123444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7pPr>
            <a:lvl8pPr marL="144018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8pPr>
            <a:lvl9pPr marL="16459200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77325-F241-4E1A-8A85-DEE394FE696F}" type="datetime1">
              <a:rPr lang="fr-FR" smtClean="0"/>
              <a:pPr/>
              <a:t>03/11/2021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65298-A963-4E65-B9ED-4648940C6A8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063236" y="42338628"/>
            <a:ext cx="72160128" cy="119761635"/>
          </a:xfrm>
        </p:spPr>
        <p:txBody>
          <a:bodyPr/>
          <a:lstStyle>
            <a:lvl1pPr>
              <a:defRPr sz="12600"/>
            </a:lvl1pPr>
            <a:lvl2pPr>
              <a:defRPr sz="10800"/>
            </a:lvl2pPr>
            <a:lvl3pPr>
              <a:defRPr sz="9000"/>
            </a:lvl3pPr>
            <a:lvl4pPr>
              <a:defRPr sz="8100"/>
            </a:lvl4pPr>
            <a:lvl5pPr>
              <a:defRPr sz="8100"/>
            </a:lvl5pPr>
            <a:lvl6pPr>
              <a:defRPr sz="8100"/>
            </a:lvl6pPr>
            <a:lvl7pPr>
              <a:defRPr sz="8100"/>
            </a:lvl7pPr>
            <a:lvl8pPr>
              <a:defRPr sz="8100"/>
            </a:lvl8pPr>
            <a:lvl9pPr>
              <a:defRPr sz="81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1076801" y="42338628"/>
            <a:ext cx="72160134" cy="119761635"/>
          </a:xfrm>
        </p:spPr>
        <p:txBody>
          <a:bodyPr/>
          <a:lstStyle>
            <a:lvl1pPr>
              <a:defRPr sz="12600"/>
            </a:lvl1pPr>
            <a:lvl2pPr>
              <a:defRPr sz="10800"/>
            </a:lvl2pPr>
            <a:lvl3pPr>
              <a:defRPr sz="9000"/>
            </a:lvl3pPr>
            <a:lvl4pPr>
              <a:defRPr sz="8100"/>
            </a:lvl4pPr>
            <a:lvl5pPr>
              <a:defRPr sz="8100"/>
            </a:lvl5pPr>
            <a:lvl6pPr>
              <a:defRPr sz="8100"/>
            </a:lvl6pPr>
            <a:lvl7pPr>
              <a:defRPr sz="8100"/>
            </a:lvl7pPr>
            <a:lvl8pPr>
              <a:defRPr sz="8100"/>
            </a:lvl8pPr>
            <a:lvl9pPr>
              <a:defRPr sz="81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E3636-9814-46CA-904E-AC6514412819}" type="datetime1">
              <a:rPr lang="fr-FR" smtClean="0"/>
              <a:pPr/>
              <a:t>03/11/2021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65298-A963-4E65-B9ED-4648940C6A8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60320" y="1153479"/>
            <a:ext cx="46085760" cy="48006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560320" y="6447476"/>
            <a:ext cx="22625052" cy="2687001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57400" indent="0">
              <a:buNone/>
              <a:defRPr sz="9000" b="1"/>
            </a:lvl2pPr>
            <a:lvl3pPr marL="4114800" indent="0">
              <a:buNone/>
              <a:defRPr sz="8100" b="1"/>
            </a:lvl3pPr>
            <a:lvl4pPr marL="6172200" indent="0">
              <a:buNone/>
              <a:defRPr sz="7200" b="1"/>
            </a:lvl4pPr>
            <a:lvl5pPr marL="8229600" indent="0">
              <a:buNone/>
              <a:defRPr sz="7200" b="1"/>
            </a:lvl5pPr>
            <a:lvl6pPr marL="10287000" indent="0">
              <a:buNone/>
              <a:defRPr sz="7200" b="1"/>
            </a:lvl6pPr>
            <a:lvl7pPr marL="12344400" indent="0">
              <a:buNone/>
              <a:defRPr sz="7200" b="1"/>
            </a:lvl7pPr>
            <a:lvl8pPr marL="14401800" indent="0">
              <a:buNone/>
              <a:defRPr sz="7200" b="1"/>
            </a:lvl8pPr>
            <a:lvl9pPr marL="16459200" indent="0">
              <a:buNone/>
              <a:defRPr sz="7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560320" y="9134477"/>
            <a:ext cx="22625052" cy="16595409"/>
          </a:xfrm>
        </p:spPr>
        <p:txBody>
          <a:bodyPr/>
          <a:lstStyle>
            <a:lvl1pPr>
              <a:defRPr sz="10800"/>
            </a:lvl1pPr>
            <a:lvl2pPr>
              <a:defRPr sz="9000"/>
            </a:lvl2pPr>
            <a:lvl3pPr>
              <a:defRPr sz="81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26012144" y="6447476"/>
            <a:ext cx="22633940" cy="2687001"/>
          </a:xfrm>
        </p:spPr>
        <p:txBody>
          <a:bodyPr anchor="b"/>
          <a:lstStyle>
            <a:lvl1pPr marL="0" indent="0">
              <a:buNone/>
              <a:defRPr sz="10800" b="1"/>
            </a:lvl1pPr>
            <a:lvl2pPr marL="2057400" indent="0">
              <a:buNone/>
              <a:defRPr sz="9000" b="1"/>
            </a:lvl2pPr>
            <a:lvl3pPr marL="4114800" indent="0">
              <a:buNone/>
              <a:defRPr sz="8100" b="1"/>
            </a:lvl3pPr>
            <a:lvl4pPr marL="6172200" indent="0">
              <a:buNone/>
              <a:defRPr sz="7200" b="1"/>
            </a:lvl4pPr>
            <a:lvl5pPr marL="8229600" indent="0">
              <a:buNone/>
              <a:defRPr sz="7200" b="1"/>
            </a:lvl5pPr>
            <a:lvl6pPr marL="10287000" indent="0">
              <a:buNone/>
              <a:defRPr sz="7200" b="1"/>
            </a:lvl6pPr>
            <a:lvl7pPr marL="12344400" indent="0">
              <a:buNone/>
              <a:defRPr sz="7200" b="1"/>
            </a:lvl7pPr>
            <a:lvl8pPr marL="14401800" indent="0">
              <a:buNone/>
              <a:defRPr sz="7200" b="1"/>
            </a:lvl8pPr>
            <a:lvl9pPr marL="16459200" indent="0">
              <a:buNone/>
              <a:defRPr sz="7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26012144" y="9134477"/>
            <a:ext cx="22633940" cy="16595409"/>
          </a:xfrm>
        </p:spPr>
        <p:txBody>
          <a:bodyPr/>
          <a:lstStyle>
            <a:lvl1pPr>
              <a:defRPr sz="10800"/>
            </a:lvl1pPr>
            <a:lvl2pPr>
              <a:defRPr sz="9000"/>
            </a:lvl2pPr>
            <a:lvl3pPr>
              <a:defRPr sz="81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63F75-01E5-461D-AB82-9AFAF14285BF}" type="datetime1">
              <a:rPr lang="fr-FR" smtClean="0"/>
              <a:pPr/>
              <a:t>03/11/2021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65298-A963-4E65-B9ED-4648940C6A8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9B7E6-472F-441A-91EF-178C4D63BC1F}" type="datetime1">
              <a:rPr lang="fr-FR" smtClean="0"/>
              <a:pPr/>
              <a:t>03/11/2021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65298-A963-4E65-B9ED-4648940C6A8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15B93-ADC4-4860-9C61-57D695392636}" type="datetime1">
              <a:rPr lang="fr-FR" smtClean="0"/>
              <a:pPr/>
              <a:t>03/11/2021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65298-A963-4E65-B9ED-4648940C6A8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60324" y="1146810"/>
            <a:ext cx="16846553" cy="4880610"/>
          </a:xfrm>
        </p:spPr>
        <p:txBody>
          <a:bodyPr anchor="b"/>
          <a:lstStyle>
            <a:lvl1pPr algn="l">
              <a:defRPr sz="9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020280" y="1146813"/>
            <a:ext cx="28625801" cy="24583075"/>
          </a:xfrm>
        </p:spPr>
        <p:txBody>
          <a:bodyPr/>
          <a:lstStyle>
            <a:lvl1pPr>
              <a:defRPr sz="14400"/>
            </a:lvl1pPr>
            <a:lvl2pPr>
              <a:defRPr sz="12600"/>
            </a:lvl2pPr>
            <a:lvl3pPr>
              <a:defRPr sz="10800"/>
            </a:lvl3pPr>
            <a:lvl4pPr>
              <a:defRPr sz="9000"/>
            </a:lvl4pPr>
            <a:lvl5pPr>
              <a:defRPr sz="9000"/>
            </a:lvl5pPr>
            <a:lvl6pPr>
              <a:defRPr sz="9000"/>
            </a:lvl6pPr>
            <a:lvl7pPr>
              <a:defRPr sz="9000"/>
            </a:lvl7pPr>
            <a:lvl8pPr>
              <a:defRPr sz="9000"/>
            </a:lvl8pPr>
            <a:lvl9pPr>
              <a:defRPr sz="9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560324" y="6027423"/>
            <a:ext cx="16846553" cy="19702465"/>
          </a:xfrm>
        </p:spPr>
        <p:txBody>
          <a:bodyPr/>
          <a:lstStyle>
            <a:lvl1pPr marL="0" indent="0">
              <a:buNone/>
              <a:defRPr sz="6300"/>
            </a:lvl1pPr>
            <a:lvl2pPr marL="2057400" indent="0">
              <a:buNone/>
              <a:defRPr sz="5400"/>
            </a:lvl2pPr>
            <a:lvl3pPr marL="4114800" indent="0">
              <a:buNone/>
              <a:defRPr sz="4500"/>
            </a:lvl3pPr>
            <a:lvl4pPr marL="6172200" indent="0">
              <a:buNone/>
              <a:defRPr sz="4100"/>
            </a:lvl4pPr>
            <a:lvl5pPr marL="8229600" indent="0">
              <a:buNone/>
              <a:defRPr sz="4100"/>
            </a:lvl5pPr>
            <a:lvl6pPr marL="10287000" indent="0">
              <a:buNone/>
              <a:defRPr sz="4100"/>
            </a:lvl6pPr>
            <a:lvl7pPr marL="12344400" indent="0">
              <a:buNone/>
              <a:defRPr sz="4100"/>
            </a:lvl7pPr>
            <a:lvl8pPr marL="14401800" indent="0">
              <a:buNone/>
              <a:defRPr sz="4100"/>
            </a:lvl8pPr>
            <a:lvl9pPr marL="16459200" indent="0">
              <a:buNone/>
              <a:defRPr sz="41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468D1-2F33-4B7F-8288-0400A876DBEC}" type="datetime1">
              <a:rPr lang="fr-FR" smtClean="0"/>
              <a:pPr/>
              <a:t>03/11/2021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65298-A963-4E65-B9ED-4648940C6A8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036813" y="20162522"/>
            <a:ext cx="30723840" cy="2380299"/>
          </a:xfrm>
        </p:spPr>
        <p:txBody>
          <a:bodyPr anchor="b"/>
          <a:lstStyle>
            <a:lvl1pPr algn="l">
              <a:defRPr sz="9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0036813" y="2573655"/>
            <a:ext cx="30723840" cy="17282160"/>
          </a:xfrm>
        </p:spPr>
        <p:txBody>
          <a:bodyPr/>
          <a:lstStyle>
            <a:lvl1pPr marL="0" indent="0">
              <a:buNone/>
              <a:defRPr sz="14400"/>
            </a:lvl1pPr>
            <a:lvl2pPr marL="2057400" indent="0">
              <a:buNone/>
              <a:defRPr sz="12600"/>
            </a:lvl2pPr>
            <a:lvl3pPr marL="4114800" indent="0">
              <a:buNone/>
              <a:defRPr sz="10800"/>
            </a:lvl3pPr>
            <a:lvl4pPr marL="6172200" indent="0">
              <a:buNone/>
              <a:defRPr sz="9000"/>
            </a:lvl4pPr>
            <a:lvl5pPr marL="8229600" indent="0">
              <a:buNone/>
              <a:defRPr sz="9000"/>
            </a:lvl5pPr>
            <a:lvl6pPr marL="10287000" indent="0">
              <a:buNone/>
              <a:defRPr sz="9000"/>
            </a:lvl6pPr>
            <a:lvl7pPr marL="12344400" indent="0">
              <a:buNone/>
              <a:defRPr sz="9000"/>
            </a:lvl7pPr>
            <a:lvl8pPr marL="14401800" indent="0">
              <a:buNone/>
              <a:defRPr sz="9000"/>
            </a:lvl8pPr>
            <a:lvl9pPr marL="16459200" indent="0">
              <a:buNone/>
              <a:defRPr sz="9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0036813" y="22542821"/>
            <a:ext cx="30723840" cy="3380421"/>
          </a:xfrm>
        </p:spPr>
        <p:txBody>
          <a:bodyPr/>
          <a:lstStyle>
            <a:lvl1pPr marL="0" indent="0">
              <a:buNone/>
              <a:defRPr sz="6300"/>
            </a:lvl1pPr>
            <a:lvl2pPr marL="2057400" indent="0">
              <a:buNone/>
              <a:defRPr sz="5400"/>
            </a:lvl2pPr>
            <a:lvl3pPr marL="4114800" indent="0">
              <a:buNone/>
              <a:defRPr sz="4500"/>
            </a:lvl3pPr>
            <a:lvl4pPr marL="6172200" indent="0">
              <a:buNone/>
              <a:defRPr sz="4100"/>
            </a:lvl4pPr>
            <a:lvl5pPr marL="8229600" indent="0">
              <a:buNone/>
              <a:defRPr sz="4100"/>
            </a:lvl5pPr>
            <a:lvl6pPr marL="10287000" indent="0">
              <a:buNone/>
              <a:defRPr sz="4100"/>
            </a:lvl6pPr>
            <a:lvl7pPr marL="12344400" indent="0">
              <a:buNone/>
              <a:defRPr sz="4100"/>
            </a:lvl7pPr>
            <a:lvl8pPr marL="14401800" indent="0">
              <a:buNone/>
              <a:defRPr sz="4100"/>
            </a:lvl8pPr>
            <a:lvl9pPr marL="16459200" indent="0">
              <a:buNone/>
              <a:defRPr sz="41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693E0-AB53-422A-8C6D-ACA97D932FFE}" type="datetime1">
              <a:rPr lang="fr-FR" smtClean="0"/>
              <a:pPr/>
              <a:t>03/11/2021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65298-A963-4E65-B9ED-4648940C6A8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560320" y="1153479"/>
            <a:ext cx="46085760" cy="4800600"/>
          </a:xfrm>
          <a:prstGeom prst="rect">
            <a:avLst/>
          </a:prstGeom>
        </p:spPr>
        <p:txBody>
          <a:bodyPr vert="horz" lIns="411480" tIns="205740" rIns="411480" bIns="20574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560320" y="6720843"/>
            <a:ext cx="46085760" cy="19009045"/>
          </a:xfrm>
          <a:prstGeom prst="rect">
            <a:avLst/>
          </a:prstGeom>
        </p:spPr>
        <p:txBody>
          <a:bodyPr vert="horz" lIns="411480" tIns="205740" rIns="411480" bIns="20574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2560320" y="26696673"/>
            <a:ext cx="11948160" cy="1533525"/>
          </a:xfrm>
          <a:prstGeom prst="rect">
            <a:avLst/>
          </a:prstGeom>
        </p:spPr>
        <p:txBody>
          <a:bodyPr vert="horz" lIns="411480" tIns="205740" rIns="411480" bIns="205740" rtlCol="0" anchor="ctr"/>
          <a:lstStyle>
            <a:lvl1pPr algn="l">
              <a:defRPr sz="5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FA2F3-3872-4377-A9B5-48026EE92555}" type="datetime1">
              <a:rPr lang="fr-FR" smtClean="0"/>
              <a:pPr/>
              <a:t>03/11/2021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7495520" y="26696673"/>
            <a:ext cx="16215360" cy="1533525"/>
          </a:xfrm>
          <a:prstGeom prst="rect">
            <a:avLst/>
          </a:prstGeom>
        </p:spPr>
        <p:txBody>
          <a:bodyPr vert="horz" lIns="411480" tIns="205740" rIns="411480" bIns="205740" rtlCol="0" anchor="ctr"/>
          <a:lstStyle>
            <a:lvl1pPr algn="ctr">
              <a:defRPr sz="5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36697920" y="26696673"/>
            <a:ext cx="11948160" cy="1533525"/>
          </a:xfrm>
          <a:prstGeom prst="rect">
            <a:avLst/>
          </a:prstGeom>
        </p:spPr>
        <p:txBody>
          <a:bodyPr vert="horz" lIns="411480" tIns="205740" rIns="411480" bIns="205740" rtlCol="0" anchor="ctr"/>
          <a:lstStyle>
            <a:lvl1pPr algn="r">
              <a:defRPr sz="5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665298-A963-4E65-B9ED-4648940C6A8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114800" rtl="0" eaLnBrk="1" latinLnBrk="0" hangingPunct="1">
        <a:spcBef>
          <a:spcPct val="0"/>
        </a:spcBef>
        <a:buNone/>
        <a:defRPr sz="19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43050" indent="-1543050" algn="l" defTabSz="4114800" rtl="0" eaLnBrk="1" latinLnBrk="0" hangingPunct="1">
        <a:spcBef>
          <a:spcPct val="20000"/>
        </a:spcBef>
        <a:buFont typeface="Arial" pitchFamily="34" charset="0"/>
        <a:buChar char="•"/>
        <a:defRPr sz="14400" kern="1200">
          <a:solidFill>
            <a:schemeClr val="tx1"/>
          </a:solidFill>
          <a:latin typeface="+mn-lt"/>
          <a:ea typeface="+mn-ea"/>
          <a:cs typeface="+mn-cs"/>
        </a:defRPr>
      </a:lvl1pPr>
      <a:lvl2pPr marL="3343275" indent="-1285875" algn="l" defTabSz="4114800" rtl="0" eaLnBrk="1" latinLnBrk="0" hangingPunct="1">
        <a:spcBef>
          <a:spcPct val="20000"/>
        </a:spcBef>
        <a:buFont typeface="Arial" pitchFamily="34" charset="0"/>
        <a:buChar char="–"/>
        <a:defRPr sz="12600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0" indent="-1028700" algn="l" defTabSz="4114800" rtl="0" eaLnBrk="1" latinLnBrk="0" hangingPunct="1">
        <a:spcBef>
          <a:spcPct val="20000"/>
        </a:spcBef>
        <a:buFont typeface="Arial" pitchFamily="34" charset="0"/>
        <a:buChar char="•"/>
        <a:defRPr sz="108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900" indent="-1028700" algn="l" defTabSz="4114800" rtl="0" eaLnBrk="1" latinLnBrk="0" hangingPunct="1">
        <a:spcBef>
          <a:spcPct val="20000"/>
        </a:spcBef>
        <a:buFont typeface="Arial" pitchFamily="34" charset="0"/>
        <a:buChar char="–"/>
        <a:defRPr sz="9000" kern="1200">
          <a:solidFill>
            <a:schemeClr val="tx1"/>
          </a:solidFill>
          <a:latin typeface="+mn-lt"/>
          <a:ea typeface="+mn-ea"/>
          <a:cs typeface="+mn-cs"/>
        </a:defRPr>
      </a:lvl4pPr>
      <a:lvl5pPr marL="9258300" indent="-1028700" algn="l" defTabSz="4114800" rtl="0" eaLnBrk="1" latinLnBrk="0" hangingPunct="1">
        <a:spcBef>
          <a:spcPct val="20000"/>
        </a:spcBef>
        <a:buFont typeface="Arial" pitchFamily="34" charset="0"/>
        <a:buChar char="»"/>
        <a:defRPr sz="9000" kern="1200">
          <a:solidFill>
            <a:schemeClr val="tx1"/>
          </a:solidFill>
          <a:latin typeface="+mn-lt"/>
          <a:ea typeface="+mn-ea"/>
          <a:cs typeface="+mn-cs"/>
        </a:defRPr>
      </a:lvl5pPr>
      <a:lvl6pPr marL="11315700" indent="-1028700" algn="l" defTabSz="4114800" rtl="0" eaLnBrk="1" latinLnBrk="0" hangingPunct="1">
        <a:spcBef>
          <a:spcPct val="20000"/>
        </a:spcBef>
        <a:buFont typeface="Arial" pitchFamily="34" charset="0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6pPr>
      <a:lvl7pPr marL="13373100" indent="-1028700" algn="l" defTabSz="4114800" rtl="0" eaLnBrk="1" latinLnBrk="0" hangingPunct="1">
        <a:spcBef>
          <a:spcPct val="20000"/>
        </a:spcBef>
        <a:buFont typeface="Arial" pitchFamily="34" charset="0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7pPr>
      <a:lvl8pPr marL="15430500" indent="-1028700" algn="l" defTabSz="4114800" rtl="0" eaLnBrk="1" latinLnBrk="0" hangingPunct="1">
        <a:spcBef>
          <a:spcPct val="20000"/>
        </a:spcBef>
        <a:buFont typeface="Arial" pitchFamily="34" charset="0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8pPr>
      <a:lvl9pPr marL="17487900" indent="-1028700" algn="l" defTabSz="4114800" rtl="0" eaLnBrk="1" latinLnBrk="0" hangingPunct="1">
        <a:spcBef>
          <a:spcPct val="20000"/>
        </a:spcBef>
        <a:buFont typeface="Arial" pitchFamily="34" charset="0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1pPr>
      <a:lvl2pPr marL="20574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2pPr>
      <a:lvl3pPr marL="41148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3pPr>
      <a:lvl4pPr marL="61722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4pPr>
      <a:lvl5pPr marL="82296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5pPr>
      <a:lvl6pPr marL="102870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6pPr>
      <a:lvl7pPr marL="123444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7pPr>
      <a:lvl8pPr marL="144018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8pPr>
      <a:lvl9pPr marL="16459200" algn="l" defTabSz="41148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832448" y="10913472"/>
            <a:ext cx="48965439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altLang="fr-FR" sz="1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N° … CO. </a:t>
            </a:r>
            <a:r>
              <a:rPr lang="en-US" altLang="fr-FR" sz="12000" b="1" dirty="0">
                <a:latin typeface="Vandarna"/>
              </a:rPr>
              <a:t>Title of the oral presentation (size 120 pt)</a:t>
            </a:r>
          </a:p>
          <a:p>
            <a:pPr algn="ctr"/>
            <a:r>
              <a:rPr lang="en-US" altLang="fr-FR" sz="9600" i="1" dirty="0">
                <a:solidFill>
                  <a:schemeClr val="accent1">
                    <a:lumMod val="75000"/>
                  </a:schemeClr>
                </a:solidFill>
                <a:latin typeface="Vandarna"/>
              </a:rPr>
              <a:t>Please use the presentation code that was communicated to you.</a:t>
            </a: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264496" y="17947411"/>
            <a:ext cx="47885320" cy="6391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fr-FR" sz="8000" baseline="30000" dirty="0">
                <a:latin typeface="Vandarna"/>
              </a:rPr>
              <a:t> </a:t>
            </a:r>
            <a:r>
              <a:rPr lang="en-US" altLang="fr-FR" sz="8000" b="1" dirty="0">
                <a:latin typeface="Vandarna"/>
              </a:rPr>
              <a:t>Author</a:t>
            </a:r>
            <a:r>
              <a:rPr lang="en-US" altLang="fr-FR" sz="8000" b="1" baseline="30000" dirty="0">
                <a:latin typeface="Vandarna"/>
              </a:rPr>
              <a:t> 1</a:t>
            </a:r>
            <a:r>
              <a:rPr lang="en-US" altLang="fr-FR" sz="8000" b="1" dirty="0">
                <a:latin typeface="Vandarna"/>
              </a:rPr>
              <a:t>, Co-author</a:t>
            </a:r>
            <a:r>
              <a:rPr lang="en-US" altLang="fr-FR" sz="8000" b="1" baseline="30000" dirty="0">
                <a:latin typeface="Vandarna"/>
              </a:rPr>
              <a:t> 2</a:t>
            </a:r>
            <a:r>
              <a:rPr lang="en-US" altLang="fr-FR" sz="8000" b="1" dirty="0">
                <a:latin typeface="Vandarna"/>
              </a:rPr>
              <a:t>, Co-author</a:t>
            </a:r>
            <a:r>
              <a:rPr lang="en-US" altLang="fr-FR" sz="8000" b="1" baseline="30000" dirty="0">
                <a:latin typeface="Vandarna"/>
              </a:rPr>
              <a:t> 3</a:t>
            </a:r>
            <a:r>
              <a:rPr lang="en-US" altLang="fr-FR" sz="8000" b="1" dirty="0">
                <a:latin typeface="Vandarna"/>
              </a:rPr>
              <a:t> (80 pt)</a:t>
            </a:r>
          </a:p>
          <a:p>
            <a:pPr algn="ctr">
              <a:lnSpc>
                <a:spcPct val="150000"/>
              </a:lnSpc>
            </a:pPr>
            <a:endParaRPr lang="en-US" altLang="fr-FR" sz="4400" b="1" dirty="0">
              <a:latin typeface="Vandarna"/>
            </a:endParaRPr>
          </a:p>
          <a:p>
            <a:pPr algn="ctr"/>
            <a:r>
              <a:rPr lang="en-US" altLang="fr-FR" sz="6500" baseline="30000" dirty="0">
                <a:latin typeface="Vandarna"/>
              </a:rPr>
              <a:t> 1 </a:t>
            </a:r>
            <a:r>
              <a:rPr lang="en-US" altLang="fr-FR" sz="6500" dirty="0">
                <a:latin typeface="Vandarna"/>
              </a:rPr>
              <a:t>Affiliation of the principal author / </a:t>
            </a:r>
            <a:r>
              <a:rPr lang="en-US" altLang="fr-FR" sz="6500" baseline="30000" dirty="0">
                <a:latin typeface="Vandarna"/>
              </a:rPr>
              <a:t>2 </a:t>
            </a:r>
            <a:r>
              <a:rPr lang="en-US" altLang="fr-FR" sz="6500" dirty="0">
                <a:latin typeface="Vandarna"/>
              </a:rPr>
              <a:t>Affiliation of the first co-author / </a:t>
            </a:r>
            <a:r>
              <a:rPr lang="en-US" altLang="fr-FR" sz="6500" baseline="30000" dirty="0">
                <a:latin typeface="Vandarna"/>
              </a:rPr>
              <a:t>3 </a:t>
            </a:r>
            <a:r>
              <a:rPr lang="en-US" altLang="fr-FR" sz="6500" dirty="0">
                <a:latin typeface="Vandarna"/>
              </a:rPr>
              <a:t>Affiliation of the second co-author (65 pt)</a:t>
            </a:r>
          </a:p>
          <a:p>
            <a:pPr algn="ctr"/>
            <a:endParaRPr lang="en-US" altLang="fr-FR" sz="6500" baseline="30000" dirty="0">
              <a:latin typeface="Vandarna"/>
            </a:endParaRPr>
          </a:p>
          <a:p>
            <a:pPr algn="ctr"/>
            <a:r>
              <a:rPr lang="en-US" altLang="fr-FR" sz="6500" dirty="0">
                <a:latin typeface="Vandarna"/>
              </a:rPr>
              <a:t>Email address : author</a:t>
            </a:r>
            <a:r>
              <a:rPr lang="en-US" altLang="fr-FR" sz="6500" baseline="30000" dirty="0">
                <a:latin typeface="Vandarna"/>
              </a:rPr>
              <a:t>1</a:t>
            </a:r>
            <a:r>
              <a:rPr lang="en-US" altLang="fr-FR" sz="6500" dirty="0">
                <a:latin typeface="Vandarna"/>
              </a:rPr>
              <a:t>@domain (65 pt) </a:t>
            </a:r>
            <a:endParaRPr lang="en-US" altLang="fr-FR" sz="6500" baseline="30000" dirty="0">
              <a:latin typeface="Vandarna"/>
            </a:endParaRPr>
          </a:p>
          <a:p>
            <a:pPr algn="ctr"/>
            <a:endParaRPr lang="en-US" altLang="fr-FR" sz="7200" b="1" baseline="30000" dirty="0">
              <a:latin typeface="Vandarna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5909456" y="5257264"/>
            <a:ext cx="4500000" cy="447814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fr-FR" sz="4500" dirty="0">
              <a:ln w="3175">
                <a:solidFill>
                  <a:srgbClr val="00B0F0"/>
                </a:solidFill>
              </a:ln>
            </a:endParaRPr>
          </a:p>
          <a:p>
            <a:pPr algn="ctr"/>
            <a:endParaRPr lang="fr-FR" sz="5000" b="1" dirty="0">
              <a:ln w="3175">
                <a:solidFill>
                  <a:srgbClr val="00B0F0"/>
                </a:solidFill>
              </a:ln>
              <a:solidFill>
                <a:srgbClr val="00B0F0"/>
              </a:solidFill>
            </a:endParaRPr>
          </a:p>
          <a:p>
            <a:pPr algn="ctr"/>
            <a:r>
              <a:rPr lang="fr-FR" sz="5000" b="1" dirty="0">
                <a:ln w="3175">
                  <a:solidFill>
                    <a:srgbClr val="00B0F0"/>
                  </a:solidFill>
                </a:ln>
                <a:solidFill>
                  <a:srgbClr val="00B0F0"/>
                </a:solidFill>
              </a:rPr>
              <a:t>Logo of </a:t>
            </a:r>
            <a:r>
              <a:rPr lang="fr-FR" sz="5000" b="1" dirty="0" err="1">
                <a:ln w="3175">
                  <a:solidFill>
                    <a:srgbClr val="00B0F0"/>
                  </a:solidFill>
                </a:ln>
                <a:solidFill>
                  <a:srgbClr val="00B0F0"/>
                </a:solidFill>
              </a:rPr>
              <a:t>your</a:t>
            </a:r>
            <a:r>
              <a:rPr lang="fr-FR" sz="5000" b="1" dirty="0">
                <a:ln w="3175">
                  <a:solidFill>
                    <a:srgbClr val="00B0F0"/>
                  </a:solidFill>
                </a:ln>
                <a:solidFill>
                  <a:srgbClr val="00B0F0"/>
                </a:solidFill>
              </a:rPr>
              <a:t> </a:t>
            </a:r>
            <a:r>
              <a:rPr lang="fr-FR" sz="5000" b="1" dirty="0" err="1">
                <a:ln w="3175">
                  <a:solidFill>
                    <a:srgbClr val="00B0F0"/>
                  </a:solidFill>
                </a:ln>
                <a:solidFill>
                  <a:srgbClr val="00B0F0"/>
                </a:solidFill>
              </a:rPr>
              <a:t>laboratory</a:t>
            </a:r>
            <a:endParaRPr lang="fr-FR" sz="5000" b="1" dirty="0">
              <a:ln w="3175">
                <a:solidFill>
                  <a:srgbClr val="00B0F0"/>
                </a:solidFill>
              </a:ln>
              <a:solidFill>
                <a:srgbClr val="00B0F0"/>
              </a:solidFill>
            </a:endParaRPr>
          </a:p>
          <a:p>
            <a:endParaRPr lang="fr-FR" sz="4500" dirty="0">
              <a:ln w="3175">
                <a:solidFill>
                  <a:srgbClr val="00B0F0"/>
                </a:solidFill>
              </a:ln>
            </a:endParaRPr>
          </a:p>
          <a:p>
            <a:r>
              <a:rPr lang="fr-FR" sz="4500" dirty="0">
                <a:ln w="3175">
                  <a:solidFill>
                    <a:srgbClr val="00B0F0"/>
                  </a:solidFill>
                </a:ln>
              </a:rPr>
              <a:t>  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688431" y="5256784"/>
            <a:ext cx="4500000" cy="447814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fr-FR" sz="4500" dirty="0">
              <a:ln w="3175">
                <a:solidFill>
                  <a:srgbClr val="00B0F0"/>
                </a:solidFill>
              </a:ln>
            </a:endParaRPr>
          </a:p>
          <a:p>
            <a:pPr algn="ctr"/>
            <a:endParaRPr lang="fr-FR" sz="5000" b="1" dirty="0">
              <a:ln w="3175">
                <a:solidFill>
                  <a:srgbClr val="00B0F0"/>
                </a:solidFill>
              </a:ln>
              <a:solidFill>
                <a:srgbClr val="00B0F0"/>
              </a:solidFill>
            </a:endParaRPr>
          </a:p>
          <a:p>
            <a:pPr algn="ctr"/>
            <a:r>
              <a:rPr lang="fr-FR" sz="5000" b="1" dirty="0">
                <a:ln w="3175">
                  <a:solidFill>
                    <a:srgbClr val="00B0F0"/>
                  </a:solidFill>
                </a:ln>
                <a:solidFill>
                  <a:srgbClr val="00B0F0"/>
                </a:solidFill>
              </a:rPr>
              <a:t>Logo of </a:t>
            </a:r>
            <a:r>
              <a:rPr lang="fr-FR" sz="5000" b="1" dirty="0" err="1">
                <a:ln w="3175">
                  <a:solidFill>
                    <a:srgbClr val="00B0F0"/>
                  </a:solidFill>
                </a:ln>
                <a:solidFill>
                  <a:srgbClr val="00B0F0"/>
                </a:solidFill>
              </a:rPr>
              <a:t>your</a:t>
            </a:r>
            <a:r>
              <a:rPr lang="fr-FR" sz="5000" b="1" dirty="0">
                <a:ln w="3175">
                  <a:solidFill>
                    <a:srgbClr val="00B0F0"/>
                  </a:solidFill>
                </a:ln>
                <a:solidFill>
                  <a:srgbClr val="00B0F0"/>
                </a:solidFill>
              </a:rPr>
              <a:t> institution</a:t>
            </a:r>
          </a:p>
          <a:p>
            <a:endParaRPr lang="fr-FR" sz="4500" dirty="0">
              <a:ln w="3175">
                <a:solidFill>
                  <a:srgbClr val="00B0F0"/>
                </a:solidFill>
              </a:ln>
            </a:endParaRPr>
          </a:p>
          <a:p>
            <a:r>
              <a:rPr lang="fr-FR" sz="4500" dirty="0">
                <a:ln w="3175">
                  <a:solidFill>
                    <a:srgbClr val="00B0F0"/>
                  </a:solidFill>
                </a:ln>
              </a:rPr>
              <a:t>  </a:t>
            </a:r>
          </a:p>
        </p:txBody>
      </p:sp>
      <p:pic>
        <p:nvPicPr>
          <p:cNvPr id="9" name="Picture 2" descr="C:\Users\massinissa\Downloads\Bannière WAIBIA très étroite (En).png"/>
          <p:cNvPicPr>
            <a:picLocks noChangeAspect="1" noChangeArrowheads="1"/>
          </p:cNvPicPr>
          <p:nvPr/>
        </p:nvPicPr>
        <p:blipFill>
          <a:blip r:embed="rId2" cstate="print"/>
          <a:srcRect b="4060"/>
          <a:stretch>
            <a:fillRect/>
          </a:stretch>
        </p:blipFill>
        <p:spPr bwMode="auto">
          <a:xfrm>
            <a:off x="2277808" y="0"/>
            <a:ext cx="46800000" cy="49687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0" y="5425768"/>
            <a:ext cx="51206400" cy="163121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0" b="1" dirty="0">
                <a:latin typeface="Vandarna"/>
              </a:rPr>
              <a:t>INTRODUCTION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472408" y="7417024"/>
            <a:ext cx="50040000" cy="147732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fr-FR" sz="9000" dirty="0">
                <a:latin typeface="Vandarna"/>
              </a:rPr>
              <a:t>Put </a:t>
            </a:r>
            <a:r>
              <a:rPr lang="fr-FR" sz="9000" dirty="0" err="1">
                <a:latin typeface="Vandarna"/>
              </a:rPr>
              <a:t>your</a:t>
            </a:r>
            <a:r>
              <a:rPr lang="fr-FR" sz="9000" dirty="0">
                <a:latin typeface="Vandarna"/>
              </a:rPr>
              <a:t> introduction </a:t>
            </a:r>
            <a:r>
              <a:rPr lang="fr-FR" sz="9000" dirty="0" err="1">
                <a:latin typeface="Vandarna"/>
              </a:rPr>
              <a:t>here</a:t>
            </a:r>
            <a:r>
              <a:rPr lang="fr-FR" sz="9000" dirty="0">
                <a:latin typeface="Vandarna"/>
              </a:rPr>
              <a:t> (Background, Objectives).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39001856" y="27125859"/>
            <a:ext cx="11948160" cy="1533525"/>
          </a:xfrm>
        </p:spPr>
        <p:txBody>
          <a:bodyPr/>
          <a:lstStyle/>
          <a:p>
            <a:fld id="{2C665298-A963-4E65-B9ED-4648940C6A83}" type="slidenum">
              <a:rPr lang="fr-FR" smtClean="0"/>
              <a:pPr/>
              <a:t>2</a:t>
            </a:fld>
            <a:endParaRPr lang="fr-FR" dirty="0"/>
          </a:p>
        </p:txBody>
      </p:sp>
      <p:pic>
        <p:nvPicPr>
          <p:cNvPr id="9" name="Picture 2" descr="C:\Users\massinissa\Downloads\Bannière WAIBIA très étroite (En).png"/>
          <p:cNvPicPr>
            <a:picLocks noChangeAspect="1" noChangeArrowheads="1"/>
          </p:cNvPicPr>
          <p:nvPr/>
        </p:nvPicPr>
        <p:blipFill>
          <a:blip r:embed="rId2" cstate="print"/>
          <a:srcRect b="4060"/>
          <a:stretch>
            <a:fillRect/>
          </a:stretch>
        </p:blipFill>
        <p:spPr bwMode="auto">
          <a:xfrm>
            <a:off x="2277808" y="0"/>
            <a:ext cx="46800000" cy="4968752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12785776" y="12817624"/>
            <a:ext cx="25778864" cy="4708981"/>
          </a:xfrm>
          <a:prstGeom prst="rect">
            <a:avLst/>
          </a:prstGeom>
          <a:ln>
            <a:solidFill>
              <a:schemeClr val="accent1"/>
            </a:solidFill>
            <a:prstDash val="dash"/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10000" i="1" dirty="0">
                <a:solidFill>
                  <a:schemeClr val="accent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Please use the present template, but feel free to adjust the areas, images and their size.</a:t>
            </a:r>
            <a:endParaRPr lang="fr-FR" sz="10000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0" y="5425768"/>
            <a:ext cx="51206400" cy="163121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0" b="1" dirty="0">
                <a:latin typeface="Vandarna"/>
              </a:rPr>
              <a:t>MATERIALS AND METHODS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478008" y="7489032"/>
            <a:ext cx="50400000" cy="147732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fr-FR" sz="9000" dirty="0">
                <a:latin typeface="Vandarna"/>
              </a:rPr>
              <a:t>Put the </a:t>
            </a:r>
            <a:r>
              <a:rPr lang="fr-FR" sz="9000" dirty="0" err="1">
                <a:latin typeface="Vandarna"/>
              </a:rPr>
              <a:t>materials</a:t>
            </a:r>
            <a:r>
              <a:rPr lang="fr-FR" sz="9000" dirty="0">
                <a:latin typeface="Vandarna"/>
              </a:rPr>
              <a:t> and </a:t>
            </a:r>
            <a:r>
              <a:rPr lang="fr-FR" sz="9000" dirty="0" err="1">
                <a:latin typeface="Vandarna"/>
              </a:rPr>
              <a:t>methods</a:t>
            </a:r>
            <a:r>
              <a:rPr lang="fr-FR" sz="9000" dirty="0">
                <a:latin typeface="Vandarna"/>
              </a:rPr>
              <a:t> section </a:t>
            </a:r>
            <a:r>
              <a:rPr lang="fr-FR" sz="9000" dirty="0" err="1">
                <a:latin typeface="Vandarna"/>
              </a:rPr>
              <a:t>here</a:t>
            </a:r>
            <a:r>
              <a:rPr lang="fr-FR" sz="9000" dirty="0">
                <a:latin typeface="Vandarna"/>
              </a:rPr>
              <a:t>.</a:t>
            </a:r>
          </a:p>
        </p:txBody>
      </p:sp>
      <p:sp>
        <p:nvSpPr>
          <p:cNvPr id="13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39001856" y="27125859"/>
            <a:ext cx="11948160" cy="1533525"/>
          </a:xfrm>
        </p:spPr>
        <p:txBody>
          <a:bodyPr/>
          <a:lstStyle/>
          <a:p>
            <a:fld id="{2C665298-A963-4E65-B9ED-4648940C6A83}" type="slidenum">
              <a:rPr lang="fr-FR" smtClean="0"/>
              <a:pPr/>
              <a:t>3</a:t>
            </a:fld>
            <a:endParaRPr lang="fr-FR" dirty="0"/>
          </a:p>
        </p:txBody>
      </p:sp>
      <p:pic>
        <p:nvPicPr>
          <p:cNvPr id="9" name="Picture 2" descr="C:\Users\massinissa\Downloads\Bannière WAIBIA très étroite (En).png"/>
          <p:cNvPicPr>
            <a:picLocks noChangeAspect="1" noChangeArrowheads="1"/>
          </p:cNvPicPr>
          <p:nvPr/>
        </p:nvPicPr>
        <p:blipFill>
          <a:blip r:embed="rId2" cstate="print"/>
          <a:srcRect b="4060"/>
          <a:stretch>
            <a:fillRect/>
          </a:stretch>
        </p:blipFill>
        <p:spPr bwMode="auto">
          <a:xfrm>
            <a:off x="2277808" y="0"/>
            <a:ext cx="46800000" cy="4968752"/>
          </a:xfrm>
          <a:prstGeom prst="rect">
            <a:avLst/>
          </a:prstGeom>
          <a:noFill/>
        </p:spPr>
      </p:pic>
      <p:sp>
        <p:nvSpPr>
          <p:cNvPr id="12" name="ZoneTexte 11"/>
          <p:cNvSpPr txBox="1"/>
          <p:nvPr/>
        </p:nvSpPr>
        <p:spPr>
          <a:xfrm>
            <a:off x="10705928" y="13077195"/>
            <a:ext cx="29077248" cy="470898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0000" i="1" dirty="0">
                <a:solidFill>
                  <a:schemeClr val="accent1">
                    <a:lumMod val="75000"/>
                  </a:schemeClr>
                </a:solidFill>
                <a:latin typeface="Vandarna"/>
                <a:cs typeface="Arial" pitchFamily="34" charset="0"/>
              </a:rPr>
              <a:t>Please, use illustrations for the sections Materials and Methods, and Results, with the same language of presentation.</a:t>
            </a:r>
            <a:endParaRPr lang="fr-FR" sz="10000" i="1" dirty="0">
              <a:solidFill>
                <a:schemeClr val="accent1">
                  <a:lumMod val="75000"/>
                </a:schemeClr>
              </a:solidFill>
              <a:latin typeface="Vandarn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27534" y="5425768"/>
            <a:ext cx="51178866" cy="163121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0" b="1" dirty="0">
                <a:latin typeface="Vandarna"/>
              </a:rPr>
              <a:t>RESULTS AND DISCUSSIONS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478008" y="7451864"/>
            <a:ext cx="50400000" cy="147732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fr-FR" sz="9000" dirty="0">
                <a:latin typeface="Vandarna"/>
              </a:rPr>
              <a:t>Put </a:t>
            </a:r>
            <a:r>
              <a:rPr lang="fr-FR" sz="9000" dirty="0" err="1">
                <a:latin typeface="Vandarna"/>
              </a:rPr>
              <a:t>your</a:t>
            </a:r>
            <a:r>
              <a:rPr lang="fr-FR" sz="9000" dirty="0">
                <a:latin typeface="Vandarna"/>
              </a:rPr>
              <a:t> </a:t>
            </a:r>
            <a:r>
              <a:rPr lang="fr-FR" sz="9000" dirty="0" err="1">
                <a:latin typeface="Vandarna"/>
              </a:rPr>
              <a:t>results</a:t>
            </a:r>
            <a:r>
              <a:rPr lang="fr-FR" sz="9000" dirty="0">
                <a:latin typeface="Vandarna"/>
              </a:rPr>
              <a:t> </a:t>
            </a:r>
            <a:r>
              <a:rPr lang="fr-FR" sz="9000" dirty="0" err="1">
                <a:latin typeface="Vandarna"/>
              </a:rPr>
              <a:t>here</a:t>
            </a:r>
            <a:r>
              <a:rPr lang="fr-FR" sz="9000" dirty="0">
                <a:latin typeface="Vandarna"/>
              </a:rPr>
              <a:t>.</a:t>
            </a:r>
          </a:p>
        </p:txBody>
      </p:sp>
      <p:sp>
        <p:nvSpPr>
          <p:cNvPr id="13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39001856" y="27125859"/>
            <a:ext cx="11948160" cy="1533525"/>
          </a:xfrm>
        </p:spPr>
        <p:txBody>
          <a:bodyPr/>
          <a:lstStyle/>
          <a:p>
            <a:fld id="{2C665298-A963-4E65-B9ED-4648940C6A83}" type="slidenum">
              <a:rPr lang="fr-FR" smtClean="0"/>
              <a:pPr/>
              <a:t>4</a:t>
            </a:fld>
            <a:endParaRPr lang="fr-FR" dirty="0"/>
          </a:p>
        </p:txBody>
      </p:sp>
      <p:pic>
        <p:nvPicPr>
          <p:cNvPr id="9" name="Picture 2" descr="C:\Users\massinissa\Downloads\Bannière WAIBIA très étroite (En).png"/>
          <p:cNvPicPr>
            <a:picLocks noChangeAspect="1" noChangeArrowheads="1"/>
          </p:cNvPicPr>
          <p:nvPr/>
        </p:nvPicPr>
        <p:blipFill>
          <a:blip r:embed="rId2" cstate="print"/>
          <a:srcRect b="4060"/>
          <a:stretch>
            <a:fillRect/>
          </a:stretch>
        </p:blipFill>
        <p:spPr bwMode="auto">
          <a:xfrm>
            <a:off x="2277808" y="0"/>
            <a:ext cx="46800000" cy="4968752"/>
          </a:xfrm>
          <a:prstGeom prst="rect">
            <a:avLst/>
          </a:prstGeom>
          <a:noFill/>
        </p:spPr>
      </p:pic>
      <p:sp>
        <p:nvSpPr>
          <p:cNvPr id="11" name="ZoneTexte 10"/>
          <p:cNvSpPr txBox="1"/>
          <p:nvPr/>
        </p:nvSpPr>
        <p:spPr>
          <a:xfrm>
            <a:off x="10553528" y="14113768"/>
            <a:ext cx="29077248" cy="317009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0000" i="1" dirty="0">
                <a:solidFill>
                  <a:schemeClr val="accent1">
                    <a:lumMod val="75000"/>
                  </a:schemeClr>
                </a:solidFill>
                <a:latin typeface="Vandarna"/>
                <a:cs typeface="Arial" pitchFamily="34" charset="0"/>
              </a:rPr>
              <a:t>Figures and images must have a very good resolution </a:t>
            </a:r>
          </a:p>
          <a:p>
            <a:pPr algn="ctr"/>
            <a:r>
              <a:rPr lang="en-US" sz="10000" i="1" dirty="0">
                <a:solidFill>
                  <a:schemeClr val="accent1">
                    <a:lumMod val="75000"/>
                  </a:schemeClr>
                </a:solidFill>
                <a:latin typeface="Vandarna"/>
                <a:cs typeface="Arial" pitchFamily="34" charset="0"/>
              </a:rPr>
              <a:t>(image quality ≥ 300 dpi)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26784" y="5425768"/>
            <a:ext cx="51179616" cy="1631216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0000" b="1" dirty="0">
                <a:latin typeface="Vandarna"/>
              </a:rPr>
              <a:t>CONCLUSION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472408" y="7417024"/>
            <a:ext cx="50400000" cy="147732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fr-FR" sz="9000" dirty="0">
                <a:latin typeface="Vandarna"/>
              </a:rPr>
              <a:t>Put </a:t>
            </a:r>
            <a:r>
              <a:rPr lang="fr-FR" sz="9000" dirty="0" err="1">
                <a:latin typeface="Vandarna"/>
              </a:rPr>
              <a:t>your</a:t>
            </a:r>
            <a:r>
              <a:rPr lang="fr-FR" sz="9000" dirty="0">
                <a:latin typeface="Vandarna"/>
              </a:rPr>
              <a:t> conclusion </a:t>
            </a:r>
            <a:r>
              <a:rPr lang="fr-FR" sz="9000" dirty="0" err="1">
                <a:latin typeface="Vandarna"/>
              </a:rPr>
              <a:t>here</a:t>
            </a:r>
            <a:r>
              <a:rPr lang="fr-FR" sz="9000" dirty="0">
                <a:latin typeface="Vandarna"/>
              </a:rPr>
              <a:t>.</a:t>
            </a:r>
          </a:p>
        </p:txBody>
      </p:sp>
      <p:sp>
        <p:nvSpPr>
          <p:cNvPr id="11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39001856" y="27125859"/>
            <a:ext cx="11948160" cy="1533525"/>
          </a:xfrm>
        </p:spPr>
        <p:txBody>
          <a:bodyPr/>
          <a:lstStyle/>
          <a:p>
            <a:fld id="{2C665298-A963-4E65-B9ED-4648940C6A83}" type="slidenum">
              <a:rPr lang="fr-FR" smtClean="0"/>
              <a:pPr/>
              <a:t>5</a:t>
            </a:fld>
            <a:endParaRPr lang="fr-FR" dirty="0"/>
          </a:p>
        </p:txBody>
      </p:sp>
      <p:pic>
        <p:nvPicPr>
          <p:cNvPr id="7" name="Picture 2" descr="C:\Users\massinissa\Downloads\Bannière WAIBIA très étroite (En).png"/>
          <p:cNvPicPr>
            <a:picLocks noChangeAspect="1" noChangeArrowheads="1"/>
          </p:cNvPicPr>
          <p:nvPr/>
        </p:nvPicPr>
        <p:blipFill>
          <a:blip r:embed="rId2" cstate="print"/>
          <a:srcRect b="4060"/>
          <a:stretch>
            <a:fillRect/>
          </a:stretch>
        </p:blipFill>
        <p:spPr bwMode="auto">
          <a:xfrm>
            <a:off x="2277808" y="0"/>
            <a:ext cx="46800000" cy="49687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336505" y="10873408"/>
            <a:ext cx="47957327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altLang="fr-FR" sz="15000" b="1" dirty="0">
                <a:latin typeface="Vandarna"/>
              </a:rPr>
              <a:t>Thank you for your attention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39001856" y="27125859"/>
            <a:ext cx="11948160" cy="1533525"/>
          </a:xfrm>
        </p:spPr>
        <p:txBody>
          <a:bodyPr/>
          <a:lstStyle/>
          <a:p>
            <a:fld id="{2C665298-A963-4E65-B9ED-4648940C6A83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264496" y="18351439"/>
            <a:ext cx="47885320" cy="6360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fr-FR" sz="8000" baseline="30000" dirty="0">
                <a:latin typeface="Vandarna"/>
              </a:rPr>
              <a:t> </a:t>
            </a:r>
            <a:r>
              <a:rPr lang="en-US" altLang="fr-FR" sz="8000" b="1" dirty="0">
                <a:latin typeface="Vandarna"/>
              </a:rPr>
              <a:t>Author</a:t>
            </a:r>
            <a:r>
              <a:rPr lang="en-US" altLang="fr-FR" sz="8000" b="1" baseline="30000" dirty="0">
                <a:latin typeface="Vandarna"/>
              </a:rPr>
              <a:t> 1</a:t>
            </a:r>
            <a:r>
              <a:rPr lang="en-US" altLang="fr-FR" sz="8000" b="1" dirty="0">
                <a:latin typeface="Vandarna"/>
              </a:rPr>
              <a:t>, Co-author</a:t>
            </a:r>
            <a:r>
              <a:rPr lang="en-US" altLang="fr-FR" sz="8000" b="1" baseline="30000" dirty="0">
                <a:latin typeface="Vandarna"/>
              </a:rPr>
              <a:t> 2</a:t>
            </a:r>
            <a:r>
              <a:rPr lang="en-US" altLang="fr-FR" sz="8000" b="1" dirty="0">
                <a:latin typeface="Vandarna"/>
              </a:rPr>
              <a:t>, Co-author</a:t>
            </a:r>
            <a:r>
              <a:rPr lang="en-US" altLang="fr-FR" sz="8000" b="1" baseline="30000" dirty="0">
                <a:latin typeface="Vandarna"/>
              </a:rPr>
              <a:t> 3</a:t>
            </a:r>
            <a:r>
              <a:rPr lang="en-US" altLang="fr-FR" sz="8000" b="1" dirty="0">
                <a:latin typeface="Vandarna"/>
              </a:rPr>
              <a:t> (size 80 pt)</a:t>
            </a:r>
          </a:p>
          <a:p>
            <a:pPr algn="ctr">
              <a:lnSpc>
                <a:spcPct val="150000"/>
              </a:lnSpc>
            </a:pPr>
            <a:endParaRPr lang="en-US" altLang="fr-FR" sz="4400" b="1" dirty="0">
              <a:latin typeface="Vandarna"/>
            </a:endParaRPr>
          </a:p>
          <a:p>
            <a:pPr algn="ctr"/>
            <a:r>
              <a:rPr lang="en-US" altLang="fr-FR" sz="6500" baseline="30000" dirty="0">
                <a:latin typeface="Vandarna"/>
              </a:rPr>
              <a:t> 1 </a:t>
            </a:r>
            <a:r>
              <a:rPr lang="en-US" altLang="fr-FR" sz="6500" dirty="0">
                <a:latin typeface="Vandarna"/>
              </a:rPr>
              <a:t>Affiliation of the principal author / </a:t>
            </a:r>
            <a:r>
              <a:rPr lang="en-US" altLang="fr-FR" sz="6500" baseline="30000" dirty="0">
                <a:latin typeface="Vandarna"/>
              </a:rPr>
              <a:t>2 </a:t>
            </a:r>
            <a:r>
              <a:rPr lang="en-US" altLang="fr-FR" sz="6500" dirty="0">
                <a:latin typeface="Vandarna"/>
              </a:rPr>
              <a:t>Affiliation of the first co-author / </a:t>
            </a:r>
            <a:r>
              <a:rPr lang="en-US" altLang="fr-FR" sz="6500" baseline="30000" dirty="0">
                <a:latin typeface="Vandarna"/>
              </a:rPr>
              <a:t>3 </a:t>
            </a:r>
            <a:r>
              <a:rPr lang="en-US" altLang="fr-FR" sz="6500" dirty="0">
                <a:latin typeface="Vandarna"/>
              </a:rPr>
              <a:t>Affiliation of the second co-author (65 pt)</a:t>
            </a:r>
          </a:p>
          <a:p>
            <a:pPr algn="ctr"/>
            <a:endParaRPr lang="en-US" altLang="fr-FR" sz="6500" baseline="30000" dirty="0">
              <a:latin typeface="Vandarna"/>
            </a:endParaRPr>
          </a:p>
          <a:p>
            <a:pPr algn="ctr"/>
            <a:r>
              <a:rPr lang="en-US" altLang="fr-FR" sz="6500" dirty="0">
                <a:latin typeface="Vandarna"/>
              </a:rPr>
              <a:t>Email address : author</a:t>
            </a:r>
            <a:r>
              <a:rPr lang="en-US" altLang="fr-FR" sz="6500" baseline="30000" dirty="0">
                <a:latin typeface="Vandarna"/>
              </a:rPr>
              <a:t>1</a:t>
            </a:r>
            <a:r>
              <a:rPr lang="en-US" altLang="fr-FR" sz="6500" dirty="0">
                <a:latin typeface="Vandarna"/>
              </a:rPr>
              <a:t>@domain (65 pt) </a:t>
            </a:r>
            <a:endParaRPr lang="en-US" altLang="fr-FR" sz="6500" baseline="30000" dirty="0">
              <a:latin typeface="Vandarna"/>
            </a:endParaRPr>
          </a:p>
          <a:p>
            <a:pPr algn="ctr"/>
            <a:endParaRPr lang="en-US" altLang="fr-FR" sz="7200" b="1" baseline="30000" dirty="0">
              <a:latin typeface="Vandarna"/>
            </a:endParaRPr>
          </a:p>
        </p:txBody>
      </p:sp>
      <p:pic>
        <p:nvPicPr>
          <p:cNvPr id="9" name="Picture 2" descr="C:\Users\massinissa\Downloads\Bannière WAIBIA très étroite (En).png"/>
          <p:cNvPicPr>
            <a:picLocks noChangeAspect="1" noChangeArrowheads="1"/>
          </p:cNvPicPr>
          <p:nvPr/>
        </p:nvPicPr>
        <p:blipFill>
          <a:blip r:embed="rId2" cstate="print"/>
          <a:srcRect b="4060"/>
          <a:stretch>
            <a:fillRect/>
          </a:stretch>
        </p:blipFill>
        <p:spPr bwMode="auto">
          <a:xfrm>
            <a:off x="2277808" y="0"/>
            <a:ext cx="46800000" cy="4968752"/>
          </a:xfrm>
          <a:prstGeom prst="rect">
            <a:avLst/>
          </a:prstGeom>
          <a:noFill/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204856D0-6F67-4F87-A696-AE2FEF078DF0}"/>
              </a:ext>
            </a:extLst>
          </p:cNvPr>
          <p:cNvSpPr txBox="1"/>
          <p:nvPr/>
        </p:nvSpPr>
        <p:spPr>
          <a:xfrm>
            <a:off x="45909456" y="5257264"/>
            <a:ext cx="4500000" cy="447814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fr-FR" sz="4500" dirty="0">
              <a:ln w="3175">
                <a:solidFill>
                  <a:srgbClr val="00B0F0"/>
                </a:solidFill>
              </a:ln>
            </a:endParaRPr>
          </a:p>
          <a:p>
            <a:pPr algn="ctr"/>
            <a:endParaRPr lang="fr-FR" sz="5000" b="1" dirty="0">
              <a:ln w="3175">
                <a:solidFill>
                  <a:srgbClr val="00B0F0"/>
                </a:solidFill>
              </a:ln>
              <a:solidFill>
                <a:srgbClr val="00B0F0"/>
              </a:solidFill>
            </a:endParaRPr>
          </a:p>
          <a:p>
            <a:pPr algn="ctr"/>
            <a:r>
              <a:rPr lang="fr-FR" sz="5000" b="1" dirty="0">
                <a:ln w="3175">
                  <a:solidFill>
                    <a:srgbClr val="00B0F0"/>
                  </a:solidFill>
                </a:ln>
                <a:solidFill>
                  <a:srgbClr val="00B0F0"/>
                </a:solidFill>
              </a:rPr>
              <a:t>Logo of </a:t>
            </a:r>
            <a:r>
              <a:rPr lang="fr-FR" sz="5000" b="1" dirty="0" err="1">
                <a:ln w="3175">
                  <a:solidFill>
                    <a:srgbClr val="00B0F0"/>
                  </a:solidFill>
                </a:ln>
                <a:solidFill>
                  <a:srgbClr val="00B0F0"/>
                </a:solidFill>
              </a:rPr>
              <a:t>your</a:t>
            </a:r>
            <a:r>
              <a:rPr lang="fr-FR" sz="5000" b="1" dirty="0">
                <a:ln w="3175">
                  <a:solidFill>
                    <a:srgbClr val="00B0F0"/>
                  </a:solidFill>
                </a:ln>
                <a:solidFill>
                  <a:srgbClr val="00B0F0"/>
                </a:solidFill>
              </a:rPr>
              <a:t> </a:t>
            </a:r>
            <a:r>
              <a:rPr lang="fr-FR" sz="5000" b="1" dirty="0" err="1">
                <a:ln w="3175">
                  <a:solidFill>
                    <a:srgbClr val="00B0F0"/>
                  </a:solidFill>
                </a:ln>
                <a:solidFill>
                  <a:srgbClr val="00B0F0"/>
                </a:solidFill>
              </a:rPr>
              <a:t>laboratory</a:t>
            </a:r>
            <a:endParaRPr lang="fr-FR" sz="5000" b="1" dirty="0">
              <a:ln w="3175">
                <a:solidFill>
                  <a:srgbClr val="00B0F0"/>
                </a:solidFill>
              </a:ln>
              <a:solidFill>
                <a:srgbClr val="00B0F0"/>
              </a:solidFill>
            </a:endParaRPr>
          </a:p>
          <a:p>
            <a:endParaRPr lang="fr-FR" sz="4500" dirty="0">
              <a:ln w="3175">
                <a:solidFill>
                  <a:srgbClr val="00B0F0"/>
                </a:solidFill>
              </a:ln>
            </a:endParaRPr>
          </a:p>
          <a:p>
            <a:r>
              <a:rPr lang="fr-FR" sz="4500" dirty="0">
                <a:ln w="3175">
                  <a:solidFill>
                    <a:srgbClr val="00B0F0"/>
                  </a:solidFill>
                </a:ln>
              </a:rPr>
              <a:t> 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338ED6A3-0C8B-4E30-8683-D52EB9772AA8}"/>
              </a:ext>
            </a:extLst>
          </p:cNvPr>
          <p:cNvSpPr txBox="1"/>
          <p:nvPr/>
        </p:nvSpPr>
        <p:spPr>
          <a:xfrm>
            <a:off x="688431" y="5256784"/>
            <a:ext cx="4500000" cy="447814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fr-FR" sz="4500" dirty="0">
              <a:ln w="3175">
                <a:solidFill>
                  <a:srgbClr val="00B0F0"/>
                </a:solidFill>
              </a:ln>
            </a:endParaRPr>
          </a:p>
          <a:p>
            <a:pPr algn="ctr"/>
            <a:endParaRPr lang="fr-FR" sz="5000" b="1" dirty="0">
              <a:ln w="3175">
                <a:solidFill>
                  <a:srgbClr val="00B0F0"/>
                </a:solidFill>
              </a:ln>
              <a:solidFill>
                <a:srgbClr val="00B0F0"/>
              </a:solidFill>
            </a:endParaRPr>
          </a:p>
          <a:p>
            <a:pPr algn="ctr"/>
            <a:r>
              <a:rPr lang="fr-FR" sz="5000" b="1" dirty="0">
                <a:ln w="3175">
                  <a:solidFill>
                    <a:srgbClr val="00B0F0"/>
                  </a:solidFill>
                </a:ln>
                <a:solidFill>
                  <a:srgbClr val="00B0F0"/>
                </a:solidFill>
              </a:rPr>
              <a:t>Logo of </a:t>
            </a:r>
            <a:r>
              <a:rPr lang="fr-FR" sz="5000" b="1" dirty="0" err="1">
                <a:ln w="3175">
                  <a:solidFill>
                    <a:srgbClr val="00B0F0"/>
                  </a:solidFill>
                </a:ln>
                <a:solidFill>
                  <a:srgbClr val="00B0F0"/>
                </a:solidFill>
              </a:rPr>
              <a:t>your</a:t>
            </a:r>
            <a:r>
              <a:rPr lang="fr-FR" sz="5000" b="1" dirty="0">
                <a:ln w="3175">
                  <a:solidFill>
                    <a:srgbClr val="00B0F0"/>
                  </a:solidFill>
                </a:ln>
                <a:solidFill>
                  <a:srgbClr val="00B0F0"/>
                </a:solidFill>
              </a:rPr>
              <a:t> institution</a:t>
            </a:r>
          </a:p>
          <a:p>
            <a:endParaRPr lang="fr-FR" sz="4500" dirty="0">
              <a:ln w="3175">
                <a:solidFill>
                  <a:srgbClr val="00B0F0"/>
                </a:solidFill>
              </a:ln>
            </a:endParaRPr>
          </a:p>
          <a:p>
            <a:r>
              <a:rPr lang="fr-FR" sz="4500" dirty="0">
                <a:ln w="3175">
                  <a:solidFill>
                    <a:srgbClr val="00B0F0"/>
                  </a:solidFill>
                </a:ln>
              </a:rPr>
              <a:t> 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</TotalTime>
  <Words>244</Words>
  <Application>Microsoft Office PowerPoint</Application>
  <PresentationFormat>Personnalisé</PresentationFormat>
  <Paragraphs>50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1" baseType="lpstr">
      <vt:lpstr>Arial</vt:lpstr>
      <vt:lpstr>Calibri</vt:lpstr>
      <vt:lpstr>Vandarna</vt:lpstr>
      <vt:lpstr>Verdana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BIOQUAL</dc:creator>
  <cp:lastModifiedBy>GMA</cp:lastModifiedBy>
  <cp:revision>74</cp:revision>
  <dcterms:created xsi:type="dcterms:W3CDTF">2021-09-25T19:30:17Z</dcterms:created>
  <dcterms:modified xsi:type="dcterms:W3CDTF">2021-11-03T08:39:19Z</dcterms:modified>
</cp:coreProperties>
</file>