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63" r:id="rId2"/>
    <p:sldId id="259" r:id="rId3"/>
    <p:sldId id="262" r:id="rId4"/>
  </p:sldIdLst>
  <p:sldSz cx="51206400" cy="28803600"/>
  <p:notesSz cx="6858000" cy="9144000"/>
  <p:defaultTextStyle>
    <a:defPPr>
      <a:defRPr lang="fr-FR"/>
    </a:defPPr>
    <a:lvl1pPr marL="0" algn="l" defTabSz="4114800" rtl="0" eaLnBrk="1" latinLnBrk="0" hangingPunct="1">
      <a:defRPr sz="8100" kern="1200">
        <a:solidFill>
          <a:schemeClr val="tx1"/>
        </a:solidFill>
        <a:latin typeface="+mn-lt"/>
        <a:ea typeface="+mn-ea"/>
        <a:cs typeface="+mn-cs"/>
      </a:defRPr>
    </a:lvl1pPr>
    <a:lvl2pPr marL="2057400" algn="l" defTabSz="4114800" rtl="0" eaLnBrk="1" latinLnBrk="0" hangingPunct="1">
      <a:defRPr sz="8100" kern="1200">
        <a:solidFill>
          <a:schemeClr val="tx1"/>
        </a:solidFill>
        <a:latin typeface="+mn-lt"/>
        <a:ea typeface="+mn-ea"/>
        <a:cs typeface="+mn-cs"/>
      </a:defRPr>
    </a:lvl2pPr>
    <a:lvl3pPr marL="4114800" algn="l" defTabSz="4114800" rtl="0" eaLnBrk="1" latinLnBrk="0" hangingPunct="1">
      <a:defRPr sz="8100" kern="1200">
        <a:solidFill>
          <a:schemeClr val="tx1"/>
        </a:solidFill>
        <a:latin typeface="+mn-lt"/>
        <a:ea typeface="+mn-ea"/>
        <a:cs typeface="+mn-cs"/>
      </a:defRPr>
    </a:lvl3pPr>
    <a:lvl4pPr marL="6172200" algn="l" defTabSz="4114800" rtl="0" eaLnBrk="1" latinLnBrk="0" hangingPunct="1">
      <a:defRPr sz="8100" kern="1200">
        <a:solidFill>
          <a:schemeClr val="tx1"/>
        </a:solidFill>
        <a:latin typeface="+mn-lt"/>
        <a:ea typeface="+mn-ea"/>
        <a:cs typeface="+mn-cs"/>
      </a:defRPr>
    </a:lvl4pPr>
    <a:lvl5pPr marL="8229600" algn="l" defTabSz="4114800" rtl="0" eaLnBrk="1" latinLnBrk="0" hangingPunct="1">
      <a:defRPr sz="8100" kern="1200">
        <a:solidFill>
          <a:schemeClr val="tx1"/>
        </a:solidFill>
        <a:latin typeface="+mn-lt"/>
        <a:ea typeface="+mn-ea"/>
        <a:cs typeface="+mn-cs"/>
      </a:defRPr>
    </a:lvl5pPr>
    <a:lvl6pPr marL="10287000" algn="l" defTabSz="4114800" rtl="0" eaLnBrk="1" latinLnBrk="0" hangingPunct="1">
      <a:defRPr sz="8100" kern="1200">
        <a:solidFill>
          <a:schemeClr val="tx1"/>
        </a:solidFill>
        <a:latin typeface="+mn-lt"/>
        <a:ea typeface="+mn-ea"/>
        <a:cs typeface="+mn-cs"/>
      </a:defRPr>
    </a:lvl6pPr>
    <a:lvl7pPr marL="12344400" algn="l" defTabSz="4114800" rtl="0" eaLnBrk="1" latinLnBrk="0" hangingPunct="1">
      <a:defRPr sz="8100" kern="1200">
        <a:solidFill>
          <a:schemeClr val="tx1"/>
        </a:solidFill>
        <a:latin typeface="+mn-lt"/>
        <a:ea typeface="+mn-ea"/>
        <a:cs typeface="+mn-cs"/>
      </a:defRPr>
    </a:lvl7pPr>
    <a:lvl8pPr marL="14401800" algn="l" defTabSz="4114800" rtl="0" eaLnBrk="1" latinLnBrk="0" hangingPunct="1">
      <a:defRPr sz="8100" kern="1200">
        <a:solidFill>
          <a:schemeClr val="tx1"/>
        </a:solidFill>
        <a:latin typeface="+mn-lt"/>
        <a:ea typeface="+mn-ea"/>
        <a:cs typeface="+mn-cs"/>
      </a:defRPr>
    </a:lvl8pPr>
    <a:lvl9pPr marL="16459200" algn="l" defTabSz="4114800" rtl="0" eaLnBrk="1" latinLnBrk="0" hangingPunct="1">
      <a:defRPr sz="8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027" userDrawn="1">
          <p15:clr>
            <a:srgbClr val="A4A3A4"/>
          </p15:clr>
        </p15:guide>
        <p15:guide id="2" pos="1612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7" d="100"/>
          <a:sy n="17" d="100"/>
        </p:scale>
        <p:origin x="624" y="60"/>
      </p:cViewPr>
      <p:guideLst>
        <p:guide orient="horz" pos="9027"/>
        <p:guide pos="1612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87292E-4C4C-4709-BBFF-7F3F10A3B227}" type="datetimeFigureOut">
              <a:rPr lang="fr-FR" smtClean="0"/>
              <a:pPr/>
              <a:t>03/11/2021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BBFF51-C2AD-4806-9BB4-8540ED2D77C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11285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BBFF51-C2AD-4806-9BB4-8540ED2D77C8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2353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840480" y="8947788"/>
            <a:ext cx="43525440" cy="6174105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680960" y="16322040"/>
            <a:ext cx="35844480" cy="73609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114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172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22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287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34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4401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645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08E52-3E10-42F8-87EF-181CB53D2FAA}" type="datetime1">
              <a:rPr lang="fr-FR" smtClean="0"/>
              <a:pPr/>
              <a:t>03/11/2021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65298-A963-4E65-B9ED-4648940C6A8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422F8-B08D-445F-89D9-AD4FDF570B2E}" type="datetime1">
              <a:rPr lang="fr-FR" smtClean="0"/>
              <a:pPr/>
              <a:t>03/11/2021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65298-A963-4E65-B9ED-4648940C6A8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116947957" y="7267578"/>
            <a:ext cx="36288980" cy="15483268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063234" y="7267578"/>
            <a:ext cx="108031281" cy="15483268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65857-CCE7-4D00-A387-853216180C53}" type="datetime1">
              <a:rPr lang="fr-FR" smtClean="0"/>
              <a:pPr/>
              <a:t>03/11/2021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65298-A963-4E65-B9ED-4648940C6A8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3EB4A-A523-4323-A8F4-4BF24871A3E3}" type="datetime1">
              <a:rPr lang="fr-FR" smtClean="0"/>
              <a:pPr/>
              <a:t>03/11/2021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65298-A963-4E65-B9ED-4648940C6A8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044953" y="18508984"/>
            <a:ext cx="43525440" cy="5720715"/>
          </a:xfrm>
        </p:spPr>
        <p:txBody>
          <a:bodyPr anchor="t"/>
          <a:lstStyle>
            <a:lvl1pPr algn="l">
              <a:defRPr sz="18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044953" y="12208198"/>
            <a:ext cx="43525440" cy="6300785"/>
          </a:xfrm>
        </p:spPr>
        <p:txBody>
          <a:bodyPr anchor="b"/>
          <a:lstStyle>
            <a:lvl1pPr marL="0" indent="0">
              <a:buNone/>
              <a:defRPr sz="9000">
                <a:solidFill>
                  <a:schemeClr val="tx1">
                    <a:tint val="75000"/>
                  </a:schemeClr>
                </a:solidFill>
              </a:defRPr>
            </a:lvl1pPr>
            <a:lvl2pPr marL="2057400" indent="0">
              <a:buNone/>
              <a:defRPr sz="8100">
                <a:solidFill>
                  <a:schemeClr val="tx1">
                    <a:tint val="75000"/>
                  </a:schemeClr>
                </a:solidFill>
              </a:defRPr>
            </a:lvl2pPr>
            <a:lvl3pPr marL="4114800" indent="0">
              <a:buNone/>
              <a:defRPr sz="7200">
                <a:solidFill>
                  <a:schemeClr val="tx1">
                    <a:tint val="75000"/>
                  </a:schemeClr>
                </a:solidFill>
              </a:defRPr>
            </a:lvl3pPr>
            <a:lvl4pPr marL="6172200" indent="0">
              <a:buNone/>
              <a:defRPr sz="6300">
                <a:solidFill>
                  <a:schemeClr val="tx1">
                    <a:tint val="75000"/>
                  </a:schemeClr>
                </a:solidFill>
              </a:defRPr>
            </a:lvl4pPr>
            <a:lvl5pPr marL="8229600" indent="0">
              <a:buNone/>
              <a:defRPr sz="6300">
                <a:solidFill>
                  <a:schemeClr val="tx1">
                    <a:tint val="75000"/>
                  </a:schemeClr>
                </a:solidFill>
              </a:defRPr>
            </a:lvl5pPr>
            <a:lvl6pPr marL="10287000" indent="0">
              <a:buNone/>
              <a:defRPr sz="6300">
                <a:solidFill>
                  <a:schemeClr val="tx1">
                    <a:tint val="75000"/>
                  </a:schemeClr>
                </a:solidFill>
              </a:defRPr>
            </a:lvl6pPr>
            <a:lvl7pPr marL="12344400" indent="0">
              <a:buNone/>
              <a:defRPr sz="6300">
                <a:solidFill>
                  <a:schemeClr val="tx1">
                    <a:tint val="75000"/>
                  </a:schemeClr>
                </a:solidFill>
              </a:defRPr>
            </a:lvl7pPr>
            <a:lvl8pPr marL="14401800" indent="0">
              <a:buNone/>
              <a:defRPr sz="6300">
                <a:solidFill>
                  <a:schemeClr val="tx1">
                    <a:tint val="75000"/>
                  </a:schemeClr>
                </a:solidFill>
              </a:defRPr>
            </a:lvl8pPr>
            <a:lvl9pPr marL="16459200" indent="0">
              <a:buNone/>
              <a:defRPr sz="6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3F3DE-34DA-41D0-BEF2-37246A9FFE82}" type="datetime1">
              <a:rPr lang="fr-FR" smtClean="0"/>
              <a:pPr/>
              <a:t>03/11/2021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65298-A963-4E65-B9ED-4648940C6A8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063236" y="42338628"/>
            <a:ext cx="72160128" cy="119761635"/>
          </a:xfrm>
        </p:spPr>
        <p:txBody>
          <a:bodyPr/>
          <a:lstStyle>
            <a:lvl1pPr>
              <a:defRPr sz="12600"/>
            </a:lvl1pPr>
            <a:lvl2pPr>
              <a:defRPr sz="10800"/>
            </a:lvl2pPr>
            <a:lvl3pPr>
              <a:defRPr sz="9000"/>
            </a:lvl3pPr>
            <a:lvl4pPr>
              <a:defRPr sz="8100"/>
            </a:lvl4pPr>
            <a:lvl5pPr>
              <a:defRPr sz="8100"/>
            </a:lvl5pPr>
            <a:lvl6pPr>
              <a:defRPr sz="8100"/>
            </a:lvl6pPr>
            <a:lvl7pPr>
              <a:defRPr sz="8100"/>
            </a:lvl7pPr>
            <a:lvl8pPr>
              <a:defRPr sz="8100"/>
            </a:lvl8pPr>
            <a:lvl9pPr>
              <a:defRPr sz="81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1076801" y="42338628"/>
            <a:ext cx="72160134" cy="119761635"/>
          </a:xfrm>
        </p:spPr>
        <p:txBody>
          <a:bodyPr/>
          <a:lstStyle>
            <a:lvl1pPr>
              <a:defRPr sz="12600"/>
            </a:lvl1pPr>
            <a:lvl2pPr>
              <a:defRPr sz="10800"/>
            </a:lvl2pPr>
            <a:lvl3pPr>
              <a:defRPr sz="9000"/>
            </a:lvl3pPr>
            <a:lvl4pPr>
              <a:defRPr sz="8100"/>
            </a:lvl4pPr>
            <a:lvl5pPr>
              <a:defRPr sz="8100"/>
            </a:lvl5pPr>
            <a:lvl6pPr>
              <a:defRPr sz="8100"/>
            </a:lvl6pPr>
            <a:lvl7pPr>
              <a:defRPr sz="8100"/>
            </a:lvl7pPr>
            <a:lvl8pPr>
              <a:defRPr sz="8100"/>
            </a:lvl8pPr>
            <a:lvl9pPr>
              <a:defRPr sz="81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24C47-5325-471A-B58C-D39366D14385}" type="datetime1">
              <a:rPr lang="fr-FR" smtClean="0"/>
              <a:pPr/>
              <a:t>03/11/2021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65298-A963-4E65-B9ED-4648940C6A8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60320" y="1153479"/>
            <a:ext cx="46085760" cy="48006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560320" y="6447476"/>
            <a:ext cx="22625052" cy="2687001"/>
          </a:xfrm>
        </p:spPr>
        <p:txBody>
          <a:bodyPr anchor="b"/>
          <a:lstStyle>
            <a:lvl1pPr marL="0" indent="0">
              <a:buNone/>
              <a:defRPr sz="10800" b="1"/>
            </a:lvl1pPr>
            <a:lvl2pPr marL="2057400" indent="0">
              <a:buNone/>
              <a:defRPr sz="9000" b="1"/>
            </a:lvl2pPr>
            <a:lvl3pPr marL="4114800" indent="0">
              <a:buNone/>
              <a:defRPr sz="8100" b="1"/>
            </a:lvl3pPr>
            <a:lvl4pPr marL="6172200" indent="0">
              <a:buNone/>
              <a:defRPr sz="7200" b="1"/>
            </a:lvl4pPr>
            <a:lvl5pPr marL="8229600" indent="0">
              <a:buNone/>
              <a:defRPr sz="7200" b="1"/>
            </a:lvl5pPr>
            <a:lvl6pPr marL="10287000" indent="0">
              <a:buNone/>
              <a:defRPr sz="7200" b="1"/>
            </a:lvl6pPr>
            <a:lvl7pPr marL="12344400" indent="0">
              <a:buNone/>
              <a:defRPr sz="7200" b="1"/>
            </a:lvl7pPr>
            <a:lvl8pPr marL="14401800" indent="0">
              <a:buNone/>
              <a:defRPr sz="7200" b="1"/>
            </a:lvl8pPr>
            <a:lvl9pPr marL="16459200" indent="0">
              <a:buNone/>
              <a:defRPr sz="7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2560320" y="9134477"/>
            <a:ext cx="22625052" cy="16595409"/>
          </a:xfrm>
        </p:spPr>
        <p:txBody>
          <a:bodyPr/>
          <a:lstStyle>
            <a:lvl1pPr>
              <a:defRPr sz="10800"/>
            </a:lvl1pPr>
            <a:lvl2pPr>
              <a:defRPr sz="9000"/>
            </a:lvl2pPr>
            <a:lvl3pPr>
              <a:defRPr sz="8100"/>
            </a:lvl3pPr>
            <a:lvl4pPr>
              <a:defRPr sz="7200"/>
            </a:lvl4pPr>
            <a:lvl5pPr>
              <a:defRPr sz="7200"/>
            </a:lvl5pPr>
            <a:lvl6pPr>
              <a:defRPr sz="7200"/>
            </a:lvl6pPr>
            <a:lvl7pPr>
              <a:defRPr sz="7200"/>
            </a:lvl7pPr>
            <a:lvl8pPr>
              <a:defRPr sz="7200"/>
            </a:lvl8pPr>
            <a:lvl9pPr>
              <a:defRPr sz="72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26012144" y="6447476"/>
            <a:ext cx="22633940" cy="2687001"/>
          </a:xfrm>
        </p:spPr>
        <p:txBody>
          <a:bodyPr anchor="b"/>
          <a:lstStyle>
            <a:lvl1pPr marL="0" indent="0">
              <a:buNone/>
              <a:defRPr sz="10800" b="1"/>
            </a:lvl1pPr>
            <a:lvl2pPr marL="2057400" indent="0">
              <a:buNone/>
              <a:defRPr sz="9000" b="1"/>
            </a:lvl2pPr>
            <a:lvl3pPr marL="4114800" indent="0">
              <a:buNone/>
              <a:defRPr sz="8100" b="1"/>
            </a:lvl3pPr>
            <a:lvl4pPr marL="6172200" indent="0">
              <a:buNone/>
              <a:defRPr sz="7200" b="1"/>
            </a:lvl4pPr>
            <a:lvl5pPr marL="8229600" indent="0">
              <a:buNone/>
              <a:defRPr sz="7200" b="1"/>
            </a:lvl5pPr>
            <a:lvl6pPr marL="10287000" indent="0">
              <a:buNone/>
              <a:defRPr sz="7200" b="1"/>
            </a:lvl6pPr>
            <a:lvl7pPr marL="12344400" indent="0">
              <a:buNone/>
              <a:defRPr sz="7200" b="1"/>
            </a:lvl7pPr>
            <a:lvl8pPr marL="14401800" indent="0">
              <a:buNone/>
              <a:defRPr sz="7200" b="1"/>
            </a:lvl8pPr>
            <a:lvl9pPr marL="16459200" indent="0">
              <a:buNone/>
              <a:defRPr sz="7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26012144" y="9134477"/>
            <a:ext cx="22633940" cy="16595409"/>
          </a:xfrm>
        </p:spPr>
        <p:txBody>
          <a:bodyPr/>
          <a:lstStyle>
            <a:lvl1pPr>
              <a:defRPr sz="10800"/>
            </a:lvl1pPr>
            <a:lvl2pPr>
              <a:defRPr sz="9000"/>
            </a:lvl2pPr>
            <a:lvl3pPr>
              <a:defRPr sz="8100"/>
            </a:lvl3pPr>
            <a:lvl4pPr>
              <a:defRPr sz="7200"/>
            </a:lvl4pPr>
            <a:lvl5pPr>
              <a:defRPr sz="7200"/>
            </a:lvl5pPr>
            <a:lvl6pPr>
              <a:defRPr sz="7200"/>
            </a:lvl6pPr>
            <a:lvl7pPr>
              <a:defRPr sz="7200"/>
            </a:lvl7pPr>
            <a:lvl8pPr>
              <a:defRPr sz="7200"/>
            </a:lvl8pPr>
            <a:lvl9pPr>
              <a:defRPr sz="72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AD39A-AAD6-4D0F-A9E3-ECD44B4994FA}" type="datetime1">
              <a:rPr lang="fr-FR" smtClean="0"/>
              <a:pPr/>
              <a:t>03/11/2021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65298-A963-4E65-B9ED-4648940C6A8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E0983-34F4-4C85-B813-D755ADF453AC}" type="datetime1">
              <a:rPr lang="fr-FR" smtClean="0"/>
              <a:pPr/>
              <a:t>03/11/2021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65298-A963-4E65-B9ED-4648940C6A8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53BED-38EC-4DCF-A7B1-906E31B9A436}" type="datetime1">
              <a:rPr lang="fr-FR" smtClean="0"/>
              <a:pPr/>
              <a:t>03/11/2021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65298-A963-4E65-B9ED-4648940C6A8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60324" y="1146810"/>
            <a:ext cx="16846553" cy="4880610"/>
          </a:xfrm>
        </p:spPr>
        <p:txBody>
          <a:bodyPr anchor="b"/>
          <a:lstStyle>
            <a:lvl1pPr algn="l">
              <a:defRPr sz="9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0020280" y="1146813"/>
            <a:ext cx="28625801" cy="24583075"/>
          </a:xfrm>
        </p:spPr>
        <p:txBody>
          <a:bodyPr/>
          <a:lstStyle>
            <a:lvl1pPr>
              <a:defRPr sz="14400"/>
            </a:lvl1pPr>
            <a:lvl2pPr>
              <a:defRPr sz="12600"/>
            </a:lvl2pPr>
            <a:lvl3pPr>
              <a:defRPr sz="10800"/>
            </a:lvl3pPr>
            <a:lvl4pPr>
              <a:defRPr sz="9000"/>
            </a:lvl4pPr>
            <a:lvl5pPr>
              <a:defRPr sz="9000"/>
            </a:lvl5pPr>
            <a:lvl6pPr>
              <a:defRPr sz="9000"/>
            </a:lvl6pPr>
            <a:lvl7pPr>
              <a:defRPr sz="9000"/>
            </a:lvl7pPr>
            <a:lvl8pPr>
              <a:defRPr sz="9000"/>
            </a:lvl8pPr>
            <a:lvl9pPr>
              <a:defRPr sz="9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560324" y="6027423"/>
            <a:ext cx="16846553" cy="19702465"/>
          </a:xfrm>
        </p:spPr>
        <p:txBody>
          <a:bodyPr/>
          <a:lstStyle>
            <a:lvl1pPr marL="0" indent="0">
              <a:buNone/>
              <a:defRPr sz="6300"/>
            </a:lvl1pPr>
            <a:lvl2pPr marL="2057400" indent="0">
              <a:buNone/>
              <a:defRPr sz="5400"/>
            </a:lvl2pPr>
            <a:lvl3pPr marL="4114800" indent="0">
              <a:buNone/>
              <a:defRPr sz="4500"/>
            </a:lvl3pPr>
            <a:lvl4pPr marL="6172200" indent="0">
              <a:buNone/>
              <a:defRPr sz="4100"/>
            </a:lvl4pPr>
            <a:lvl5pPr marL="8229600" indent="0">
              <a:buNone/>
              <a:defRPr sz="4100"/>
            </a:lvl5pPr>
            <a:lvl6pPr marL="10287000" indent="0">
              <a:buNone/>
              <a:defRPr sz="4100"/>
            </a:lvl6pPr>
            <a:lvl7pPr marL="12344400" indent="0">
              <a:buNone/>
              <a:defRPr sz="4100"/>
            </a:lvl7pPr>
            <a:lvl8pPr marL="14401800" indent="0">
              <a:buNone/>
              <a:defRPr sz="4100"/>
            </a:lvl8pPr>
            <a:lvl9pPr marL="16459200" indent="0">
              <a:buNone/>
              <a:defRPr sz="41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173CD-0ED2-4EDB-8137-1D0F16618D46}" type="datetime1">
              <a:rPr lang="fr-FR" smtClean="0"/>
              <a:pPr/>
              <a:t>03/11/2021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65298-A963-4E65-B9ED-4648940C6A8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036813" y="20162522"/>
            <a:ext cx="30723840" cy="2380299"/>
          </a:xfrm>
        </p:spPr>
        <p:txBody>
          <a:bodyPr anchor="b"/>
          <a:lstStyle>
            <a:lvl1pPr algn="l">
              <a:defRPr sz="9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0036813" y="2573655"/>
            <a:ext cx="30723840" cy="17282160"/>
          </a:xfrm>
        </p:spPr>
        <p:txBody>
          <a:bodyPr/>
          <a:lstStyle>
            <a:lvl1pPr marL="0" indent="0">
              <a:buNone/>
              <a:defRPr sz="14400"/>
            </a:lvl1pPr>
            <a:lvl2pPr marL="2057400" indent="0">
              <a:buNone/>
              <a:defRPr sz="12600"/>
            </a:lvl2pPr>
            <a:lvl3pPr marL="4114800" indent="0">
              <a:buNone/>
              <a:defRPr sz="10800"/>
            </a:lvl3pPr>
            <a:lvl4pPr marL="6172200" indent="0">
              <a:buNone/>
              <a:defRPr sz="9000"/>
            </a:lvl4pPr>
            <a:lvl5pPr marL="8229600" indent="0">
              <a:buNone/>
              <a:defRPr sz="9000"/>
            </a:lvl5pPr>
            <a:lvl6pPr marL="10287000" indent="0">
              <a:buNone/>
              <a:defRPr sz="9000"/>
            </a:lvl6pPr>
            <a:lvl7pPr marL="12344400" indent="0">
              <a:buNone/>
              <a:defRPr sz="9000"/>
            </a:lvl7pPr>
            <a:lvl8pPr marL="14401800" indent="0">
              <a:buNone/>
              <a:defRPr sz="9000"/>
            </a:lvl8pPr>
            <a:lvl9pPr marL="16459200" indent="0">
              <a:buNone/>
              <a:defRPr sz="9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0036813" y="22542821"/>
            <a:ext cx="30723840" cy="3380421"/>
          </a:xfrm>
        </p:spPr>
        <p:txBody>
          <a:bodyPr/>
          <a:lstStyle>
            <a:lvl1pPr marL="0" indent="0">
              <a:buNone/>
              <a:defRPr sz="6300"/>
            </a:lvl1pPr>
            <a:lvl2pPr marL="2057400" indent="0">
              <a:buNone/>
              <a:defRPr sz="5400"/>
            </a:lvl2pPr>
            <a:lvl3pPr marL="4114800" indent="0">
              <a:buNone/>
              <a:defRPr sz="4500"/>
            </a:lvl3pPr>
            <a:lvl4pPr marL="6172200" indent="0">
              <a:buNone/>
              <a:defRPr sz="4100"/>
            </a:lvl4pPr>
            <a:lvl5pPr marL="8229600" indent="0">
              <a:buNone/>
              <a:defRPr sz="4100"/>
            </a:lvl5pPr>
            <a:lvl6pPr marL="10287000" indent="0">
              <a:buNone/>
              <a:defRPr sz="4100"/>
            </a:lvl6pPr>
            <a:lvl7pPr marL="12344400" indent="0">
              <a:buNone/>
              <a:defRPr sz="4100"/>
            </a:lvl7pPr>
            <a:lvl8pPr marL="14401800" indent="0">
              <a:buNone/>
              <a:defRPr sz="4100"/>
            </a:lvl8pPr>
            <a:lvl9pPr marL="16459200" indent="0">
              <a:buNone/>
              <a:defRPr sz="41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04C3F-0E49-4605-B18F-DF15CECA3D34}" type="datetime1">
              <a:rPr lang="fr-FR" smtClean="0"/>
              <a:pPr/>
              <a:t>03/11/2021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65298-A963-4E65-B9ED-4648940C6A8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2560320" y="1153479"/>
            <a:ext cx="46085760" cy="4800600"/>
          </a:xfrm>
          <a:prstGeom prst="rect">
            <a:avLst/>
          </a:prstGeom>
        </p:spPr>
        <p:txBody>
          <a:bodyPr vert="horz" lIns="411480" tIns="205740" rIns="411480" bIns="205740" rtlCol="0" anchor="ctr">
            <a:normAutofit/>
          </a:bodyPr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560320" y="6720843"/>
            <a:ext cx="46085760" cy="19009045"/>
          </a:xfrm>
          <a:prstGeom prst="rect">
            <a:avLst/>
          </a:prstGeom>
        </p:spPr>
        <p:txBody>
          <a:bodyPr vert="horz" lIns="411480" tIns="205740" rIns="411480" bIns="20574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2560320" y="26696673"/>
            <a:ext cx="11948160" cy="1533525"/>
          </a:xfrm>
          <a:prstGeom prst="rect">
            <a:avLst/>
          </a:prstGeom>
        </p:spPr>
        <p:txBody>
          <a:bodyPr vert="horz" lIns="411480" tIns="205740" rIns="411480" bIns="205740" rtlCol="0" anchor="ctr"/>
          <a:lstStyle>
            <a:lvl1pPr algn="l">
              <a:defRPr sz="5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E92263-4A2A-4007-B64C-9BC5B33F7E0F}" type="datetime1">
              <a:rPr lang="fr-FR" smtClean="0"/>
              <a:pPr/>
              <a:t>03/11/2021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7495520" y="26696673"/>
            <a:ext cx="16215360" cy="1533525"/>
          </a:xfrm>
          <a:prstGeom prst="rect">
            <a:avLst/>
          </a:prstGeom>
        </p:spPr>
        <p:txBody>
          <a:bodyPr vert="horz" lIns="411480" tIns="205740" rIns="411480" bIns="205740" rtlCol="0" anchor="ctr"/>
          <a:lstStyle>
            <a:lvl1pPr algn="ctr">
              <a:defRPr sz="5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36697920" y="26696673"/>
            <a:ext cx="11948160" cy="1533525"/>
          </a:xfrm>
          <a:prstGeom prst="rect">
            <a:avLst/>
          </a:prstGeom>
        </p:spPr>
        <p:txBody>
          <a:bodyPr vert="horz" lIns="411480" tIns="205740" rIns="411480" bIns="205740" rtlCol="0" anchor="ctr"/>
          <a:lstStyle>
            <a:lvl1pPr algn="r">
              <a:defRPr sz="5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665298-A963-4E65-B9ED-4648940C6A8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4114800" rtl="0" eaLnBrk="1" latinLnBrk="0" hangingPunct="1">
        <a:spcBef>
          <a:spcPct val="0"/>
        </a:spcBef>
        <a:buNone/>
        <a:defRPr sz="19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43050" indent="-1543050" algn="l" defTabSz="4114800" rtl="0" eaLnBrk="1" latinLnBrk="0" hangingPunct="1">
        <a:spcBef>
          <a:spcPct val="20000"/>
        </a:spcBef>
        <a:buFont typeface="Arial" pitchFamily="34" charset="0"/>
        <a:buChar char="•"/>
        <a:defRPr sz="14400" kern="1200">
          <a:solidFill>
            <a:schemeClr val="tx1"/>
          </a:solidFill>
          <a:latin typeface="+mn-lt"/>
          <a:ea typeface="+mn-ea"/>
          <a:cs typeface="+mn-cs"/>
        </a:defRPr>
      </a:lvl1pPr>
      <a:lvl2pPr marL="3343275" indent="-1285875" algn="l" defTabSz="4114800" rtl="0" eaLnBrk="1" latinLnBrk="0" hangingPunct="1">
        <a:spcBef>
          <a:spcPct val="20000"/>
        </a:spcBef>
        <a:buFont typeface="Arial" pitchFamily="34" charset="0"/>
        <a:buChar char="–"/>
        <a:defRPr sz="12600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0" indent="-1028700" algn="l" defTabSz="4114800" rtl="0" eaLnBrk="1" latinLnBrk="0" hangingPunct="1">
        <a:spcBef>
          <a:spcPct val="20000"/>
        </a:spcBef>
        <a:buFont typeface="Arial" pitchFamily="34" charset="0"/>
        <a:buChar char="•"/>
        <a:defRPr sz="10800" kern="1200">
          <a:solidFill>
            <a:schemeClr val="tx1"/>
          </a:solidFill>
          <a:latin typeface="+mn-lt"/>
          <a:ea typeface="+mn-ea"/>
          <a:cs typeface="+mn-cs"/>
        </a:defRPr>
      </a:lvl3pPr>
      <a:lvl4pPr marL="7200900" indent="-1028700" algn="l" defTabSz="4114800" rtl="0" eaLnBrk="1" latinLnBrk="0" hangingPunct="1">
        <a:spcBef>
          <a:spcPct val="20000"/>
        </a:spcBef>
        <a:buFont typeface="Arial" pitchFamily="34" charset="0"/>
        <a:buChar char="–"/>
        <a:defRPr sz="9000" kern="1200">
          <a:solidFill>
            <a:schemeClr val="tx1"/>
          </a:solidFill>
          <a:latin typeface="+mn-lt"/>
          <a:ea typeface="+mn-ea"/>
          <a:cs typeface="+mn-cs"/>
        </a:defRPr>
      </a:lvl4pPr>
      <a:lvl5pPr marL="9258300" indent="-1028700" algn="l" defTabSz="4114800" rtl="0" eaLnBrk="1" latinLnBrk="0" hangingPunct="1">
        <a:spcBef>
          <a:spcPct val="20000"/>
        </a:spcBef>
        <a:buFont typeface="Arial" pitchFamily="34" charset="0"/>
        <a:buChar char="»"/>
        <a:defRPr sz="9000" kern="1200">
          <a:solidFill>
            <a:schemeClr val="tx1"/>
          </a:solidFill>
          <a:latin typeface="+mn-lt"/>
          <a:ea typeface="+mn-ea"/>
          <a:cs typeface="+mn-cs"/>
        </a:defRPr>
      </a:lvl5pPr>
      <a:lvl6pPr marL="11315700" indent="-1028700" algn="l" defTabSz="4114800" rtl="0" eaLnBrk="1" latinLnBrk="0" hangingPunct="1">
        <a:spcBef>
          <a:spcPct val="20000"/>
        </a:spcBef>
        <a:buFont typeface="Arial" pitchFamily="34" charset="0"/>
        <a:buChar char="•"/>
        <a:defRPr sz="9000" kern="1200">
          <a:solidFill>
            <a:schemeClr val="tx1"/>
          </a:solidFill>
          <a:latin typeface="+mn-lt"/>
          <a:ea typeface="+mn-ea"/>
          <a:cs typeface="+mn-cs"/>
        </a:defRPr>
      </a:lvl6pPr>
      <a:lvl7pPr marL="13373100" indent="-1028700" algn="l" defTabSz="4114800" rtl="0" eaLnBrk="1" latinLnBrk="0" hangingPunct="1">
        <a:spcBef>
          <a:spcPct val="20000"/>
        </a:spcBef>
        <a:buFont typeface="Arial" pitchFamily="34" charset="0"/>
        <a:buChar char="•"/>
        <a:defRPr sz="9000" kern="1200">
          <a:solidFill>
            <a:schemeClr val="tx1"/>
          </a:solidFill>
          <a:latin typeface="+mn-lt"/>
          <a:ea typeface="+mn-ea"/>
          <a:cs typeface="+mn-cs"/>
        </a:defRPr>
      </a:lvl7pPr>
      <a:lvl8pPr marL="15430500" indent="-1028700" algn="l" defTabSz="4114800" rtl="0" eaLnBrk="1" latinLnBrk="0" hangingPunct="1">
        <a:spcBef>
          <a:spcPct val="20000"/>
        </a:spcBef>
        <a:buFont typeface="Arial" pitchFamily="34" charset="0"/>
        <a:buChar char="•"/>
        <a:defRPr sz="9000" kern="1200">
          <a:solidFill>
            <a:schemeClr val="tx1"/>
          </a:solidFill>
          <a:latin typeface="+mn-lt"/>
          <a:ea typeface="+mn-ea"/>
          <a:cs typeface="+mn-cs"/>
        </a:defRPr>
      </a:lvl8pPr>
      <a:lvl9pPr marL="17487900" indent="-1028700" algn="l" defTabSz="4114800" rtl="0" eaLnBrk="1" latinLnBrk="0" hangingPunct="1">
        <a:spcBef>
          <a:spcPct val="20000"/>
        </a:spcBef>
        <a:buFont typeface="Arial" pitchFamily="34" charset="0"/>
        <a:buChar char="•"/>
        <a:defRPr sz="9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114800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1pPr>
      <a:lvl2pPr marL="2057400" algn="l" defTabSz="4114800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2pPr>
      <a:lvl3pPr marL="4114800" algn="l" defTabSz="4114800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3pPr>
      <a:lvl4pPr marL="6172200" algn="l" defTabSz="4114800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4pPr>
      <a:lvl5pPr marL="8229600" algn="l" defTabSz="4114800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5pPr>
      <a:lvl6pPr marL="10287000" algn="l" defTabSz="4114800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6pPr>
      <a:lvl7pPr marL="12344400" algn="l" defTabSz="4114800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7pPr>
      <a:lvl8pPr marL="14401800" algn="l" defTabSz="4114800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8pPr>
      <a:lvl9pPr marL="16459200" algn="l" defTabSz="4114800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ZoneTexte 14"/>
          <p:cNvSpPr txBox="1"/>
          <p:nvPr/>
        </p:nvSpPr>
        <p:spPr>
          <a:xfrm>
            <a:off x="23947016" y="9721280"/>
            <a:ext cx="27000000" cy="1477328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9000" b="1" dirty="0">
                <a:solidFill>
                  <a:schemeClr val="tx1"/>
                </a:solidFill>
                <a:latin typeface="Vandarna"/>
              </a:rPr>
              <a:t>MATERIALS AND METHODS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184376" y="9721280"/>
            <a:ext cx="23400000" cy="1477328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9000" b="1" dirty="0">
                <a:latin typeface="Vandarna"/>
              </a:rPr>
              <a:t>INTRODUCTION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259184" y="11785844"/>
            <a:ext cx="25200000" cy="132343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fr-FR" sz="8000" dirty="0">
                <a:latin typeface="Vandarna"/>
              </a:rPr>
              <a:t>Put </a:t>
            </a:r>
            <a:r>
              <a:rPr lang="fr-FR" sz="8000" dirty="0" err="1">
                <a:latin typeface="Vandarna"/>
              </a:rPr>
              <a:t>your</a:t>
            </a:r>
            <a:r>
              <a:rPr lang="fr-FR" sz="8000" dirty="0">
                <a:latin typeface="Vandarna"/>
              </a:rPr>
              <a:t> introduction </a:t>
            </a:r>
            <a:r>
              <a:rPr lang="fr-FR" sz="8000" dirty="0" err="1">
                <a:latin typeface="Vandarna"/>
              </a:rPr>
              <a:t>here</a:t>
            </a:r>
            <a:r>
              <a:rPr lang="fr-FR" sz="8000" dirty="0">
                <a:latin typeface="Vandarna"/>
              </a:rPr>
              <a:t> (Background, Objectives). 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25903160" y="11902749"/>
            <a:ext cx="24542800" cy="132343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fr-FR" sz="8000" dirty="0">
                <a:solidFill>
                  <a:schemeClr val="tx1"/>
                </a:solidFill>
                <a:latin typeface="Vandarna"/>
              </a:rPr>
              <a:t>Put the </a:t>
            </a:r>
            <a:r>
              <a:rPr lang="fr-FR" sz="8000" dirty="0" err="1">
                <a:solidFill>
                  <a:schemeClr val="tx1"/>
                </a:solidFill>
                <a:latin typeface="Vandarna"/>
              </a:rPr>
              <a:t>materials</a:t>
            </a:r>
            <a:r>
              <a:rPr lang="fr-FR" sz="8000" dirty="0">
                <a:solidFill>
                  <a:schemeClr val="tx1"/>
                </a:solidFill>
                <a:latin typeface="Vandarna"/>
              </a:rPr>
              <a:t> and </a:t>
            </a:r>
            <a:r>
              <a:rPr lang="fr-FR" sz="8000" dirty="0" err="1">
                <a:solidFill>
                  <a:schemeClr val="tx1"/>
                </a:solidFill>
                <a:latin typeface="Vandarna"/>
              </a:rPr>
              <a:t>methods</a:t>
            </a:r>
            <a:r>
              <a:rPr lang="fr-FR" sz="8000" dirty="0">
                <a:solidFill>
                  <a:schemeClr val="tx1"/>
                </a:solidFill>
                <a:latin typeface="Vandarna"/>
              </a:rPr>
              <a:t> section </a:t>
            </a:r>
            <a:r>
              <a:rPr lang="fr-FR" sz="8000" dirty="0" err="1">
                <a:solidFill>
                  <a:schemeClr val="tx1"/>
                </a:solidFill>
                <a:latin typeface="Vandarna"/>
              </a:rPr>
              <a:t>here</a:t>
            </a:r>
            <a:r>
              <a:rPr lang="fr-FR" sz="8000" dirty="0">
                <a:solidFill>
                  <a:schemeClr val="tx1"/>
                </a:solidFill>
                <a:latin typeface="Vandarna"/>
              </a:rPr>
              <a:t>. 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45909456" y="5113248"/>
            <a:ext cx="4500000" cy="447814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fr-FR" sz="4500" dirty="0">
              <a:ln w="3175">
                <a:solidFill>
                  <a:srgbClr val="00B0F0"/>
                </a:solidFill>
              </a:ln>
            </a:endParaRPr>
          </a:p>
          <a:p>
            <a:pPr algn="ctr"/>
            <a:endParaRPr lang="fr-FR" sz="5000" b="1" dirty="0">
              <a:ln w="3175">
                <a:solidFill>
                  <a:srgbClr val="00B0F0"/>
                </a:solidFill>
              </a:ln>
              <a:solidFill>
                <a:srgbClr val="00B0F0"/>
              </a:solidFill>
            </a:endParaRPr>
          </a:p>
          <a:p>
            <a:pPr algn="ctr"/>
            <a:r>
              <a:rPr lang="fr-FR" sz="5000" b="1" dirty="0">
                <a:ln w="3175">
                  <a:solidFill>
                    <a:srgbClr val="00B0F0"/>
                  </a:solidFill>
                </a:ln>
                <a:solidFill>
                  <a:srgbClr val="00B0F0"/>
                </a:solidFill>
              </a:rPr>
              <a:t>Logo of </a:t>
            </a:r>
            <a:r>
              <a:rPr lang="fr-FR" sz="5000" b="1" dirty="0" err="1">
                <a:ln w="3175">
                  <a:solidFill>
                    <a:srgbClr val="00B0F0"/>
                  </a:solidFill>
                </a:ln>
                <a:solidFill>
                  <a:srgbClr val="00B0F0"/>
                </a:solidFill>
              </a:rPr>
              <a:t>your</a:t>
            </a:r>
            <a:r>
              <a:rPr lang="fr-FR" sz="5000" b="1" dirty="0">
                <a:ln w="3175">
                  <a:solidFill>
                    <a:srgbClr val="00B0F0"/>
                  </a:solidFill>
                </a:ln>
                <a:solidFill>
                  <a:srgbClr val="00B0F0"/>
                </a:solidFill>
              </a:rPr>
              <a:t> </a:t>
            </a:r>
            <a:r>
              <a:rPr lang="fr-FR" sz="5000" b="1" dirty="0" err="1">
                <a:ln w="3175">
                  <a:solidFill>
                    <a:srgbClr val="00B0F0"/>
                  </a:solidFill>
                </a:ln>
                <a:solidFill>
                  <a:srgbClr val="00B0F0"/>
                </a:solidFill>
              </a:rPr>
              <a:t>laboratory</a:t>
            </a:r>
            <a:endParaRPr lang="fr-FR" sz="5000" b="1" dirty="0">
              <a:ln w="3175">
                <a:solidFill>
                  <a:srgbClr val="00B0F0"/>
                </a:solidFill>
              </a:ln>
              <a:solidFill>
                <a:srgbClr val="00B0F0"/>
              </a:solidFill>
            </a:endParaRPr>
          </a:p>
          <a:p>
            <a:endParaRPr lang="fr-FR" sz="4500" dirty="0">
              <a:ln w="3175">
                <a:solidFill>
                  <a:srgbClr val="00B0F0"/>
                </a:solidFill>
              </a:ln>
            </a:endParaRPr>
          </a:p>
          <a:p>
            <a:r>
              <a:rPr lang="fr-FR" sz="4500" dirty="0">
                <a:ln w="3175">
                  <a:solidFill>
                    <a:srgbClr val="00B0F0"/>
                  </a:solidFill>
                </a:ln>
              </a:rPr>
              <a:t>  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128592" y="16304780"/>
            <a:ext cx="19082120" cy="6247864"/>
          </a:xfrm>
          <a:prstGeom prst="rect">
            <a:avLst/>
          </a:prstGeom>
          <a:ln>
            <a:solidFill>
              <a:schemeClr val="accent1"/>
            </a:solidFill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en-US" altLang="en-US" sz="10000" i="1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Please use the present template, but feel free to adjust the areas, images and their size.</a:t>
            </a:r>
            <a:endParaRPr lang="fr-FR" sz="100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Rectangle 1"/>
          <p:cNvSpPr>
            <a:spLocks noChangeArrowheads="1"/>
          </p:cNvSpPr>
          <p:nvPr/>
        </p:nvSpPr>
        <p:spPr bwMode="auto">
          <a:xfrm>
            <a:off x="5805400" y="5003022"/>
            <a:ext cx="39600000" cy="2215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US" altLang="fr-FR" sz="9000" b="1" dirty="0">
                <a:latin typeface="Vandarna"/>
              </a:rPr>
              <a:t>N° … CP. Title of the poster (size 90 pt)</a:t>
            </a:r>
          </a:p>
          <a:p>
            <a:pPr algn="ctr"/>
            <a:r>
              <a:rPr lang="en-US" altLang="fr-FR" sz="4800" i="1" dirty="0">
                <a:solidFill>
                  <a:schemeClr val="accent1">
                    <a:lumMod val="75000"/>
                  </a:schemeClr>
                </a:solidFill>
                <a:latin typeface="Vandarna"/>
              </a:rPr>
              <a:t>Please use the poster code that was communicated to you.</a:t>
            </a:r>
          </a:p>
        </p:txBody>
      </p:sp>
      <p:sp>
        <p:nvSpPr>
          <p:cNvPr id="20" name="Rectangle 1"/>
          <p:cNvSpPr>
            <a:spLocks noChangeArrowheads="1"/>
          </p:cNvSpPr>
          <p:nvPr/>
        </p:nvSpPr>
        <p:spPr bwMode="auto">
          <a:xfrm>
            <a:off x="5873008" y="7063566"/>
            <a:ext cx="39604400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US" altLang="fr-FR" sz="6500" baseline="30000" dirty="0">
                <a:latin typeface="Vandarna"/>
              </a:rPr>
              <a:t> </a:t>
            </a:r>
            <a:r>
              <a:rPr lang="en-US" altLang="fr-FR" sz="6500" b="1" dirty="0">
                <a:latin typeface="Vandarna"/>
              </a:rPr>
              <a:t>Author</a:t>
            </a:r>
            <a:r>
              <a:rPr lang="en-US" altLang="fr-FR" sz="6500" b="1" baseline="30000" dirty="0">
                <a:latin typeface="Vandarna"/>
              </a:rPr>
              <a:t> 1</a:t>
            </a:r>
            <a:r>
              <a:rPr lang="en-US" altLang="fr-FR" sz="6500" b="1" dirty="0">
                <a:latin typeface="Vandarna"/>
              </a:rPr>
              <a:t>, Co-author</a:t>
            </a:r>
            <a:r>
              <a:rPr lang="en-US" altLang="fr-FR" sz="6500" b="1" baseline="30000" dirty="0">
                <a:latin typeface="Vandarna"/>
              </a:rPr>
              <a:t> 2</a:t>
            </a:r>
            <a:r>
              <a:rPr lang="en-US" altLang="fr-FR" sz="6500" b="1" dirty="0">
                <a:latin typeface="Vandarna"/>
              </a:rPr>
              <a:t>, Co-author</a:t>
            </a:r>
            <a:r>
              <a:rPr lang="en-US" altLang="fr-FR" sz="6500" b="1" baseline="30000" dirty="0">
                <a:latin typeface="Vandarna"/>
              </a:rPr>
              <a:t> 3</a:t>
            </a:r>
            <a:r>
              <a:rPr lang="en-US" altLang="fr-FR" sz="6500" b="1" dirty="0">
                <a:latin typeface="Vandarna"/>
              </a:rPr>
              <a:t> (65 pt)</a:t>
            </a:r>
            <a:endParaRPr lang="en-US" altLang="fr-FR" sz="6500" b="1" baseline="30000" dirty="0">
              <a:latin typeface="Vandarna"/>
            </a:endParaRPr>
          </a:p>
          <a:p>
            <a:pPr algn="ctr"/>
            <a:r>
              <a:rPr lang="en-US" altLang="fr-FR" sz="4400" baseline="30000" dirty="0">
                <a:latin typeface="Vandarna"/>
              </a:rPr>
              <a:t> 1 </a:t>
            </a:r>
            <a:r>
              <a:rPr lang="en-US" altLang="fr-FR" sz="4400" dirty="0">
                <a:latin typeface="Vandarna"/>
              </a:rPr>
              <a:t>Affiliation of the principal author / </a:t>
            </a:r>
            <a:r>
              <a:rPr lang="en-US" altLang="fr-FR" sz="4400" baseline="30000" dirty="0">
                <a:latin typeface="Vandarna"/>
              </a:rPr>
              <a:t>2 </a:t>
            </a:r>
            <a:r>
              <a:rPr lang="en-US" altLang="fr-FR" sz="4400" dirty="0">
                <a:latin typeface="Vandarna"/>
              </a:rPr>
              <a:t>Affiliation of the first co-author / </a:t>
            </a:r>
            <a:r>
              <a:rPr lang="en-US" altLang="fr-FR" sz="4400" baseline="30000" dirty="0">
                <a:latin typeface="Vandarna"/>
              </a:rPr>
              <a:t>3 </a:t>
            </a:r>
            <a:r>
              <a:rPr lang="en-US" altLang="fr-FR" sz="4400" dirty="0">
                <a:latin typeface="Vandarna"/>
              </a:rPr>
              <a:t>Affiliation of the second co-author (44 pt)</a:t>
            </a:r>
          </a:p>
          <a:p>
            <a:pPr algn="ctr"/>
            <a:r>
              <a:rPr lang="en-US" altLang="fr-FR" sz="4400" dirty="0">
                <a:latin typeface="Vandarna"/>
              </a:rPr>
              <a:t>Email address : author</a:t>
            </a:r>
            <a:r>
              <a:rPr lang="en-US" altLang="fr-FR" sz="4400" baseline="30000" dirty="0">
                <a:latin typeface="Vandarna"/>
              </a:rPr>
              <a:t>1</a:t>
            </a:r>
            <a:r>
              <a:rPr lang="en-US" altLang="fr-FR" sz="4400" dirty="0">
                <a:latin typeface="Vandarna"/>
              </a:rPr>
              <a:t>@domain (44 pt)</a:t>
            </a:r>
            <a:endParaRPr lang="en-US" altLang="fr-FR" sz="4400" baseline="30000" dirty="0">
              <a:latin typeface="Vandarna"/>
            </a:endParaRPr>
          </a:p>
        </p:txBody>
      </p:sp>
      <p:cxnSp>
        <p:nvCxnSpPr>
          <p:cNvPr id="23" name="Connecteur droit 22"/>
          <p:cNvCxnSpPr/>
          <p:nvPr/>
        </p:nvCxnSpPr>
        <p:spPr>
          <a:xfrm rot="16200000" flipH="1">
            <a:off x="14370985" y="19081288"/>
            <a:ext cx="18576000" cy="0"/>
          </a:xfrm>
          <a:prstGeom prst="line">
            <a:avLst/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3" name="ZoneTexte 12"/>
          <p:cNvSpPr txBox="1"/>
          <p:nvPr/>
        </p:nvSpPr>
        <p:spPr>
          <a:xfrm>
            <a:off x="688431" y="5112768"/>
            <a:ext cx="4500000" cy="447814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fr-FR" sz="4500" dirty="0">
              <a:ln w="3175">
                <a:solidFill>
                  <a:srgbClr val="00B0F0"/>
                </a:solidFill>
              </a:ln>
            </a:endParaRPr>
          </a:p>
          <a:p>
            <a:pPr algn="ctr"/>
            <a:endParaRPr lang="fr-FR" sz="5000" b="1" dirty="0">
              <a:ln w="3175">
                <a:solidFill>
                  <a:srgbClr val="00B0F0"/>
                </a:solidFill>
              </a:ln>
              <a:solidFill>
                <a:srgbClr val="00B0F0"/>
              </a:solidFill>
            </a:endParaRPr>
          </a:p>
          <a:p>
            <a:pPr algn="ctr"/>
            <a:r>
              <a:rPr lang="fr-FR" sz="5000" b="1" dirty="0">
                <a:ln w="3175">
                  <a:solidFill>
                    <a:srgbClr val="00B0F0"/>
                  </a:solidFill>
                </a:ln>
                <a:solidFill>
                  <a:srgbClr val="00B0F0"/>
                </a:solidFill>
              </a:rPr>
              <a:t>Logo of </a:t>
            </a:r>
            <a:r>
              <a:rPr lang="fr-FR" sz="5000" b="1" dirty="0" err="1">
                <a:ln w="3175">
                  <a:solidFill>
                    <a:srgbClr val="00B0F0"/>
                  </a:solidFill>
                </a:ln>
                <a:solidFill>
                  <a:srgbClr val="00B0F0"/>
                </a:solidFill>
              </a:rPr>
              <a:t>your</a:t>
            </a:r>
            <a:r>
              <a:rPr lang="fr-FR" sz="5000" b="1" dirty="0">
                <a:ln w="3175">
                  <a:solidFill>
                    <a:srgbClr val="00B0F0"/>
                  </a:solidFill>
                </a:ln>
                <a:solidFill>
                  <a:srgbClr val="00B0F0"/>
                </a:solidFill>
              </a:rPr>
              <a:t> institution</a:t>
            </a:r>
          </a:p>
          <a:p>
            <a:endParaRPr lang="fr-FR" sz="4500" dirty="0">
              <a:ln w="3175">
                <a:solidFill>
                  <a:srgbClr val="00B0F0"/>
                </a:solidFill>
              </a:ln>
            </a:endParaRPr>
          </a:p>
          <a:p>
            <a:r>
              <a:rPr lang="fr-FR" sz="4500" dirty="0">
                <a:ln w="3175">
                  <a:solidFill>
                    <a:srgbClr val="00B0F0"/>
                  </a:solidFill>
                </a:ln>
              </a:rPr>
              <a:t>  </a:t>
            </a:r>
          </a:p>
        </p:txBody>
      </p:sp>
      <p:pic>
        <p:nvPicPr>
          <p:cNvPr id="1026" name="Picture 2" descr="C:\Users\massinissa\Downloads\Bannière WAIBIA très étroite (En).png"/>
          <p:cNvPicPr>
            <a:picLocks noChangeAspect="1" noChangeArrowheads="1"/>
          </p:cNvPicPr>
          <p:nvPr/>
        </p:nvPicPr>
        <p:blipFill>
          <a:blip r:embed="rId3" cstate="print"/>
          <a:srcRect b="4060"/>
          <a:stretch>
            <a:fillRect/>
          </a:stretch>
        </p:blipFill>
        <p:spPr bwMode="auto">
          <a:xfrm>
            <a:off x="2277808" y="0"/>
            <a:ext cx="46800000" cy="49687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oneTexte 15"/>
          <p:cNvSpPr txBox="1"/>
          <p:nvPr/>
        </p:nvSpPr>
        <p:spPr>
          <a:xfrm>
            <a:off x="89940" y="5147608"/>
            <a:ext cx="51206400" cy="1477328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9000" b="1" dirty="0">
                <a:latin typeface="Vandarna"/>
              </a:rPr>
              <a:t>RESULTS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366736" y="6885673"/>
            <a:ext cx="21060000" cy="132343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fr-FR" sz="8000" dirty="0">
                <a:latin typeface="Vandarna"/>
              </a:rPr>
              <a:t>Put </a:t>
            </a:r>
            <a:r>
              <a:rPr lang="fr-FR" sz="8000" dirty="0" err="1">
                <a:latin typeface="Vandarna"/>
              </a:rPr>
              <a:t>your</a:t>
            </a:r>
            <a:r>
              <a:rPr lang="fr-FR" sz="8000" dirty="0">
                <a:latin typeface="Vandarna"/>
              </a:rPr>
              <a:t> </a:t>
            </a:r>
            <a:r>
              <a:rPr lang="fr-FR" sz="8000" dirty="0" err="1">
                <a:latin typeface="Vandarna"/>
              </a:rPr>
              <a:t>results</a:t>
            </a:r>
            <a:r>
              <a:rPr lang="fr-FR" sz="8000" dirty="0">
                <a:latin typeface="Vandarna"/>
              </a:rPr>
              <a:t> </a:t>
            </a:r>
            <a:r>
              <a:rPr lang="fr-FR" sz="8000" dirty="0" err="1">
                <a:latin typeface="Vandarna"/>
              </a:rPr>
              <a:t>here</a:t>
            </a:r>
            <a:r>
              <a:rPr lang="fr-FR" sz="8000" dirty="0">
                <a:latin typeface="Vandarna"/>
              </a:rPr>
              <a:t>. 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10553528" y="16245547"/>
            <a:ext cx="29077248" cy="317009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0000" i="1" dirty="0">
                <a:solidFill>
                  <a:schemeClr val="accent1">
                    <a:lumMod val="75000"/>
                  </a:schemeClr>
                </a:solidFill>
                <a:latin typeface="Vandarna"/>
                <a:cs typeface="Arial" pitchFamily="34" charset="0"/>
              </a:rPr>
              <a:t>Figures and images must have a very good resolution </a:t>
            </a:r>
          </a:p>
          <a:p>
            <a:pPr algn="ctr"/>
            <a:r>
              <a:rPr lang="en-US" sz="10000" i="1" dirty="0">
                <a:solidFill>
                  <a:schemeClr val="accent1">
                    <a:lumMod val="75000"/>
                  </a:schemeClr>
                </a:solidFill>
                <a:latin typeface="Vandarna"/>
                <a:cs typeface="Arial" pitchFamily="34" charset="0"/>
              </a:rPr>
              <a:t>(image quality ≥ 300 dpi) 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10705928" y="9764827"/>
            <a:ext cx="29077248" cy="470898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0000" i="1" dirty="0">
                <a:solidFill>
                  <a:schemeClr val="accent1">
                    <a:lumMod val="75000"/>
                  </a:schemeClr>
                </a:solidFill>
                <a:latin typeface="Vandarna"/>
                <a:cs typeface="Arial" pitchFamily="34" charset="0"/>
              </a:rPr>
              <a:t>Please, use illustrations for the sections Materials and Methods, and Results, with the same language of presentation.</a:t>
            </a:r>
            <a:endParaRPr lang="fr-FR" sz="10000" i="1" dirty="0">
              <a:solidFill>
                <a:schemeClr val="accent1">
                  <a:lumMod val="75000"/>
                </a:schemeClr>
              </a:solidFill>
              <a:latin typeface="Vandarna"/>
              <a:cs typeface="Arial" pitchFamily="34" charset="0"/>
            </a:endParaRPr>
          </a:p>
        </p:txBody>
      </p:sp>
      <p:pic>
        <p:nvPicPr>
          <p:cNvPr id="7" name="Picture 2" descr="C:\Users\massinissa\Downloads\Bannière WAIBIA très étroite (En).png"/>
          <p:cNvPicPr>
            <a:picLocks noChangeAspect="1" noChangeArrowheads="1"/>
          </p:cNvPicPr>
          <p:nvPr/>
        </p:nvPicPr>
        <p:blipFill>
          <a:blip r:embed="rId2" cstate="print"/>
          <a:srcRect b="4060"/>
          <a:stretch>
            <a:fillRect/>
          </a:stretch>
        </p:blipFill>
        <p:spPr bwMode="auto">
          <a:xfrm>
            <a:off x="2277808" y="0"/>
            <a:ext cx="46800000" cy="49687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ZoneTexte 14"/>
          <p:cNvSpPr txBox="1"/>
          <p:nvPr/>
        </p:nvSpPr>
        <p:spPr>
          <a:xfrm>
            <a:off x="25747216" y="5146633"/>
            <a:ext cx="25200000" cy="1477328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9000" b="1" dirty="0">
                <a:latin typeface="Vandarna"/>
              </a:rPr>
              <a:t>REFERENCES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112368" y="5146633"/>
            <a:ext cx="25200000" cy="1477328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9000" b="1" dirty="0">
                <a:latin typeface="Vandarna"/>
              </a:rPr>
              <a:t>CONCLUSION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259184" y="6987576"/>
            <a:ext cx="25200000" cy="132343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fr-FR" sz="8000" dirty="0">
                <a:latin typeface="Vandarna"/>
              </a:rPr>
              <a:t>Put </a:t>
            </a:r>
            <a:r>
              <a:rPr lang="fr-FR" sz="8000" dirty="0" err="1">
                <a:latin typeface="Vandarna"/>
              </a:rPr>
              <a:t>your</a:t>
            </a:r>
            <a:r>
              <a:rPr lang="fr-FR" sz="8000" dirty="0">
                <a:latin typeface="Vandarna"/>
              </a:rPr>
              <a:t> conclusion </a:t>
            </a:r>
            <a:r>
              <a:rPr lang="fr-FR" sz="8000" dirty="0" err="1">
                <a:latin typeface="Vandarna"/>
              </a:rPr>
              <a:t>here</a:t>
            </a:r>
            <a:r>
              <a:rPr lang="fr-FR" sz="8000" dirty="0">
                <a:latin typeface="Vandarna"/>
              </a:rPr>
              <a:t>. 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25747216" y="6987576"/>
            <a:ext cx="25200000" cy="132343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fr-FR" sz="8000" dirty="0">
                <a:latin typeface="Vandarna"/>
              </a:rPr>
              <a:t>Put the </a:t>
            </a:r>
            <a:r>
              <a:rPr lang="fr-FR" sz="8000" dirty="0" err="1">
                <a:latin typeface="Vandarna"/>
              </a:rPr>
              <a:t>references</a:t>
            </a:r>
            <a:r>
              <a:rPr lang="fr-FR" sz="8000" dirty="0">
                <a:latin typeface="Vandarna"/>
              </a:rPr>
              <a:t> </a:t>
            </a:r>
            <a:r>
              <a:rPr lang="fr-FR" sz="8000" dirty="0" err="1">
                <a:latin typeface="Vandarna"/>
              </a:rPr>
              <a:t>here</a:t>
            </a:r>
            <a:r>
              <a:rPr lang="fr-FR" sz="8000" dirty="0">
                <a:latin typeface="Vandarna"/>
              </a:rPr>
              <a:t>. 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25822024" y="22501536"/>
            <a:ext cx="25200000" cy="1477328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9000" b="1" dirty="0">
                <a:latin typeface="Vandarna"/>
              </a:rPr>
              <a:t>ACKNOWLEDGEMENTS  </a:t>
            </a:r>
          </a:p>
        </p:txBody>
      </p:sp>
      <p:cxnSp>
        <p:nvCxnSpPr>
          <p:cNvPr id="11" name="Connecteur droit 10"/>
          <p:cNvCxnSpPr/>
          <p:nvPr/>
        </p:nvCxnSpPr>
        <p:spPr>
          <a:xfrm rot="16200000" flipH="1">
            <a:off x="13831192" y="16815368"/>
            <a:ext cx="23400000" cy="0"/>
          </a:xfrm>
          <a:prstGeom prst="line">
            <a:avLst/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2" name="ZoneTexte 11"/>
          <p:cNvSpPr txBox="1"/>
          <p:nvPr/>
        </p:nvSpPr>
        <p:spPr>
          <a:xfrm>
            <a:off x="25747216" y="24338904"/>
            <a:ext cx="25200000" cy="132343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fr-FR" sz="8000" dirty="0">
                <a:latin typeface="Vandarna"/>
              </a:rPr>
              <a:t>Put </a:t>
            </a:r>
            <a:r>
              <a:rPr lang="fr-FR" sz="8000" dirty="0" err="1">
                <a:latin typeface="Vandarna"/>
              </a:rPr>
              <a:t>your</a:t>
            </a:r>
            <a:r>
              <a:rPr lang="fr-FR" sz="8000" dirty="0">
                <a:latin typeface="Vandarna"/>
              </a:rPr>
              <a:t> </a:t>
            </a:r>
            <a:r>
              <a:rPr lang="fr-FR" sz="8000" dirty="0" err="1">
                <a:latin typeface="Vandarna"/>
              </a:rPr>
              <a:t>acknowledgements</a:t>
            </a:r>
            <a:r>
              <a:rPr lang="fr-FR" sz="8000" dirty="0">
                <a:latin typeface="Vandarna"/>
              </a:rPr>
              <a:t> </a:t>
            </a:r>
            <a:r>
              <a:rPr lang="fr-FR" sz="8000" dirty="0" err="1">
                <a:latin typeface="Vandarna"/>
              </a:rPr>
              <a:t>here</a:t>
            </a:r>
            <a:r>
              <a:rPr lang="fr-FR" sz="8000" dirty="0">
                <a:latin typeface="Vandarna"/>
              </a:rPr>
              <a:t>. </a:t>
            </a:r>
          </a:p>
        </p:txBody>
      </p:sp>
      <p:pic>
        <p:nvPicPr>
          <p:cNvPr id="13" name="Picture 2" descr="C:\Users\massinissa\Downloads\Bannière WAIBIA très étroite (En).png"/>
          <p:cNvPicPr>
            <a:picLocks noChangeAspect="1" noChangeArrowheads="1"/>
          </p:cNvPicPr>
          <p:nvPr/>
        </p:nvPicPr>
        <p:blipFill>
          <a:blip r:embed="rId2" cstate="print"/>
          <a:srcRect b="4060"/>
          <a:stretch>
            <a:fillRect/>
          </a:stretch>
        </p:blipFill>
        <p:spPr bwMode="auto">
          <a:xfrm>
            <a:off x="2277808" y="0"/>
            <a:ext cx="46800000" cy="49687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503</TotalTime>
  <Words>185</Words>
  <Application>Microsoft Office PowerPoint</Application>
  <PresentationFormat>Personnalisé</PresentationFormat>
  <Paragraphs>32</Paragraphs>
  <Slides>3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8" baseType="lpstr">
      <vt:lpstr>Arial</vt:lpstr>
      <vt:lpstr>Calibri</vt:lpstr>
      <vt:lpstr>Vandarna</vt:lpstr>
      <vt:lpstr>Verdana</vt:lpstr>
      <vt:lpstr>Thème Office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BIOQUAL</dc:creator>
  <cp:lastModifiedBy>GMA</cp:lastModifiedBy>
  <cp:revision>73</cp:revision>
  <dcterms:created xsi:type="dcterms:W3CDTF">2021-09-25T19:30:17Z</dcterms:created>
  <dcterms:modified xsi:type="dcterms:W3CDTF">2021-11-03T08:37:02Z</dcterms:modified>
</cp:coreProperties>
</file>