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7" r:id="rId3"/>
    <p:sldId id="268" r:id="rId4"/>
    <p:sldId id="266" r:id="rId5"/>
    <p:sldId id="269" r:id="rId6"/>
    <p:sldId id="270" r:id="rId7"/>
  </p:sldIdLst>
  <p:sldSz cx="51206400" cy="288036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624" y="60"/>
      </p:cViewPr>
      <p:guideLst>
        <p:guide orient="horz" pos="9072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292E-4C4C-4709-BBFF-7F3F10A3B227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FF51-C2AD-4806-9BB4-8540ED2D77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0" y="8947788"/>
            <a:ext cx="43525440" cy="617410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7DC6-5FFC-4AAF-A783-F4D742845DB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15AE-58E5-4509-BC14-DD34EDFB009C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6947957" y="7267578"/>
            <a:ext cx="36288980" cy="15483268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63234" y="7267578"/>
            <a:ext cx="108031281" cy="1548326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F23-66DD-446D-A72C-46D66B3D4C5E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E380-47DE-41AF-BF04-4BE7B6F0494A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3" y="18508984"/>
            <a:ext cx="43525440" cy="5720715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3" y="12208198"/>
            <a:ext cx="43525440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7325-F241-4E1A-8A85-DEE394FE696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63236" y="42338628"/>
            <a:ext cx="72160128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076801" y="42338628"/>
            <a:ext cx="72160134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3636-9814-46CA-904E-AC6514412819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447476"/>
            <a:ext cx="22625052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0" y="9134477"/>
            <a:ext cx="22625052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4" y="6447476"/>
            <a:ext cx="22633940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4" y="9134477"/>
            <a:ext cx="22633940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F75-01E5-461D-AB82-9AFAF14285B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B7E6-472F-441A-91EF-178C4D63BC1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B93-ADC4-4860-9C61-57D695392636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0" y="1146813"/>
            <a:ext cx="28625801" cy="2458307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24" y="6027423"/>
            <a:ext cx="16846553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68D1-2F33-4B7F-8288-0400A876DBEC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3" y="20162522"/>
            <a:ext cx="30723840" cy="238029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3" y="2573655"/>
            <a:ext cx="30723840" cy="1728216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3" y="22542821"/>
            <a:ext cx="30723840" cy="338042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93E0-AB53-422A-8C6D-ACA97D932FFE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720843"/>
            <a:ext cx="46085760" cy="1900904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A2F3-3872-4377-A9B5-48026EE92555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0" y="26696673"/>
            <a:ext cx="162153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2448" y="10625440"/>
            <a:ext cx="489654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… CO. </a:t>
            </a:r>
            <a:r>
              <a:rPr lang="en-US" altLang="fr-FR" sz="12000" b="1" dirty="0" err="1">
                <a:latin typeface="Vandarna"/>
              </a:rPr>
              <a:t>Titre</a:t>
            </a:r>
            <a:r>
              <a:rPr lang="en-US" altLang="fr-FR" sz="12000" b="1" dirty="0">
                <a:latin typeface="Vandarna"/>
              </a:rPr>
              <a:t> de la communication </a:t>
            </a:r>
            <a:r>
              <a:rPr lang="en-US" altLang="fr-FR" sz="12000" b="1" dirty="0" err="1">
                <a:latin typeface="Vandarna"/>
              </a:rPr>
              <a:t>orale</a:t>
            </a:r>
            <a:r>
              <a:rPr lang="en-US" altLang="fr-FR" sz="12000" b="1" dirty="0">
                <a:latin typeface="Vandarna"/>
              </a:rPr>
              <a:t> (taille 120 pt)</a:t>
            </a:r>
          </a:p>
          <a:p>
            <a:pPr algn="ctr"/>
            <a:r>
              <a:rPr lang="fr-FR" altLang="fr-FR" sz="9600" i="1" dirty="0">
                <a:solidFill>
                  <a:schemeClr val="accent1"/>
                </a:solidFill>
                <a:latin typeface="Vandarna"/>
              </a:rPr>
              <a:t>Utilisez le code de communication qui vous a été communiqué.</a:t>
            </a:r>
            <a:endParaRPr lang="en-US" altLang="fr-FR" sz="9600" b="1" dirty="0">
              <a:latin typeface="Vandarn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64496" y="16397118"/>
            <a:ext cx="47885320" cy="579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Auteur</a:t>
            </a:r>
            <a:r>
              <a:rPr lang="en-US" altLang="fr-FR" sz="8000" b="1" baseline="30000" dirty="0">
                <a:latin typeface="Vandarna"/>
              </a:rPr>
              <a:t> 1</a:t>
            </a:r>
            <a:r>
              <a:rPr lang="en-US" altLang="fr-FR" sz="8000" b="1" dirty="0">
                <a:latin typeface="Vandarna"/>
              </a:rPr>
              <a:t>, Co-auteur</a:t>
            </a:r>
            <a:r>
              <a:rPr lang="en-US" altLang="fr-FR" sz="8000" b="1" baseline="30000" dirty="0">
                <a:latin typeface="Vandarna"/>
              </a:rPr>
              <a:t> 2</a:t>
            </a:r>
            <a:r>
              <a:rPr lang="en-US" altLang="fr-FR" sz="8000" b="1" dirty="0">
                <a:latin typeface="Vandarna"/>
              </a:rPr>
              <a:t>, Co-auteur</a:t>
            </a:r>
            <a:r>
              <a:rPr lang="en-US" altLang="fr-FR" sz="8000" b="1" baseline="30000" dirty="0">
                <a:latin typeface="Vandarna"/>
              </a:rPr>
              <a:t> 3</a:t>
            </a:r>
            <a:r>
              <a:rPr lang="en-US" altLang="fr-FR" sz="8000" b="1" dirty="0">
                <a:latin typeface="Vandarna"/>
              </a:rPr>
              <a:t> (80 pt)</a:t>
            </a:r>
          </a:p>
          <a:p>
            <a:pPr algn="ctr"/>
            <a:endParaRPr lang="en-US" altLang="fr-FR" sz="4400" baseline="30000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1 </a:t>
            </a:r>
            <a:r>
              <a:rPr lang="en-US" altLang="fr-FR" sz="6500" dirty="0">
                <a:latin typeface="Vandarna"/>
              </a:rPr>
              <a:t>Affiliation de </a:t>
            </a:r>
            <a:r>
              <a:rPr lang="en-US" altLang="fr-FR" sz="6500" dirty="0" err="1">
                <a:latin typeface="Vandarna"/>
              </a:rPr>
              <a:t>l’auteur</a:t>
            </a:r>
            <a:r>
              <a:rPr lang="en-US" altLang="fr-FR" sz="6500" dirty="0">
                <a:latin typeface="Vandarna"/>
              </a:rPr>
              <a:t> principal / </a:t>
            </a:r>
            <a:r>
              <a:rPr lang="en-US" altLang="fr-FR" sz="6500" baseline="30000" dirty="0">
                <a:latin typeface="Vandarna"/>
              </a:rPr>
              <a:t>2 </a:t>
            </a:r>
            <a:r>
              <a:rPr lang="en-US" altLang="fr-FR" sz="6500" dirty="0">
                <a:latin typeface="Vandarna"/>
              </a:rPr>
              <a:t>Affiliation du premier co-auteur / </a:t>
            </a:r>
            <a:r>
              <a:rPr lang="en-US" altLang="fr-FR" sz="6500" baseline="30000" dirty="0">
                <a:latin typeface="Vandarna"/>
              </a:rPr>
              <a:t>3 </a:t>
            </a:r>
            <a:r>
              <a:rPr lang="en-US" altLang="fr-FR" sz="6500" dirty="0">
                <a:latin typeface="Vandarna"/>
              </a:rPr>
              <a:t>Affiliation du </a:t>
            </a:r>
            <a:r>
              <a:rPr lang="en-US" altLang="fr-FR" sz="6500" dirty="0" err="1">
                <a:latin typeface="Vandarna"/>
              </a:rPr>
              <a:t>deuxième</a:t>
            </a:r>
            <a:r>
              <a:rPr lang="en-US" altLang="fr-FR" sz="6500" dirty="0">
                <a:latin typeface="Vandarna"/>
              </a:rPr>
              <a:t> co-auteur (65 pt)</a:t>
            </a:r>
          </a:p>
          <a:p>
            <a:pPr algn="ctr"/>
            <a:endParaRPr lang="en-US" altLang="fr-FR" sz="6500" baseline="30000" dirty="0">
              <a:latin typeface="Vandarna"/>
            </a:endParaRPr>
          </a:p>
          <a:p>
            <a:pPr algn="ctr"/>
            <a:r>
              <a:rPr lang="en-US" altLang="fr-FR" sz="6500" dirty="0" err="1">
                <a:latin typeface="Vandarna"/>
              </a:rPr>
              <a:t>Adresse</a:t>
            </a:r>
            <a:r>
              <a:rPr lang="en-US" altLang="fr-FR" sz="6500" dirty="0">
                <a:latin typeface="Vandarna"/>
              </a:rPr>
              <a:t> mail : </a:t>
            </a:r>
            <a:r>
              <a:rPr lang="en-US" altLang="fr-FR" sz="6500" dirty="0" err="1">
                <a:latin typeface="Vandarna"/>
              </a:rPr>
              <a:t>auteur@domain</a:t>
            </a:r>
            <a:r>
              <a:rPr lang="en-US" altLang="fr-FR" sz="6500" dirty="0">
                <a:latin typeface="Vandarna"/>
              </a:rPr>
              <a:t> (65 pt) </a:t>
            </a:r>
            <a:endParaRPr lang="en-US" altLang="fr-FR" sz="6500" baseline="30000" dirty="0">
              <a:latin typeface="Vandarna"/>
            </a:endParaRPr>
          </a:p>
          <a:p>
            <a:pPr algn="ctr"/>
            <a:endParaRPr lang="en-US" altLang="fr-FR" sz="7200" b="1" baseline="30000" dirty="0">
              <a:latin typeface="Vandarn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09456" y="5113248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de votre laboratoire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8431" y="5112768"/>
            <a:ext cx="4500000" cy="43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de votre institution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425768"/>
            <a:ext cx="512064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INTRODUCTION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408" y="7417024"/>
            <a:ext cx="5004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Insérez votre introduction ici (Problématique, Objectifs).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425768"/>
            <a:ext cx="512064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MATÉRIEL ET MÉTHODES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008" y="7489032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Insérez votre partie matériel et </a:t>
            </a:r>
            <a:r>
              <a:rPr lang="fr-FR" sz="9000" dirty="0">
                <a:solidFill>
                  <a:sysClr val="windowText" lastClr="000000"/>
                </a:solidFill>
                <a:latin typeface="Vandarna"/>
              </a:rPr>
              <a:t>méthodes</a:t>
            </a:r>
            <a:r>
              <a:rPr lang="fr-FR" sz="9000" dirty="0">
                <a:latin typeface="Vandarna"/>
              </a:rPr>
              <a:t> ici.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927552" y="12415182"/>
            <a:ext cx="29077248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andarna"/>
                <a:cs typeface="Arial" pitchFamily="34" charset="0"/>
              </a:rPr>
              <a:t>Veuillez préférer l’utilisation d’illustrations pour les sections Matériel et Méthodes et Résultats, avec  la même langue de présentation.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7534" y="5425768"/>
            <a:ext cx="51178866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RÉSULTATS ET DISCUSSION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008" y="7451864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Insérez votre partie résultats et discussion ici.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01600" y="12961640"/>
            <a:ext cx="29077248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andarna"/>
                <a:cs typeface="Arial" pitchFamily="34" charset="0"/>
              </a:rPr>
              <a:t>Les figures et images doivent avoir une très bonne résolution </a:t>
            </a:r>
          </a:p>
          <a:p>
            <a:pPr algn="ctr"/>
            <a:r>
              <a:rPr lang="fr-FR" sz="10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andarna"/>
                <a:cs typeface="Arial" pitchFamily="34" charset="0"/>
              </a:rPr>
              <a:t>(qualité d’image &gt; 300 dpi) 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6784" y="5425768"/>
            <a:ext cx="51179616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CONCLUSION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408" y="7417024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Insérez votre conclusion ici.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6505" y="11065039"/>
            <a:ext cx="4795732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5000" b="1" dirty="0">
                <a:latin typeface="Vandarna"/>
              </a:rPr>
              <a:t>Merci de votre attention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56584" y="17217264"/>
            <a:ext cx="45981164" cy="579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Auteur</a:t>
            </a:r>
            <a:r>
              <a:rPr lang="en-US" altLang="fr-FR" sz="8000" b="1" baseline="30000" dirty="0">
                <a:latin typeface="Vandarna"/>
              </a:rPr>
              <a:t> 1</a:t>
            </a:r>
            <a:r>
              <a:rPr lang="en-US" altLang="fr-FR" sz="8000" b="1" dirty="0">
                <a:latin typeface="Vandarna"/>
              </a:rPr>
              <a:t>, Co-auteur</a:t>
            </a:r>
            <a:r>
              <a:rPr lang="en-US" altLang="fr-FR" sz="8000" b="1" baseline="30000" dirty="0">
                <a:latin typeface="Vandarna"/>
              </a:rPr>
              <a:t> 2</a:t>
            </a:r>
            <a:r>
              <a:rPr lang="en-US" altLang="fr-FR" sz="8000" b="1" dirty="0">
                <a:latin typeface="Vandarna"/>
              </a:rPr>
              <a:t>, Co-auteur</a:t>
            </a:r>
            <a:r>
              <a:rPr lang="en-US" altLang="fr-FR" sz="8000" b="1" baseline="30000" dirty="0">
                <a:latin typeface="Vandarna"/>
              </a:rPr>
              <a:t> 3</a:t>
            </a:r>
            <a:r>
              <a:rPr lang="en-US" altLang="fr-FR" sz="8000" b="1" dirty="0">
                <a:latin typeface="Vandarna"/>
              </a:rPr>
              <a:t> (80 pt)</a:t>
            </a:r>
          </a:p>
          <a:p>
            <a:pPr algn="ctr"/>
            <a:endParaRPr lang="en-US" altLang="fr-FR" sz="4400" baseline="30000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1 </a:t>
            </a:r>
            <a:r>
              <a:rPr lang="en-US" altLang="fr-FR" sz="6500" dirty="0">
                <a:latin typeface="Vandarna"/>
              </a:rPr>
              <a:t>Affiliation de </a:t>
            </a:r>
            <a:r>
              <a:rPr lang="en-US" altLang="fr-FR" sz="6500" dirty="0" err="1">
                <a:latin typeface="Vandarna"/>
              </a:rPr>
              <a:t>l’auteur</a:t>
            </a:r>
            <a:r>
              <a:rPr lang="en-US" altLang="fr-FR" sz="6500" dirty="0">
                <a:latin typeface="Vandarna"/>
              </a:rPr>
              <a:t> principal / </a:t>
            </a:r>
            <a:r>
              <a:rPr lang="en-US" altLang="fr-FR" sz="6500" baseline="30000" dirty="0">
                <a:latin typeface="Vandarna"/>
              </a:rPr>
              <a:t>2 </a:t>
            </a:r>
            <a:r>
              <a:rPr lang="en-US" altLang="fr-FR" sz="6500" dirty="0">
                <a:latin typeface="Vandarna"/>
              </a:rPr>
              <a:t>Affiliation du premier co-auteur / </a:t>
            </a:r>
            <a:r>
              <a:rPr lang="en-US" altLang="fr-FR" sz="6500" baseline="30000" dirty="0">
                <a:latin typeface="Vandarna"/>
              </a:rPr>
              <a:t>3 </a:t>
            </a:r>
            <a:r>
              <a:rPr lang="en-US" altLang="fr-FR" sz="6500" dirty="0">
                <a:latin typeface="Vandarna"/>
              </a:rPr>
              <a:t>Affiliation du </a:t>
            </a:r>
            <a:r>
              <a:rPr lang="en-US" altLang="fr-FR" sz="6500" dirty="0" err="1">
                <a:latin typeface="Vandarna"/>
              </a:rPr>
              <a:t>deuxième</a:t>
            </a:r>
            <a:r>
              <a:rPr lang="en-US" altLang="fr-FR" sz="6500" dirty="0">
                <a:latin typeface="Vandarna"/>
              </a:rPr>
              <a:t> co-auteur (65pt)</a:t>
            </a:r>
          </a:p>
          <a:p>
            <a:pPr algn="ctr"/>
            <a:endParaRPr lang="en-US" altLang="fr-FR" sz="6500" baseline="30000" dirty="0">
              <a:latin typeface="Vandarna"/>
            </a:endParaRPr>
          </a:p>
          <a:p>
            <a:pPr algn="ctr"/>
            <a:r>
              <a:rPr lang="en-US" altLang="fr-FR" sz="6500" dirty="0" err="1">
                <a:latin typeface="Vandarna"/>
              </a:rPr>
              <a:t>Adresse</a:t>
            </a:r>
            <a:r>
              <a:rPr lang="en-US" altLang="fr-FR" sz="6500" dirty="0">
                <a:latin typeface="Vandarna"/>
              </a:rPr>
              <a:t> mail : </a:t>
            </a:r>
            <a:r>
              <a:rPr lang="en-US" altLang="fr-FR" sz="6500" dirty="0" err="1">
                <a:latin typeface="Vandarna"/>
              </a:rPr>
              <a:t>auteur@domain</a:t>
            </a:r>
            <a:r>
              <a:rPr lang="en-US" altLang="fr-FR" sz="6500" dirty="0">
                <a:latin typeface="Vandarna"/>
              </a:rPr>
              <a:t> (65 pt) </a:t>
            </a:r>
            <a:endParaRPr lang="en-US" altLang="fr-FR" sz="6500" baseline="30000" dirty="0">
              <a:latin typeface="Vandarna"/>
            </a:endParaRPr>
          </a:p>
          <a:p>
            <a:pPr algn="ctr"/>
            <a:endParaRPr lang="en-US" altLang="fr-FR" sz="7200" b="1" baseline="30000" dirty="0">
              <a:latin typeface="Vandarn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/>
          <a:stretch>
            <a:fillRect/>
          </a:stretch>
        </p:blipFill>
        <p:spPr>
          <a:xfrm>
            <a:off x="616424" y="200"/>
            <a:ext cx="49883904" cy="510434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355150-B991-41A7-B414-1F74B87DDDDE}"/>
              </a:ext>
            </a:extLst>
          </p:cNvPr>
          <p:cNvSpPr txBox="1"/>
          <p:nvPr/>
        </p:nvSpPr>
        <p:spPr>
          <a:xfrm>
            <a:off x="45909456" y="5113248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de votre laboratoire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BF00FF-7633-467E-AE71-9AECF286371F}"/>
              </a:ext>
            </a:extLst>
          </p:cNvPr>
          <p:cNvSpPr txBox="1"/>
          <p:nvPr/>
        </p:nvSpPr>
        <p:spPr>
          <a:xfrm>
            <a:off x="688431" y="5112768"/>
            <a:ext cx="4500000" cy="43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de votre institution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217</Words>
  <Application>Microsoft Office PowerPoint</Application>
  <PresentationFormat>Personnalisé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Vandarna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BIOQUAL</dc:creator>
  <cp:lastModifiedBy>GMA</cp:lastModifiedBy>
  <cp:revision>71</cp:revision>
  <dcterms:created xsi:type="dcterms:W3CDTF">2021-09-25T19:30:17Z</dcterms:created>
  <dcterms:modified xsi:type="dcterms:W3CDTF">2021-11-03T08:30:40Z</dcterms:modified>
</cp:coreProperties>
</file>