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4351" r:id="rId1"/>
  </p:sldMasterIdLst>
  <p:handoutMasterIdLst>
    <p:handoutMasterId r:id="rId3"/>
  </p:handoutMasterIdLst>
  <p:sldIdLst>
    <p:sldId id="256" r:id="rId2"/>
  </p:sldIdLst>
  <p:sldSz cx="32435800" cy="36036250"/>
  <p:notesSz cx="7010400" cy="9271000"/>
  <p:embeddedFontLst>
    <p:embeddedFont>
      <p:font typeface="Tw Cen MT" panose="020B0602020104020603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1pPr>
    <a:lvl2pPr marL="1674208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2pPr>
    <a:lvl3pPr marL="3348416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3pPr>
    <a:lvl4pPr marL="5022624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4pPr>
    <a:lvl5pPr marL="6696836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5pPr>
    <a:lvl6pPr marL="8371044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6pPr>
    <a:lvl7pPr marL="10045255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7pPr>
    <a:lvl8pPr marL="11719462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8pPr>
    <a:lvl9pPr marL="13393671" algn="l" defTabSz="3348416" rtl="0" eaLnBrk="1" latinLnBrk="0" hangingPunct="1">
      <a:defRPr sz="65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41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9" autoAdjust="0"/>
    <p:restoredTop sz="94710" autoAdjust="0"/>
  </p:normalViewPr>
  <p:slideViewPr>
    <p:cSldViewPr snapToGrid="0">
      <p:cViewPr>
        <p:scale>
          <a:sx n="20" d="100"/>
          <a:sy n="20" d="100"/>
        </p:scale>
        <p:origin x="1516" y="8"/>
      </p:cViewPr>
      <p:guideLst>
        <p:guide orient="horz"/>
        <p:guide pos="141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422" y="6835151"/>
            <a:ext cx="23118957" cy="13184985"/>
          </a:xfrm>
        </p:spPr>
        <p:txBody>
          <a:bodyPr anchor="b">
            <a:normAutofit/>
          </a:bodyPr>
          <a:lstStyle>
            <a:lvl1pPr algn="ctr">
              <a:defRPr sz="1702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422" y="20420549"/>
            <a:ext cx="23118957" cy="7207245"/>
          </a:xfrm>
        </p:spPr>
        <p:txBody>
          <a:bodyPr>
            <a:normAutofit/>
          </a:bodyPr>
          <a:lstStyle>
            <a:lvl1pPr marL="0" indent="0" algn="ctr">
              <a:buNone/>
              <a:defRPr sz="7804">
                <a:solidFill>
                  <a:schemeClr val="bg1">
                    <a:lumMod val="50000"/>
                  </a:schemeClr>
                </a:solidFill>
              </a:defRPr>
            </a:lvl1pPr>
            <a:lvl2pPr marL="1621780" indent="0" algn="ctr">
              <a:buNone/>
              <a:defRPr sz="7094"/>
            </a:lvl2pPr>
            <a:lvl3pPr marL="3243560" indent="0" algn="ctr">
              <a:buNone/>
              <a:defRPr sz="6385"/>
            </a:lvl3pPr>
            <a:lvl4pPr marL="4865340" indent="0" algn="ctr">
              <a:buNone/>
              <a:defRPr sz="5676"/>
            </a:lvl4pPr>
            <a:lvl5pPr marL="6487119" indent="0" algn="ctr">
              <a:buNone/>
              <a:defRPr sz="5676"/>
            </a:lvl5pPr>
            <a:lvl6pPr marL="8108899" indent="0" algn="ctr">
              <a:buNone/>
              <a:defRPr sz="5676"/>
            </a:lvl6pPr>
            <a:lvl7pPr marL="9730679" indent="0" algn="ctr">
              <a:buNone/>
              <a:defRPr sz="5676"/>
            </a:lvl7pPr>
            <a:lvl8pPr marL="11352459" indent="0" algn="ctr">
              <a:buNone/>
              <a:defRPr sz="5676"/>
            </a:lvl8pPr>
            <a:lvl9pPr marL="12974239" indent="0" algn="ctr">
              <a:buNone/>
              <a:defRPr sz="5676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7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74" y="22539072"/>
            <a:ext cx="27573708" cy="4264710"/>
          </a:xfrm>
        </p:spPr>
        <p:txBody>
          <a:bodyPr anchor="b"/>
          <a:lstStyle>
            <a:lvl1pPr>
              <a:defRPr sz="113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51914" y="3669103"/>
            <a:ext cx="26132028" cy="16889094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1351"/>
            </a:lvl1pPr>
            <a:lvl2pPr marL="1621780" indent="0">
              <a:buNone/>
              <a:defRPr sz="9932"/>
            </a:lvl2pPr>
            <a:lvl3pPr marL="3243560" indent="0">
              <a:buNone/>
              <a:defRPr sz="8513"/>
            </a:lvl3pPr>
            <a:lvl4pPr marL="4865340" indent="0">
              <a:buNone/>
              <a:defRPr sz="7094"/>
            </a:lvl4pPr>
            <a:lvl5pPr marL="6487119" indent="0">
              <a:buNone/>
              <a:defRPr sz="7094"/>
            </a:lvl5pPr>
            <a:lvl6pPr marL="8108899" indent="0">
              <a:buNone/>
              <a:defRPr sz="7094"/>
            </a:lvl6pPr>
            <a:lvl7pPr marL="9730679" indent="0">
              <a:buNone/>
              <a:defRPr sz="7094"/>
            </a:lvl7pPr>
            <a:lvl8pPr marL="11352459" indent="0">
              <a:buNone/>
              <a:defRPr sz="7094"/>
            </a:lvl8pPr>
            <a:lvl9pPr marL="12974239" indent="0">
              <a:buNone/>
              <a:defRPr sz="7094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1023" y="26844473"/>
            <a:ext cx="27573761" cy="3586138"/>
          </a:xfrm>
        </p:spPr>
        <p:txBody>
          <a:bodyPr/>
          <a:lstStyle>
            <a:lvl1pPr marL="0" indent="0" algn="ctr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7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23" y="3203225"/>
            <a:ext cx="27573761" cy="18008903"/>
          </a:xfrm>
        </p:spPr>
        <p:txBody>
          <a:bodyPr anchor="ctr"/>
          <a:lstStyle>
            <a:lvl1pPr algn="ctr">
              <a:defRPr sz="113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1023" y="22094777"/>
            <a:ext cx="27573761" cy="8335839"/>
          </a:xfrm>
        </p:spPr>
        <p:txBody>
          <a:bodyPr anchor="ctr"/>
          <a:lstStyle>
            <a:lvl1pPr marL="0" indent="0" algn="ctr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527" y="4585130"/>
            <a:ext cx="24749196" cy="14344692"/>
          </a:xfrm>
        </p:spPr>
        <p:txBody>
          <a:bodyPr anchor="ctr"/>
          <a:lstStyle>
            <a:lvl1pPr>
              <a:defRPr sz="113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7634" y="18969381"/>
            <a:ext cx="23284761" cy="3125391"/>
          </a:xfrm>
        </p:spPr>
        <p:txBody>
          <a:bodyPr anchor="t">
            <a:normAutofit/>
          </a:bodyPr>
          <a:lstStyle>
            <a:lvl1pPr marL="0" indent="0">
              <a:buNone/>
              <a:defRPr sz="496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1023" y="22977431"/>
            <a:ext cx="27573761" cy="74671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16523" y="4665370"/>
            <a:ext cx="1939933" cy="3072781"/>
          </a:xfrm>
          <a:prstGeom prst="rect">
            <a:avLst/>
          </a:prstGeom>
        </p:spPr>
        <p:txBody>
          <a:bodyPr vert="horz" lIns="324358" tIns="162179" rIns="324358" bIns="16217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46157" y="16394523"/>
            <a:ext cx="1963888" cy="3072781"/>
          </a:xfrm>
          <a:prstGeom prst="rect">
            <a:avLst/>
          </a:prstGeom>
        </p:spPr>
        <p:txBody>
          <a:bodyPr vert="horz" lIns="324358" tIns="162179" rIns="324358" bIns="16217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98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23" y="11238194"/>
            <a:ext cx="27573761" cy="13198763"/>
          </a:xfrm>
        </p:spPr>
        <p:txBody>
          <a:bodyPr anchor="b"/>
          <a:lstStyle>
            <a:lvl1pPr algn="ctr">
              <a:defRPr sz="113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1023" y="24498844"/>
            <a:ext cx="27573761" cy="5993662"/>
          </a:xfrm>
        </p:spPr>
        <p:txBody>
          <a:bodyPr anchor="t"/>
          <a:lstStyle>
            <a:lvl1pPr marL="0" indent="0" algn="ctr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31023" y="3203222"/>
            <a:ext cx="27573761" cy="843417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431021" y="12438197"/>
            <a:ext cx="8776651" cy="302804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8513" b="0">
                <a:solidFill>
                  <a:schemeClr val="tx1"/>
                </a:solidFill>
              </a:defRPr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431021" y="15466248"/>
            <a:ext cx="8776651" cy="14964371"/>
          </a:xfrm>
        </p:spPr>
        <p:txBody>
          <a:bodyPr anchor="t">
            <a:normAutofit/>
          </a:bodyPr>
          <a:lstStyle>
            <a:lvl1pPr marL="0" indent="0" algn="ctr">
              <a:buNone/>
              <a:defRPr sz="4966"/>
            </a:lvl1pPr>
            <a:lvl2pPr marL="1621780" indent="0">
              <a:buNone/>
              <a:defRPr sz="4257"/>
            </a:lvl2pPr>
            <a:lvl3pPr marL="3243560" indent="0">
              <a:buNone/>
              <a:defRPr sz="3547"/>
            </a:lvl3pPr>
            <a:lvl4pPr marL="4865340" indent="0">
              <a:buNone/>
              <a:defRPr sz="3192"/>
            </a:lvl4pPr>
            <a:lvl5pPr marL="6487119" indent="0">
              <a:buNone/>
              <a:defRPr sz="3192"/>
            </a:lvl5pPr>
            <a:lvl6pPr marL="8108899" indent="0">
              <a:buNone/>
              <a:defRPr sz="3192"/>
            </a:lvl6pPr>
            <a:lvl7pPr marL="9730679" indent="0">
              <a:buNone/>
              <a:defRPr sz="3192"/>
            </a:lvl7pPr>
            <a:lvl8pPr marL="11352459" indent="0">
              <a:buNone/>
              <a:defRPr sz="3192"/>
            </a:lvl8pPr>
            <a:lvl9pPr marL="12974239" indent="0">
              <a:buNone/>
              <a:defRPr sz="31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5213" y="12438197"/>
            <a:ext cx="8756818" cy="302804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8513" b="0">
                <a:solidFill>
                  <a:schemeClr val="tx1"/>
                </a:solidFill>
              </a:defRPr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815842" y="15466248"/>
            <a:ext cx="8788289" cy="14964371"/>
          </a:xfrm>
        </p:spPr>
        <p:txBody>
          <a:bodyPr anchor="t">
            <a:normAutofit/>
          </a:bodyPr>
          <a:lstStyle>
            <a:lvl1pPr marL="0" indent="0" algn="ctr">
              <a:buNone/>
              <a:defRPr sz="4966"/>
            </a:lvl1pPr>
            <a:lvl2pPr marL="1621780" indent="0">
              <a:buNone/>
              <a:defRPr sz="4257"/>
            </a:lvl2pPr>
            <a:lvl3pPr marL="3243560" indent="0">
              <a:buNone/>
              <a:defRPr sz="3547"/>
            </a:lvl3pPr>
            <a:lvl4pPr marL="4865340" indent="0">
              <a:buNone/>
              <a:defRPr sz="3192"/>
            </a:lvl4pPr>
            <a:lvl5pPr marL="6487119" indent="0">
              <a:buNone/>
              <a:defRPr sz="3192"/>
            </a:lvl5pPr>
            <a:lvl6pPr marL="8108899" indent="0">
              <a:buNone/>
              <a:defRPr sz="3192"/>
            </a:lvl6pPr>
            <a:lvl7pPr marL="9730679" indent="0">
              <a:buNone/>
              <a:defRPr sz="3192"/>
            </a:lvl7pPr>
            <a:lvl8pPr marL="11352459" indent="0">
              <a:buNone/>
              <a:defRPr sz="3192"/>
            </a:lvl8pPr>
            <a:lvl9pPr marL="12974239" indent="0">
              <a:buNone/>
              <a:defRPr sz="31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212296" y="12438197"/>
            <a:ext cx="8792486" cy="302804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8513" b="0">
                <a:solidFill>
                  <a:schemeClr val="tx1"/>
                </a:solidFill>
              </a:defRPr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1212296" y="15466248"/>
            <a:ext cx="8792486" cy="14964371"/>
          </a:xfrm>
        </p:spPr>
        <p:txBody>
          <a:bodyPr anchor="t">
            <a:normAutofit/>
          </a:bodyPr>
          <a:lstStyle>
            <a:lvl1pPr marL="0" indent="0" algn="ctr">
              <a:buNone/>
              <a:defRPr sz="4966"/>
            </a:lvl1pPr>
            <a:lvl2pPr marL="1621780" indent="0">
              <a:buNone/>
              <a:defRPr sz="4257"/>
            </a:lvl2pPr>
            <a:lvl3pPr marL="3243560" indent="0">
              <a:buNone/>
              <a:defRPr sz="3547"/>
            </a:lvl3pPr>
            <a:lvl4pPr marL="4865340" indent="0">
              <a:buNone/>
              <a:defRPr sz="3192"/>
            </a:lvl4pPr>
            <a:lvl5pPr marL="6487119" indent="0">
              <a:buNone/>
              <a:defRPr sz="3192"/>
            </a:lvl5pPr>
            <a:lvl6pPr marL="8108899" indent="0">
              <a:buNone/>
              <a:defRPr sz="3192"/>
            </a:lvl6pPr>
            <a:lvl7pPr marL="9730679" indent="0">
              <a:buNone/>
              <a:defRPr sz="3192"/>
            </a:lvl7pPr>
            <a:lvl8pPr marL="11352459" indent="0">
              <a:buNone/>
              <a:defRPr sz="3192"/>
            </a:lvl8pPr>
            <a:lvl9pPr marL="12974239" indent="0">
              <a:buNone/>
              <a:defRPr sz="31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431023" y="3209381"/>
            <a:ext cx="27573761" cy="84280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431023" y="22094772"/>
            <a:ext cx="8769822" cy="302804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7804" b="0">
                <a:solidFill>
                  <a:schemeClr val="tx1"/>
                </a:solidFill>
              </a:defRPr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431023" y="12438197"/>
            <a:ext cx="8769822" cy="8008056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676"/>
            </a:lvl1pPr>
            <a:lvl2pPr marL="1621780" indent="0">
              <a:buNone/>
              <a:defRPr sz="5676"/>
            </a:lvl2pPr>
            <a:lvl3pPr marL="3243560" indent="0">
              <a:buNone/>
              <a:defRPr sz="5676"/>
            </a:lvl3pPr>
            <a:lvl4pPr marL="4865340" indent="0">
              <a:buNone/>
              <a:defRPr sz="5676"/>
            </a:lvl4pPr>
            <a:lvl5pPr marL="6487119" indent="0">
              <a:buNone/>
              <a:defRPr sz="5676"/>
            </a:lvl5pPr>
            <a:lvl6pPr marL="8108899" indent="0">
              <a:buNone/>
              <a:defRPr sz="5676"/>
            </a:lvl6pPr>
            <a:lvl7pPr marL="9730679" indent="0">
              <a:buNone/>
              <a:defRPr sz="5676"/>
            </a:lvl7pPr>
            <a:lvl8pPr marL="11352459" indent="0">
              <a:buNone/>
              <a:defRPr sz="5676"/>
            </a:lvl8pPr>
            <a:lvl9pPr marL="12974239" indent="0">
              <a:buNone/>
              <a:defRPr sz="567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431023" y="25122815"/>
            <a:ext cx="8769822" cy="5307796"/>
          </a:xfrm>
        </p:spPr>
        <p:txBody>
          <a:bodyPr anchor="t">
            <a:normAutofit/>
          </a:bodyPr>
          <a:lstStyle>
            <a:lvl1pPr marL="0" indent="0" algn="ctr">
              <a:buNone/>
              <a:defRPr sz="4966"/>
            </a:lvl1pPr>
            <a:lvl2pPr marL="1621780" indent="0">
              <a:buNone/>
              <a:defRPr sz="4257"/>
            </a:lvl2pPr>
            <a:lvl3pPr marL="3243560" indent="0">
              <a:buNone/>
              <a:defRPr sz="3547"/>
            </a:lvl3pPr>
            <a:lvl4pPr marL="4865340" indent="0">
              <a:buNone/>
              <a:defRPr sz="3192"/>
            </a:lvl4pPr>
            <a:lvl5pPr marL="6487119" indent="0">
              <a:buNone/>
              <a:defRPr sz="3192"/>
            </a:lvl5pPr>
            <a:lvl6pPr marL="8108899" indent="0">
              <a:buNone/>
              <a:defRPr sz="3192"/>
            </a:lvl6pPr>
            <a:lvl7pPr marL="9730679" indent="0">
              <a:buNone/>
              <a:defRPr sz="3192"/>
            </a:lvl7pPr>
            <a:lvl8pPr marL="11352459" indent="0">
              <a:buNone/>
              <a:defRPr sz="3192"/>
            </a:lvl8pPr>
            <a:lvl9pPr marL="12974239" indent="0">
              <a:buNone/>
              <a:defRPr sz="31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19591" y="22094772"/>
            <a:ext cx="8784238" cy="302804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7804" b="0">
                <a:solidFill>
                  <a:schemeClr val="tx1"/>
                </a:solidFill>
              </a:defRPr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1815836" y="12438197"/>
            <a:ext cx="8788293" cy="800805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676"/>
            </a:lvl1pPr>
            <a:lvl2pPr marL="1621780" indent="0">
              <a:buNone/>
              <a:defRPr sz="5676"/>
            </a:lvl2pPr>
            <a:lvl3pPr marL="3243560" indent="0">
              <a:buNone/>
              <a:defRPr sz="5676"/>
            </a:lvl3pPr>
            <a:lvl4pPr marL="4865340" indent="0">
              <a:buNone/>
              <a:defRPr sz="5676"/>
            </a:lvl4pPr>
            <a:lvl5pPr marL="6487119" indent="0">
              <a:buNone/>
              <a:defRPr sz="5676"/>
            </a:lvl5pPr>
            <a:lvl6pPr marL="8108899" indent="0">
              <a:buNone/>
              <a:defRPr sz="5676"/>
            </a:lvl6pPr>
            <a:lvl7pPr marL="9730679" indent="0">
              <a:buNone/>
              <a:defRPr sz="5676"/>
            </a:lvl7pPr>
            <a:lvl8pPr marL="11352459" indent="0">
              <a:buNone/>
              <a:defRPr sz="5676"/>
            </a:lvl8pPr>
            <a:lvl9pPr marL="12974239" indent="0">
              <a:buNone/>
              <a:defRPr sz="567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815836" y="25122813"/>
            <a:ext cx="8788293" cy="5307801"/>
          </a:xfrm>
        </p:spPr>
        <p:txBody>
          <a:bodyPr anchor="t">
            <a:normAutofit/>
          </a:bodyPr>
          <a:lstStyle>
            <a:lvl1pPr marL="0" indent="0" algn="ctr">
              <a:buNone/>
              <a:defRPr sz="4966"/>
            </a:lvl1pPr>
            <a:lvl2pPr marL="1621780" indent="0">
              <a:buNone/>
              <a:defRPr sz="4257"/>
            </a:lvl2pPr>
            <a:lvl3pPr marL="3243560" indent="0">
              <a:buNone/>
              <a:defRPr sz="3547"/>
            </a:lvl3pPr>
            <a:lvl4pPr marL="4865340" indent="0">
              <a:buNone/>
              <a:defRPr sz="3192"/>
            </a:lvl4pPr>
            <a:lvl5pPr marL="6487119" indent="0">
              <a:buNone/>
              <a:defRPr sz="3192"/>
            </a:lvl5pPr>
            <a:lvl6pPr marL="8108899" indent="0">
              <a:buNone/>
              <a:defRPr sz="3192"/>
            </a:lvl6pPr>
            <a:lvl7pPr marL="9730679" indent="0">
              <a:buNone/>
              <a:defRPr sz="3192"/>
            </a:lvl7pPr>
            <a:lvl8pPr marL="11352459" indent="0">
              <a:buNone/>
              <a:defRPr sz="3192"/>
            </a:lvl8pPr>
            <a:lvl9pPr marL="12974239" indent="0">
              <a:buNone/>
              <a:defRPr sz="31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212298" y="22094772"/>
            <a:ext cx="8781188" cy="302804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7804" b="0">
                <a:solidFill>
                  <a:schemeClr val="tx1"/>
                </a:solidFill>
              </a:defRPr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1212296" y="12438197"/>
            <a:ext cx="8792486" cy="800805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676"/>
            </a:lvl1pPr>
            <a:lvl2pPr marL="1621780" indent="0">
              <a:buNone/>
              <a:defRPr sz="5676"/>
            </a:lvl2pPr>
            <a:lvl3pPr marL="3243560" indent="0">
              <a:buNone/>
              <a:defRPr sz="5676"/>
            </a:lvl3pPr>
            <a:lvl4pPr marL="4865340" indent="0">
              <a:buNone/>
              <a:defRPr sz="5676"/>
            </a:lvl4pPr>
            <a:lvl5pPr marL="6487119" indent="0">
              <a:buNone/>
              <a:defRPr sz="5676"/>
            </a:lvl5pPr>
            <a:lvl6pPr marL="8108899" indent="0">
              <a:buNone/>
              <a:defRPr sz="5676"/>
            </a:lvl6pPr>
            <a:lvl7pPr marL="9730679" indent="0">
              <a:buNone/>
              <a:defRPr sz="5676"/>
            </a:lvl7pPr>
            <a:lvl8pPr marL="11352459" indent="0">
              <a:buNone/>
              <a:defRPr sz="5676"/>
            </a:lvl8pPr>
            <a:lvl9pPr marL="12974239" indent="0">
              <a:buNone/>
              <a:defRPr sz="567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1211963" y="25122802"/>
            <a:ext cx="8792819" cy="5307812"/>
          </a:xfrm>
        </p:spPr>
        <p:txBody>
          <a:bodyPr anchor="t">
            <a:normAutofit/>
          </a:bodyPr>
          <a:lstStyle>
            <a:lvl1pPr marL="0" indent="0" algn="ctr">
              <a:buNone/>
              <a:defRPr sz="4966"/>
            </a:lvl1pPr>
            <a:lvl2pPr marL="1621780" indent="0">
              <a:buNone/>
              <a:defRPr sz="4257"/>
            </a:lvl2pPr>
            <a:lvl3pPr marL="3243560" indent="0">
              <a:buNone/>
              <a:defRPr sz="3547"/>
            </a:lvl3pPr>
            <a:lvl4pPr marL="4865340" indent="0">
              <a:buNone/>
              <a:defRPr sz="3192"/>
            </a:lvl4pPr>
            <a:lvl5pPr marL="6487119" indent="0">
              <a:buNone/>
              <a:defRPr sz="3192"/>
            </a:lvl5pPr>
            <a:lvl6pPr marL="8108899" indent="0">
              <a:buNone/>
              <a:defRPr sz="3192"/>
            </a:lvl6pPr>
            <a:lvl7pPr marL="9730679" indent="0">
              <a:buNone/>
              <a:defRPr sz="3192"/>
            </a:lvl7pPr>
            <a:lvl8pPr marL="11352459" indent="0">
              <a:buNone/>
              <a:defRPr sz="3192"/>
            </a:lvl8pPr>
            <a:lvl9pPr marL="12974239" indent="0">
              <a:buNone/>
              <a:defRPr sz="31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2431023" y="12438205"/>
            <a:ext cx="27573761" cy="179924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3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11871" y="3203235"/>
            <a:ext cx="6792913" cy="2722738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2431023" y="3203235"/>
            <a:ext cx="20375397" cy="2722738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4983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2431018" y="12438200"/>
            <a:ext cx="27572097" cy="179924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21" y="4353800"/>
            <a:ext cx="27539974" cy="14380970"/>
          </a:xfrm>
        </p:spPr>
        <p:txBody>
          <a:bodyPr anchor="b">
            <a:normAutofit/>
          </a:bodyPr>
          <a:lstStyle>
            <a:lvl1pPr>
              <a:defRPr sz="1418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1021" y="19218590"/>
            <a:ext cx="27539974" cy="7189295"/>
          </a:xfrm>
        </p:spPr>
        <p:txBody>
          <a:bodyPr>
            <a:normAutofit/>
          </a:bodyPr>
          <a:lstStyle>
            <a:lvl1pPr marL="0" indent="0" algn="ctr">
              <a:buNone/>
              <a:defRPr sz="7094">
                <a:solidFill>
                  <a:schemeClr val="bg1">
                    <a:lumMod val="50000"/>
                  </a:schemeClr>
                </a:solidFill>
              </a:defRPr>
            </a:lvl1pPr>
            <a:lvl2pPr marL="1621780" indent="0">
              <a:buNone/>
              <a:defRPr sz="7094">
                <a:solidFill>
                  <a:schemeClr val="tx1">
                    <a:tint val="75000"/>
                  </a:schemeClr>
                </a:solidFill>
              </a:defRPr>
            </a:lvl2pPr>
            <a:lvl3pPr marL="3243560" indent="0">
              <a:buNone/>
              <a:defRPr sz="6385">
                <a:solidFill>
                  <a:schemeClr val="tx1">
                    <a:tint val="75000"/>
                  </a:schemeClr>
                </a:solidFill>
              </a:defRPr>
            </a:lvl3pPr>
            <a:lvl4pPr marL="4865340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4pPr>
            <a:lvl5pPr marL="648711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5pPr>
            <a:lvl6pPr marL="810889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6pPr>
            <a:lvl7pPr marL="973067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7pPr>
            <a:lvl8pPr marL="1135245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8pPr>
            <a:lvl9pPr marL="1297423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31025" y="3250086"/>
            <a:ext cx="27573757" cy="8387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2431018" y="12438200"/>
            <a:ext cx="13584158" cy="179924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6420624" y="12438200"/>
            <a:ext cx="13582491" cy="179924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31025" y="3250086"/>
            <a:ext cx="27573757" cy="8387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9710" y="12458821"/>
            <a:ext cx="12965473" cy="357311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9223" b="0">
                <a:solidFill>
                  <a:schemeClr val="tx1"/>
                </a:solidFill>
              </a:defRPr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2431022" y="16031946"/>
            <a:ext cx="13584158" cy="143986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17151" y="12458821"/>
            <a:ext cx="12987633" cy="357311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9223" b="0">
                <a:solidFill>
                  <a:schemeClr val="tx1"/>
                </a:solidFill>
              </a:defRPr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6420625" y="16031946"/>
            <a:ext cx="13582495" cy="143986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6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21" y="3203222"/>
            <a:ext cx="10470570" cy="10631440"/>
          </a:xfrm>
        </p:spPr>
        <p:txBody>
          <a:bodyPr anchor="b"/>
          <a:lstStyle>
            <a:lvl1pPr algn="ctr">
              <a:defRPr sz="113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3509763" y="3203230"/>
            <a:ext cx="16495016" cy="272273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1023" y="13834662"/>
            <a:ext cx="10470573" cy="16595949"/>
          </a:xfrm>
        </p:spPr>
        <p:txBody>
          <a:bodyPr/>
          <a:lstStyle>
            <a:lvl1pPr marL="0" indent="0" algn="ctr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5800" cy="360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25" y="3203222"/>
            <a:ext cx="14648673" cy="10631450"/>
          </a:xfrm>
        </p:spPr>
        <p:txBody>
          <a:bodyPr anchor="b"/>
          <a:lstStyle>
            <a:lvl1pPr algn="ctr">
              <a:defRPr sz="113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751260" y="3203227"/>
            <a:ext cx="10662421" cy="2722738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11351"/>
            </a:lvl1pPr>
            <a:lvl2pPr marL="1621780" indent="0">
              <a:buNone/>
              <a:defRPr sz="9932"/>
            </a:lvl2pPr>
            <a:lvl3pPr marL="3243560" indent="0">
              <a:buNone/>
              <a:defRPr sz="8513"/>
            </a:lvl3pPr>
            <a:lvl4pPr marL="4865340" indent="0">
              <a:buNone/>
              <a:defRPr sz="7094"/>
            </a:lvl4pPr>
            <a:lvl5pPr marL="6487119" indent="0">
              <a:buNone/>
              <a:defRPr sz="7094"/>
            </a:lvl5pPr>
            <a:lvl6pPr marL="8108899" indent="0">
              <a:buNone/>
              <a:defRPr sz="7094"/>
            </a:lvl6pPr>
            <a:lvl7pPr marL="9730679" indent="0">
              <a:buNone/>
              <a:defRPr sz="7094"/>
            </a:lvl7pPr>
            <a:lvl8pPr marL="11352459" indent="0">
              <a:buNone/>
              <a:defRPr sz="7094"/>
            </a:lvl8pPr>
            <a:lvl9pPr marL="12974239" indent="0">
              <a:buNone/>
              <a:defRPr sz="7094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1075" y="13834670"/>
            <a:ext cx="14648623" cy="16595944"/>
          </a:xfrm>
        </p:spPr>
        <p:txBody>
          <a:bodyPr/>
          <a:lstStyle>
            <a:lvl1pPr marL="0" indent="0" algn="ctr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3"/>
            <a:ext cx="32435807" cy="360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1025" y="3250086"/>
            <a:ext cx="27573757" cy="8387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1023" y="12438205"/>
            <a:ext cx="27573761" cy="1799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28641" y="30914439"/>
            <a:ext cx="7298055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7">
                <a:solidFill>
                  <a:schemeClr val="tx1"/>
                </a:solidFill>
              </a:defRPr>
            </a:lvl1pPr>
          </a:lstStyle>
          <a:p>
            <a:fld id="{1D3EE5B7-680E-44FF-962F-3113FAB5030E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1023" y="30914439"/>
            <a:ext cx="17752659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71655" y="30914439"/>
            <a:ext cx="2033129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7">
                <a:solidFill>
                  <a:schemeClr val="tx1"/>
                </a:solidFill>
              </a:defRPr>
            </a:lvl1pPr>
          </a:lstStyle>
          <a:p>
            <a:fld id="{E7FB6C12-88B7-467E-AE43-45481E62899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  <p:sldLayoutId id="2147484365" r:id="rId14"/>
    <p:sldLayoutId id="2147484366" r:id="rId15"/>
    <p:sldLayoutId id="2147484367" r:id="rId16"/>
    <p:sldLayoutId id="2147484368" r:id="rId17"/>
    <p:sldLayoutId id="2147484369" r:id="rId18"/>
  </p:sldLayoutIdLst>
  <p:txStyles>
    <p:titleStyle>
      <a:lvl1pPr algn="ctr" defTabSz="3243560" rtl="0" eaLnBrk="1" latinLnBrk="0" hangingPunct="1">
        <a:lnSpc>
          <a:spcPct val="90000"/>
        </a:lnSpc>
        <a:spcBef>
          <a:spcPct val="0"/>
        </a:spcBef>
        <a:buNone/>
        <a:defRPr sz="1277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810890" indent="-810890" algn="l" defTabSz="3243560" rtl="0" eaLnBrk="1" latinLnBrk="0" hangingPunct="1">
        <a:lnSpc>
          <a:spcPct val="120000"/>
        </a:lnSpc>
        <a:spcBef>
          <a:spcPts val="3547"/>
        </a:spcBef>
        <a:buClr>
          <a:schemeClr val="tx1"/>
        </a:buClr>
        <a:buFont typeface="Arial" panose="020B0604020202020204" pitchFamily="34" charset="0"/>
        <a:buChar char="•"/>
        <a:defRPr sz="70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432670" indent="-810890" algn="l" defTabSz="3243560" rtl="0" eaLnBrk="1" latinLnBrk="0" hangingPunct="1">
        <a:lnSpc>
          <a:spcPct val="120000"/>
        </a:lnSpc>
        <a:spcBef>
          <a:spcPts val="1774"/>
        </a:spcBef>
        <a:buClr>
          <a:schemeClr val="tx1"/>
        </a:buClr>
        <a:buFont typeface="Arial" panose="020B0604020202020204" pitchFamily="34" charset="0"/>
        <a:buChar char="•"/>
        <a:defRPr sz="638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054450" indent="-810890" algn="l" defTabSz="3243560" rtl="0" eaLnBrk="1" latinLnBrk="0" hangingPunct="1">
        <a:lnSpc>
          <a:spcPct val="120000"/>
        </a:lnSpc>
        <a:spcBef>
          <a:spcPts val="1774"/>
        </a:spcBef>
        <a:buClr>
          <a:schemeClr val="tx1"/>
        </a:buClr>
        <a:buFont typeface="Arial" panose="020B0604020202020204" pitchFamily="34" charset="0"/>
        <a:buChar char="•"/>
        <a:defRPr sz="567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5676229" indent="-810890" algn="l" defTabSz="3243560" rtl="0" eaLnBrk="1" latinLnBrk="0" hangingPunct="1">
        <a:lnSpc>
          <a:spcPct val="120000"/>
        </a:lnSpc>
        <a:spcBef>
          <a:spcPts val="1774"/>
        </a:spcBef>
        <a:buClr>
          <a:schemeClr val="tx1"/>
        </a:buClr>
        <a:buFont typeface="Arial" panose="020B0604020202020204" pitchFamily="34" charset="0"/>
        <a:buChar char="•"/>
        <a:defRPr sz="496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7298009" indent="-810890" algn="l" defTabSz="3243560" rtl="0" eaLnBrk="1" latinLnBrk="0" hangingPunct="1">
        <a:lnSpc>
          <a:spcPct val="120000"/>
        </a:lnSpc>
        <a:spcBef>
          <a:spcPts val="1774"/>
        </a:spcBef>
        <a:buClr>
          <a:schemeClr val="tx1"/>
        </a:buClr>
        <a:buFont typeface="Arial" panose="020B0604020202020204" pitchFamily="34" charset="0"/>
        <a:buChar char="•"/>
        <a:defRPr sz="496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8919789" indent="-810890" algn="l" defTabSz="3243560" rtl="0" eaLnBrk="1" latinLnBrk="0" hangingPunct="1">
        <a:lnSpc>
          <a:spcPct val="120000"/>
        </a:lnSpc>
        <a:spcBef>
          <a:spcPts val="1774"/>
        </a:spcBef>
        <a:buClr>
          <a:schemeClr val="tx1"/>
        </a:buClr>
        <a:buFont typeface="Arial" panose="020B0604020202020204" pitchFamily="34" charset="0"/>
        <a:buChar char="•"/>
        <a:defRPr sz="496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0541569" indent="-810890" algn="l" defTabSz="3243560" rtl="0" eaLnBrk="1" latinLnBrk="0" hangingPunct="1">
        <a:lnSpc>
          <a:spcPct val="120000"/>
        </a:lnSpc>
        <a:spcBef>
          <a:spcPts val="1774"/>
        </a:spcBef>
        <a:buClr>
          <a:schemeClr val="tx1"/>
        </a:buClr>
        <a:buFont typeface="Arial" panose="020B0604020202020204" pitchFamily="34" charset="0"/>
        <a:buChar char="•"/>
        <a:defRPr sz="496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2163349" indent="-810890" algn="l" defTabSz="3243560" rtl="0" eaLnBrk="1" latinLnBrk="0" hangingPunct="1">
        <a:lnSpc>
          <a:spcPct val="120000"/>
        </a:lnSpc>
        <a:spcBef>
          <a:spcPts val="1774"/>
        </a:spcBef>
        <a:buClr>
          <a:schemeClr val="tx1"/>
        </a:buClr>
        <a:buFont typeface="Arial" panose="020B0604020202020204" pitchFamily="34" charset="0"/>
        <a:buChar char="•"/>
        <a:defRPr sz="496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3785129" indent="-810890" algn="l" defTabSz="3243560" rtl="0" eaLnBrk="1" latinLnBrk="0" hangingPunct="1">
        <a:lnSpc>
          <a:spcPct val="120000"/>
        </a:lnSpc>
        <a:spcBef>
          <a:spcPts val="1774"/>
        </a:spcBef>
        <a:buClr>
          <a:schemeClr val="tx1"/>
        </a:buClr>
        <a:buFont typeface="Arial" panose="020B0604020202020204" pitchFamily="34" charset="0"/>
        <a:buChar char="•"/>
        <a:defRPr sz="496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1pPr>
      <a:lvl2pPr marL="162178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2pPr>
      <a:lvl3pPr marL="324356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3pPr>
      <a:lvl4pPr marL="486534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4pPr>
      <a:lvl5pPr marL="648711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5pPr>
      <a:lvl6pPr marL="810889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6pPr>
      <a:lvl7pPr marL="973067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7pPr>
      <a:lvl8pPr marL="1135245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8pPr>
      <a:lvl9pPr marL="1297423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704308" y="34988161"/>
            <a:ext cx="27027187" cy="104808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45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704309" y="34988160"/>
            <a:ext cx="27027187" cy="0"/>
          </a:xfrm>
          <a:prstGeom prst="line">
            <a:avLst/>
          </a:prstGeom>
          <a:ln w="254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872E11-D0DF-4446-BE76-A398B88E9B44}"/>
              </a:ext>
            </a:extLst>
          </p:cNvPr>
          <p:cNvSpPr txBox="1"/>
          <p:nvPr/>
        </p:nvSpPr>
        <p:spPr>
          <a:xfrm>
            <a:off x="4876012" y="6655652"/>
            <a:ext cx="22522656" cy="5306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44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4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Names and </a:t>
            </a:r>
            <a:r>
              <a:rPr lang="en-US" sz="3448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endParaRPr lang="en-US" sz="344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99690" y="5419975"/>
            <a:ext cx="16275300" cy="110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15975">
              <a:spcBef>
                <a:spcPct val="20000"/>
              </a:spcBef>
              <a:defRPr/>
            </a:pPr>
            <a:r>
              <a:rPr lang="en-US" sz="656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69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65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730829" y="849086"/>
            <a:ext cx="30077228" cy="4049485"/>
            <a:chOff x="0" y="173914"/>
            <a:chExt cx="32951621" cy="3565525"/>
          </a:xfrm>
        </p:grpSpPr>
        <p:pic>
          <p:nvPicPr>
            <p:cNvPr id="31" name="Picture 2" descr="Catalogue des cours en ligne UFM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3914"/>
              <a:ext cx="3605213" cy="356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9" t="11475" r="12601" b="9865"/>
            <a:stretch>
              <a:fillRect/>
            </a:stretch>
          </p:blipFill>
          <p:spPr bwMode="auto">
            <a:xfrm>
              <a:off x="29619459" y="190597"/>
              <a:ext cx="3332162" cy="33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Image 4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213" y="247478"/>
              <a:ext cx="26014246" cy="2333362"/>
            </a:xfrm>
            <a:prstGeom prst="rect">
              <a:avLst/>
            </a:prstGeom>
            <a:noFill/>
          </p:spPr>
        </p:pic>
      </p:grpSp>
      <p:sp>
        <p:nvSpPr>
          <p:cNvPr id="44" name="ZoneTexte 2"/>
          <p:cNvSpPr txBox="1">
            <a:spLocks noChangeArrowheads="1"/>
          </p:cNvSpPr>
          <p:nvPr/>
        </p:nvSpPr>
        <p:spPr bwMode="auto">
          <a:xfrm>
            <a:off x="5432558" y="35217423"/>
            <a:ext cx="22759874" cy="597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284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sz="3284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84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sz="3284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2024 at  INATAA, University Constantine 1- Constantine -Algeria</a:t>
            </a:r>
          </a:p>
        </p:txBody>
      </p: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hypotheticalocean|08-2022"/>
</p:tagLst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3779</TotalTime>
  <Words>21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Tw Cen MT</vt:lpstr>
      <vt:lpstr>Calibri</vt:lpstr>
      <vt:lpstr>Arial</vt:lpstr>
      <vt:lpstr>Ronds dans l’eau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ms</cp:lastModifiedBy>
  <cp:revision>42</cp:revision>
  <cp:lastPrinted>2011-01-21T18:13:44Z</cp:lastPrinted>
  <dcterms:modified xsi:type="dcterms:W3CDTF">2025-12-09T15:26:13Z</dcterms:modified>
  <cp:category>scientific poster powerpoint</cp:category>
</cp:coreProperties>
</file>