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5203150" cy="39604950"/>
  <p:notesSz cx="6858000" cy="9144000"/>
  <p:defaultTextStyle>
    <a:defPPr>
      <a:defRPr lang="en-US"/>
    </a:defPPr>
    <a:lvl1pPr algn="l" rtl="0" fontAlgn="base">
      <a:spcBef>
        <a:spcPct val="0"/>
      </a:spcBef>
      <a:spcAft>
        <a:spcPct val="0"/>
      </a:spcAft>
      <a:defRPr sz="9200" kern="1200">
        <a:solidFill>
          <a:schemeClr val="tx1"/>
        </a:solidFill>
        <a:latin typeface="Times New Roman" pitchFamily="18" charset="0"/>
        <a:ea typeface="+mn-ea"/>
        <a:cs typeface="Arial" charset="0"/>
      </a:defRPr>
    </a:lvl1pPr>
    <a:lvl2pPr marL="379413" indent="77788" algn="l" rtl="0" fontAlgn="base">
      <a:spcBef>
        <a:spcPct val="0"/>
      </a:spcBef>
      <a:spcAft>
        <a:spcPct val="0"/>
      </a:spcAft>
      <a:defRPr sz="9200" kern="1200">
        <a:solidFill>
          <a:schemeClr val="tx1"/>
        </a:solidFill>
        <a:latin typeface="Times New Roman" pitchFamily="18" charset="0"/>
        <a:ea typeface="+mn-ea"/>
        <a:cs typeface="Arial" charset="0"/>
      </a:defRPr>
    </a:lvl2pPr>
    <a:lvl3pPr marL="760413" indent="153988" algn="l" rtl="0" fontAlgn="base">
      <a:spcBef>
        <a:spcPct val="0"/>
      </a:spcBef>
      <a:spcAft>
        <a:spcPct val="0"/>
      </a:spcAft>
      <a:defRPr sz="9200" kern="1200">
        <a:solidFill>
          <a:schemeClr val="tx1"/>
        </a:solidFill>
        <a:latin typeface="Times New Roman" pitchFamily="18" charset="0"/>
        <a:ea typeface="+mn-ea"/>
        <a:cs typeface="Arial" charset="0"/>
      </a:defRPr>
    </a:lvl3pPr>
    <a:lvl4pPr marL="1141413" indent="230188" algn="l" rtl="0" fontAlgn="base">
      <a:spcBef>
        <a:spcPct val="0"/>
      </a:spcBef>
      <a:spcAft>
        <a:spcPct val="0"/>
      </a:spcAft>
      <a:defRPr sz="9200" kern="1200">
        <a:solidFill>
          <a:schemeClr val="tx1"/>
        </a:solidFill>
        <a:latin typeface="Times New Roman" pitchFamily="18" charset="0"/>
        <a:ea typeface="+mn-ea"/>
        <a:cs typeface="Arial" charset="0"/>
      </a:defRPr>
    </a:lvl4pPr>
    <a:lvl5pPr marL="1522413" indent="306388" algn="l" rtl="0" fontAlgn="base">
      <a:spcBef>
        <a:spcPct val="0"/>
      </a:spcBef>
      <a:spcAft>
        <a:spcPct val="0"/>
      </a:spcAft>
      <a:defRPr sz="9200" kern="1200">
        <a:solidFill>
          <a:schemeClr val="tx1"/>
        </a:solidFill>
        <a:latin typeface="Times New Roman" pitchFamily="18" charset="0"/>
        <a:ea typeface="+mn-ea"/>
        <a:cs typeface="Arial" charset="0"/>
      </a:defRPr>
    </a:lvl5pPr>
    <a:lvl6pPr marL="2286000" algn="l" defTabSz="914400" rtl="0" eaLnBrk="1" latinLnBrk="0" hangingPunct="1">
      <a:defRPr sz="9200" kern="1200">
        <a:solidFill>
          <a:schemeClr val="tx1"/>
        </a:solidFill>
        <a:latin typeface="Times New Roman" pitchFamily="18" charset="0"/>
        <a:ea typeface="+mn-ea"/>
        <a:cs typeface="Arial" charset="0"/>
      </a:defRPr>
    </a:lvl6pPr>
    <a:lvl7pPr marL="2743200" algn="l" defTabSz="914400" rtl="0" eaLnBrk="1" latinLnBrk="0" hangingPunct="1">
      <a:defRPr sz="9200" kern="1200">
        <a:solidFill>
          <a:schemeClr val="tx1"/>
        </a:solidFill>
        <a:latin typeface="Times New Roman" pitchFamily="18" charset="0"/>
        <a:ea typeface="+mn-ea"/>
        <a:cs typeface="Arial" charset="0"/>
      </a:defRPr>
    </a:lvl7pPr>
    <a:lvl8pPr marL="3200400" algn="l" defTabSz="914400" rtl="0" eaLnBrk="1" latinLnBrk="0" hangingPunct="1">
      <a:defRPr sz="9200" kern="1200">
        <a:solidFill>
          <a:schemeClr val="tx1"/>
        </a:solidFill>
        <a:latin typeface="Times New Roman" pitchFamily="18" charset="0"/>
        <a:ea typeface="+mn-ea"/>
        <a:cs typeface="Arial" charset="0"/>
      </a:defRPr>
    </a:lvl8pPr>
    <a:lvl9pPr marL="3657600" algn="l" defTabSz="914400" rtl="0" eaLnBrk="1" latinLnBrk="0" hangingPunct="1">
      <a:defRPr sz="92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6462E"/>
    <a:srgbClr val="F33021"/>
    <a:srgbClr val="0000CC"/>
    <a:srgbClr val="0033CC"/>
    <a:srgbClr val="FFFFFF"/>
    <a:srgbClr val="F01510"/>
    <a:srgbClr val="ED1B05"/>
    <a:srgbClr val="FF3E18"/>
  </p:clrMru>
</p:presentationPr>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68" autoAdjust="0"/>
    <p:restoredTop sz="86292" autoAdjust="0"/>
  </p:normalViewPr>
  <p:slideViewPr>
    <p:cSldViewPr>
      <p:cViewPr>
        <p:scale>
          <a:sx n="30" d="100"/>
          <a:sy n="30" d="100"/>
        </p:scale>
        <p:origin x="-1638" y="4266"/>
      </p:cViewPr>
      <p:guideLst>
        <p:guide orient="horz" pos="1040"/>
        <p:guide pos="9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4" d="100"/>
          <a:sy n="64" d="100"/>
        </p:scale>
        <p:origin x="-1632" y="-6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pl-PL"/>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pl-PL"/>
          </a:p>
        </p:txBody>
      </p:sp>
      <p:sp>
        <p:nvSpPr>
          <p:cNvPr id="3076" name="Rectangle 4"/>
          <p:cNvSpPr>
            <a:spLocks noGrp="1" noRot="1" noChangeAspect="1" noChangeArrowheads="1" noTextEdit="1"/>
          </p:cNvSpPr>
          <p:nvPr>
            <p:ph type="sldImg" idx="2"/>
          </p:nvPr>
        </p:nvSpPr>
        <p:spPr bwMode="auto">
          <a:xfrm>
            <a:off x="2338388" y="685800"/>
            <a:ext cx="2181225"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pl-PL"/>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3833392-85B9-4272-9B50-1A837A37F0EC}" type="slidenum">
              <a:rPr lang="pl-PL"/>
              <a:pPr>
                <a:defRPr/>
              </a:pPr>
              <a:t>‹N°›</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79413"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60413"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4141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22413"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BA995521-0C4D-48E6-8F51-78A2E5B4C3C0}" type="slidenum">
              <a:rPr lang="pl-PL" smtClean="0"/>
              <a:pPr>
                <a:defRPr/>
              </a:pPr>
              <a:t>1</a:t>
            </a:fld>
            <a:endParaRPr lang="pl-PL"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890468" y="12303788"/>
            <a:ext cx="21422214" cy="848823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3780937" y="22442223"/>
            <a:ext cx="17641279" cy="10122429"/>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39849BF-E7CD-4D99-8C51-E3A11D70B8DD}"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37F1530-B75E-4645-A158-4FE57C5D3127}"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7957460" y="3520150"/>
            <a:ext cx="5355223" cy="316842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890468" y="3520150"/>
            <a:ext cx="15939990" cy="316842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292C5AC-DD4F-4F8A-A26D-19A43430D063}"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394142E-7D88-4CCE-B3EF-9B8D2BC783FD}"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991011" y="25450140"/>
            <a:ext cx="21422214" cy="7865400"/>
          </a:xfrm>
        </p:spPr>
        <p:txBody>
          <a:bodyPr anchor="t"/>
          <a:lstStyle>
            <a:lvl1pPr algn="l">
              <a:defRPr sz="33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991011" y="16785829"/>
            <a:ext cx="21422214" cy="8664311"/>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6395839-B77A-4F60-9ED3-4AE54660C1BD}"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890469" y="11440849"/>
            <a:ext cx="10646945" cy="2376355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12664416" y="11440849"/>
            <a:ext cx="10648267" cy="2376355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CBB5EA5-340E-4C32-A4D2-355EAC2B7F42}"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60753" y="1586177"/>
            <a:ext cx="22681644" cy="6600825"/>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1260754" y="8865130"/>
            <a:ext cx="11135106" cy="3694775"/>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tr-TR" smtClean="0"/>
              <a:t>Asıl metin stillerini düzenlemek için tıklatın</a:t>
            </a:r>
          </a:p>
        </p:txBody>
      </p:sp>
      <p:sp>
        <p:nvSpPr>
          <p:cNvPr id="4" name="3 İçerik Yer Tutucusu"/>
          <p:cNvSpPr>
            <a:spLocks noGrp="1"/>
          </p:cNvSpPr>
          <p:nvPr>
            <p:ph sz="half" idx="2"/>
          </p:nvPr>
        </p:nvSpPr>
        <p:spPr>
          <a:xfrm>
            <a:off x="1260754" y="12559904"/>
            <a:ext cx="11135106" cy="22819122"/>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12803323" y="8865130"/>
            <a:ext cx="11139075" cy="3694775"/>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12803323" y="12559904"/>
            <a:ext cx="11139075" cy="22819122"/>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FDA16CCE-63B1-4B5F-B8B3-F5EBEA0FF39B}"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5D1E623-7988-4311-B641-A5D8B6F973A3}"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FFA31200-8188-4A08-B458-46ACD4EFEBF6}"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60754" y="1577447"/>
            <a:ext cx="8290805" cy="6709966"/>
          </a:xfrm>
        </p:spPr>
        <p:txBody>
          <a:bodyPr anchor="b"/>
          <a:lstStyle>
            <a:lvl1pPr algn="l">
              <a:defRPr sz="1700" b="1"/>
            </a:lvl1pPr>
          </a:lstStyle>
          <a:p>
            <a:r>
              <a:rPr lang="tr-TR" smtClean="0"/>
              <a:t>Asıl başlık stili için tıklatın</a:t>
            </a:r>
            <a:endParaRPr lang="tr-TR"/>
          </a:p>
        </p:txBody>
      </p:sp>
      <p:sp>
        <p:nvSpPr>
          <p:cNvPr id="3" name="2 İçerik Yer Tutucusu"/>
          <p:cNvSpPr>
            <a:spLocks noGrp="1"/>
          </p:cNvSpPr>
          <p:nvPr>
            <p:ph idx="1"/>
          </p:nvPr>
        </p:nvSpPr>
        <p:spPr>
          <a:xfrm>
            <a:off x="9853187" y="1577446"/>
            <a:ext cx="14089210" cy="33801579"/>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260754" y="8287413"/>
            <a:ext cx="8290805" cy="2709161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016FED9-B742-4ABC-B6A9-1C4C6EDC648A}"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939824" y="27723175"/>
            <a:ext cx="15122419" cy="3272763"/>
          </a:xfrm>
        </p:spPr>
        <p:txBody>
          <a:bodyPr anchor="b"/>
          <a:lstStyle>
            <a:lvl1pPr algn="l">
              <a:defRPr sz="1700" b="1"/>
            </a:lvl1pPr>
          </a:lstStyle>
          <a:p>
            <a:r>
              <a:rPr lang="tr-TR" smtClean="0"/>
              <a:t>Asıl başlık stili için tıklatın</a:t>
            </a:r>
            <a:endParaRPr lang="tr-TR"/>
          </a:p>
        </p:txBody>
      </p:sp>
      <p:sp>
        <p:nvSpPr>
          <p:cNvPr id="3" name="2 Resim Yer Tutucusu"/>
          <p:cNvSpPr>
            <a:spLocks noGrp="1"/>
          </p:cNvSpPr>
          <p:nvPr>
            <p:ph type="pic" idx="1"/>
          </p:nvPr>
        </p:nvSpPr>
        <p:spPr>
          <a:xfrm>
            <a:off x="4939824" y="3539067"/>
            <a:ext cx="15122419" cy="23762098"/>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tr-TR" noProof="0" smtClean="0"/>
          </a:p>
        </p:txBody>
      </p:sp>
      <p:sp>
        <p:nvSpPr>
          <p:cNvPr id="4" name="3 Metin Yer Tutucusu"/>
          <p:cNvSpPr>
            <a:spLocks noGrp="1"/>
          </p:cNvSpPr>
          <p:nvPr>
            <p:ph type="body" sz="half" idx="2"/>
          </p:nvPr>
        </p:nvSpPr>
        <p:spPr>
          <a:xfrm>
            <a:off x="4939824" y="30995937"/>
            <a:ext cx="15122419" cy="4647936"/>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C732E37-08FF-4CA6-89AD-185968B5C892}"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90713" y="3521075"/>
            <a:ext cx="21421725" cy="6600825"/>
          </a:xfrm>
          <a:prstGeom prst="rect">
            <a:avLst/>
          </a:prstGeom>
          <a:noFill/>
          <a:ln w="9525">
            <a:noFill/>
            <a:miter lim="800000"/>
            <a:headEnd/>
            <a:tailEnd/>
          </a:ln>
        </p:spPr>
        <p:txBody>
          <a:bodyPr vert="horz" wrap="square" lIns="349736" tIns="174868" rIns="349736" bIns="17486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90713" y="11441113"/>
            <a:ext cx="21421725" cy="23763287"/>
          </a:xfrm>
          <a:prstGeom prst="rect">
            <a:avLst/>
          </a:prstGeom>
          <a:noFill/>
          <a:ln w="9525">
            <a:noFill/>
            <a:miter lim="800000"/>
            <a:headEnd/>
            <a:tailEnd/>
          </a:ln>
        </p:spPr>
        <p:txBody>
          <a:bodyPr vert="horz" wrap="square" lIns="349736" tIns="174868" rIns="349736" bIns="1748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890713" y="36083875"/>
            <a:ext cx="5249862" cy="2641600"/>
          </a:xfrm>
          <a:prstGeom prst="rect">
            <a:avLst/>
          </a:prstGeom>
          <a:noFill/>
          <a:ln w="9525">
            <a:noFill/>
            <a:miter lim="800000"/>
            <a:headEnd/>
            <a:tailEnd/>
          </a:ln>
          <a:effectLst/>
        </p:spPr>
        <p:txBody>
          <a:bodyPr vert="horz" wrap="square" lIns="349736" tIns="174868" rIns="349736" bIns="174868" numCol="1" anchor="t" anchorCtr="0" compatLnSpc="1">
            <a:prstTxWarp prst="textNoShape">
              <a:avLst/>
            </a:prstTxWarp>
          </a:bodyPr>
          <a:lstStyle>
            <a:lvl1pPr>
              <a:defRPr sz="5300">
                <a:cs typeface="+mn-cs"/>
              </a:defRPr>
            </a:lvl1pPr>
          </a:lstStyle>
          <a:p>
            <a:pPr>
              <a:defRPr/>
            </a:pPr>
            <a:endParaRPr lang="tr-TR"/>
          </a:p>
        </p:txBody>
      </p:sp>
      <p:sp>
        <p:nvSpPr>
          <p:cNvPr id="1029" name="Rectangle 5"/>
          <p:cNvSpPr>
            <a:spLocks noGrp="1" noChangeArrowheads="1"/>
          </p:cNvSpPr>
          <p:nvPr>
            <p:ph type="ftr" sz="quarter" idx="3"/>
          </p:nvPr>
        </p:nvSpPr>
        <p:spPr bwMode="auto">
          <a:xfrm>
            <a:off x="8610600" y="36083875"/>
            <a:ext cx="7981950" cy="2641600"/>
          </a:xfrm>
          <a:prstGeom prst="rect">
            <a:avLst/>
          </a:prstGeom>
          <a:noFill/>
          <a:ln w="9525">
            <a:noFill/>
            <a:miter lim="800000"/>
            <a:headEnd/>
            <a:tailEnd/>
          </a:ln>
          <a:effectLst/>
        </p:spPr>
        <p:txBody>
          <a:bodyPr vert="horz" wrap="square" lIns="349736" tIns="174868" rIns="349736" bIns="174868" numCol="1" anchor="t" anchorCtr="0" compatLnSpc="1">
            <a:prstTxWarp prst="textNoShape">
              <a:avLst/>
            </a:prstTxWarp>
          </a:bodyPr>
          <a:lstStyle>
            <a:lvl1pPr algn="ctr">
              <a:defRPr sz="5300">
                <a:cs typeface="+mn-cs"/>
              </a:defRPr>
            </a:lvl1pPr>
          </a:lstStyle>
          <a:p>
            <a:pPr>
              <a:defRPr/>
            </a:pPr>
            <a:endParaRPr lang="tr-TR"/>
          </a:p>
        </p:txBody>
      </p:sp>
      <p:sp>
        <p:nvSpPr>
          <p:cNvPr id="1030" name="Rectangle 6"/>
          <p:cNvSpPr>
            <a:spLocks noGrp="1" noChangeArrowheads="1"/>
          </p:cNvSpPr>
          <p:nvPr>
            <p:ph type="sldNum" sz="quarter" idx="4"/>
          </p:nvPr>
        </p:nvSpPr>
        <p:spPr bwMode="auto">
          <a:xfrm>
            <a:off x="18062575" y="36083875"/>
            <a:ext cx="5249863" cy="2641600"/>
          </a:xfrm>
          <a:prstGeom prst="rect">
            <a:avLst/>
          </a:prstGeom>
          <a:noFill/>
          <a:ln w="9525">
            <a:noFill/>
            <a:miter lim="800000"/>
            <a:headEnd/>
            <a:tailEnd/>
          </a:ln>
          <a:effectLst/>
        </p:spPr>
        <p:txBody>
          <a:bodyPr vert="horz" wrap="square" lIns="349736" tIns="174868" rIns="349736" bIns="174868" numCol="1" anchor="t" anchorCtr="0" compatLnSpc="1">
            <a:prstTxWarp prst="textNoShape">
              <a:avLst/>
            </a:prstTxWarp>
          </a:bodyPr>
          <a:lstStyle>
            <a:lvl1pPr algn="r">
              <a:defRPr sz="5300">
                <a:cs typeface="+mn-cs"/>
              </a:defRPr>
            </a:lvl1pPr>
          </a:lstStyle>
          <a:p>
            <a:pPr>
              <a:defRPr/>
            </a:pPr>
            <a:fld id="{BB379CF8-52F5-47B2-90EB-899D9EBCAE52}"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263" rtl="0" eaLnBrk="0" fontAlgn="base" hangingPunct="0">
        <a:spcBef>
          <a:spcPct val="0"/>
        </a:spcBef>
        <a:spcAft>
          <a:spcPct val="0"/>
        </a:spcAft>
        <a:defRPr sz="16800">
          <a:solidFill>
            <a:schemeClr val="tx2"/>
          </a:solidFill>
          <a:latin typeface="+mj-lt"/>
          <a:ea typeface="+mj-ea"/>
          <a:cs typeface="+mj-cs"/>
        </a:defRPr>
      </a:lvl1pPr>
      <a:lvl2pPr algn="ctr" defTabSz="3497263" rtl="0" eaLnBrk="0" fontAlgn="base" hangingPunct="0">
        <a:spcBef>
          <a:spcPct val="0"/>
        </a:spcBef>
        <a:spcAft>
          <a:spcPct val="0"/>
        </a:spcAft>
        <a:defRPr sz="16800">
          <a:solidFill>
            <a:schemeClr val="tx2"/>
          </a:solidFill>
          <a:latin typeface="Times New Roman" pitchFamily="18" charset="0"/>
        </a:defRPr>
      </a:lvl2pPr>
      <a:lvl3pPr algn="ctr" defTabSz="3497263" rtl="0" eaLnBrk="0" fontAlgn="base" hangingPunct="0">
        <a:spcBef>
          <a:spcPct val="0"/>
        </a:spcBef>
        <a:spcAft>
          <a:spcPct val="0"/>
        </a:spcAft>
        <a:defRPr sz="16800">
          <a:solidFill>
            <a:schemeClr val="tx2"/>
          </a:solidFill>
          <a:latin typeface="Times New Roman" pitchFamily="18" charset="0"/>
        </a:defRPr>
      </a:lvl3pPr>
      <a:lvl4pPr algn="ctr" defTabSz="3497263" rtl="0" eaLnBrk="0" fontAlgn="base" hangingPunct="0">
        <a:spcBef>
          <a:spcPct val="0"/>
        </a:spcBef>
        <a:spcAft>
          <a:spcPct val="0"/>
        </a:spcAft>
        <a:defRPr sz="16800">
          <a:solidFill>
            <a:schemeClr val="tx2"/>
          </a:solidFill>
          <a:latin typeface="Times New Roman" pitchFamily="18" charset="0"/>
        </a:defRPr>
      </a:lvl4pPr>
      <a:lvl5pPr algn="ctr" defTabSz="3497263" rtl="0" eaLnBrk="0" fontAlgn="base" hangingPunct="0">
        <a:spcBef>
          <a:spcPct val="0"/>
        </a:spcBef>
        <a:spcAft>
          <a:spcPct val="0"/>
        </a:spcAft>
        <a:defRPr sz="16800">
          <a:solidFill>
            <a:schemeClr val="tx2"/>
          </a:solidFill>
          <a:latin typeface="Times New Roman" pitchFamily="18" charset="0"/>
        </a:defRPr>
      </a:lvl5pPr>
      <a:lvl6pPr marL="380985" algn="ctr" defTabSz="3497652" rtl="0" fontAlgn="base">
        <a:spcBef>
          <a:spcPct val="0"/>
        </a:spcBef>
        <a:spcAft>
          <a:spcPct val="0"/>
        </a:spcAft>
        <a:defRPr sz="16800">
          <a:solidFill>
            <a:schemeClr val="tx2"/>
          </a:solidFill>
          <a:latin typeface="Times New Roman" pitchFamily="18" charset="0"/>
        </a:defRPr>
      </a:lvl6pPr>
      <a:lvl7pPr marL="761970" algn="ctr" defTabSz="3497652" rtl="0" fontAlgn="base">
        <a:spcBef>
          <a:spcPct val="0"/>
        </a:spcBef>
        <a:spcAft>
          <a:spcPct val="0"/>
        </a:spcAft>
        <a:defRPr sz="16800">
          <a:solidFill>
            <a:schemeClr val="tx2"/>
          </a:solidFill>
          <a:latin typeface="Times New Roman" pitchFamily="18" charset="0"/>
        </a:defRPr>
      </a:lvl7pPr>
      <a:lvl8pPr marL="1142954" algn="ctr" defTabSz="3497652" rtl="0" fontAlgn="base">
        <a:spcBef>
          <a:spcPct val="0"/>
        </a:spcBef>
        <a:spcAft>
          <a:spcPct val="0"/>
        </a:spcAft>
        <a:defRPr sz="16800">
          <a:solidFill>
            <a:schemeClr val="tx2"/>
          </a:solidFill>
          <a:latin typeface="Times New Roman" pitchFamily="18" charset="0"/>
        </a:defRPr>
      </a:lvl8pPr>
      <a:lvl9pPr marL="1523939" algn="ctr" defTabSz="3497652" rtl="0" fontAlgn="base">
        <a:spcBef>
          <a:spcPct val="0"/>
        </a:spcBef>
        <a:spcAft>
          <a:spcPct val="0"/>
        </a:spcAft>
        <a:defRPr sz="16800">
          <a:solidFill>
            <a:schemeClr val="tx2"/>
          </a:solidFill>
          <a:latin typeface="Times New Roman" pitchFamily="18" charset="0"/>
        </a:defRPr>
      </a:lvl9pPr>
    </p:titleStyle>
    <p:bodyStyle>
      <a:lvl1pPr marL="1309688" indent="-1309688" algn="l" defTabSz="3497263" rtl="0" eaLnBrk="0" fontAlgn="base" hangingPunct="0">
        <a:spcBef>
          <a:spcPct val="20000"/>
        </a:spcBef>
        <a:spcAft>
          <a:spcPct val="0"/>
        </a:spcAft>
        <a:buChar char="•"/>
        <a:defRPr sz="12200">
          <a:solidFill>
            <a:schemeClr val="tx1"/>
          </a:solidFill>
          <a:latin typeface="+mn-lt"/>
          <a:ea typeface="+mn-ea"/>
          <a:cs typeface="+mn-cs"/>
        </a:defRPr>
      </a:lvl1pPr>
      <a:lvl2pPr marL="2840038" indent="-1092200" algn="l" defTabSz="3497263" rtl="0" eaLnBrk="0" fontAlgn="base" hangingPunct="0">
        <a:spcBef>
          <a:spcPct val="20000"/>
        </a:spcBef>
        <a:spcAft>
          <a:spcPct val="0"/>
        </a:spcAft>
        <a:buChar char="–"/>
        <a:defRPr sz="10700">
          <a:solidFill>
            <a:schemeClr val="tx1"/>
          </a:solidFill>
          <a:latin typeface="+mn-lt"/>
        </a:defRPr>
      </a:lvl2pPr>
      <a:lvl3pPr marL="4371975" indent="-873125" algn="l" defTabSz="3497263" rtl="0" eaLnBrk="0" fontAlgn="base" hangingPunct="0">
        <a:spcBef>
          <a:spcPct val="20000"/>
        </a:spcBef>
        <a:spcAft>
          <a:spcPct val="0"/>
        </a:spcAft>
        <a:buChar char="•"/>
        <a:defRPr sz="9200">
          <a:solidFill>
            <a:schemeClr val="tx1"/>
          </a:solidFill>
          <a:latin typeface="+mn-lt"/>
        </a:defRPr>
      </a:lvl3pPr>
      <a:lvl4pPr marL="6119813" indent="-873125" algn="l" defTabSz="3497263" rtl="0" eaLnBrk="0" fontAlgn="base" hangingPunct="0">
        <a:spcBef>
          <a:spcPct val="20000"/>
        </a:spcBef>
        <a:spcAft>
          <a:spcPct val="0"/>
        </a:spcAft>
        <a:buChar char="–"/>
        <a:defRPr sz="7700">
          <a:solidFill>
            <a:schemeClr val="tx1"/>
          </a:solidFill>
          <a:latin typeface="+mn-lt"/>
        </a:defRPr>
      </a:lvl4pPr>
      <a:lvl5pPr marL="7869238" indent="-873125" algn="l" defTabSz="3497263" rtl="0" eaLnBrk="0" fontAlgn="base" hangingPunct="0">
        <a:spcBef>
          <a:spcPct val="20000"/>
        </a:spcBef>
        <a:spcAft>
          <a:spcPct val="0"/>
        </a:spcAft>
        <a:buChar char="»"/>
        <a:defRPr sz="7700">
          <a:solidFill>
            <a:schemeClr val="tx1"/>
          </a:solidFill>
          <a:latin typeface="+mn-lt"/>
        </a:defRPr>
      </a:lvl5pPr>
      <a:lvl6pPr marL="8250702" indent="-874413" algn="l" defTabSz="3497652" rtl="0" fontAlgn="base">
        <a:spcBef>
          <a:spcPct val="20000"/>
        </a:spcBef>
        <a:spcAft>
          <a:spcPct val="0"/>
        </a:spcAft>
        <a:buChar char="»"/>
        <a:defRPr sz="7700">
          <a:solidFill>
            <a:schemeClr val="tx1"/>
          </a:solidFill>
          <a:latin typeface="+mn-lt"/>
        </a:defRPr>
      </a:lvl6pPr>
      <a:lvl7pPr marL="8631686" indent="-874413" algn="l" defTabSz="3497652" rtl="0" fontAlgn="base">
        <a:spcBef>
          <a:spcPct val="20000"/>
        </a:spcBef>
        <a:spcAft>
          <a:spcPct val="0"/>
        </a:spcAft>
        <a:buChar char="»"/>
        <a:defRPr sz="7700">
          <a:solidFill>
            <a:schemeClr val="tx1"/>
          </a:solidFill>
          <a:latin typeface="+mn-lt"/>
        </a:defRPr>
      </a:lvl7pPr>
      <a:lvl8pPr marL="9012671" indent="-874413" algn="l" defTabSz="3497652" rtl="0" fontAlgn="base">
        <a:spcBef>
          <a:spcPct val="20000"/>
        </a:spcBef>
        <a:spcAft>
          <a:spcPct val="0"/>
        </a:spcAft>
        <a:buChar char="»"/>
        <a:defRPr sz="7700">
          <a:solidFill>
            <a:schemeClr val="tx1"/>
          </a:solidFill>
          <a:latin typeface="+mn-lt"/>
        </a:defRPr>
      </a:lvl8pPr>
      <a:lvl9pPr marL="9393656" indent="-874413" algn="l" defTabSz="3497652" rtl="0" fontAlgn="base">
        <a:spcBef>
          <a:spcPct val="20000"/>
        </a:spcBef>
        <a:spcAft>
          <a:spcPct val="0"/>
        </a:spcAft>
        <a:buChar char="»"/>
        <a:defRPr sz="7700">
          <a:solidFill>
            <a:schemeClr val="tx1"/>
          </a:solidFill>
          <a:latin typeface="+mn-lt"/>
        </a:defRPr>
      </a:lvl9pPr>
    </p:bodyStyle>
    <p:otherStyle>
      <a:defPPr>
        <a:defRPr lang="tr-TR"/>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descr="Papier journal"/>
          <p:cNvSpPr txBox="1">
            <a:spLocks noChangeArrowheads="1"/>
          </p:cNvSpPr>
          <p:nvPr/>
        </p:nvSpPr>
        <p:spPr bwMode="auto">
          <a:xfrm>
            <a:off x="1692363" y="7741135"/>
            <a:ext cx="21877670" cy="2628292"/>
          </a:xfrm>
          <a:prstGeom prst="rect">
            <a:avLst/>
          </a:prstGeom>
          <a:blipFill dpi="0" rotWithShape="1">
            <a:blip r:embed="rId3" cstate="print"/>
            <a:srcRect/>
            <a:tile tx="0" ty="0" sx="100000" sy="100000" flip="none" algn="tl"/>
          </a:blipFill>
          <a:ln w="69850" cap="rnd" algn="ctr">
            <a:solidFill>
              <a:schemeClr val="accent2">
                <a:lumMod val="75000"/>
                <a:alpha val="8000"/>
              </a:schemeClr>
            </a:solidFill>
            <a:round/>
            <a:headEnd/>
            <a:tailEnd/>
          </a:ln>
          <a:effectLst>
            <a:glow rad="63500">
              <a:schemeClr val="accent2">
                <a:satMod val="175000"/>
                <a:alpha val="40000"/>
              </a:schemeClr>
            </a:glow>
            <a:outerShdw blurRad="50800" dist="152400" dir="12600000" algn="tr" rotWithShape="0">
              <a:schemeClr val="tx1">
                <a:alpha val="40000"/>
              </a:schemeClr>
            </a:outerShdw>
          </a:effectLst>
          <a:scene3d>
            <a:camera prst="orthographicFront"/>
            <a:lightRig rig="threePt" dir="t"/>
          </a:scene3d>
          <a:sp3d extrusionH="139700" contourW="69850">
            <a:extrusionClr>
              <a:schemeClr val="accent6"/>
            </a:extrusionClr>
            <a:contourClr>
              <a:schemeClr val="accent6"/>
            </a:contourClr>
          </a:sp3d>
        </p:spPr>
        <p:txBody>
          <a:bodyPr lIns="76197" tIns="38098" rIns="76197" bIns="38098"/>
          <a:lstStyle/>
          <a:p>
            <a:pPr algn="ctr">
              <a:defRPr/>
            </a:pPr>
            <a:r>
              <a:rPr lang="fr-FR" sz="6000" b="1" dirty="0">
                <a:ln w="31550" cmpd="sng">
                  <a:solidFill>
                    <a:srgbClr val="0000C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 </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LICENCE ACADEMIQUE </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ELECTROTECHNIQUE</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 </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ar-SA" sz="8000" b="1" dirty="0" err="1">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إ</a:t>
            </a:r>
            <a:r>
              <a:rPr lang="ar-SA" sz="6600" b="1" dirty="0" err="1">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لكتروتقني</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 </a:t>
            </a:r>
            <a:r>
              <a:rPr lang="ar-SA"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ليسانس</a:t>
            </a:r>
            <a:r>
              <a:rPr lang="ar-SA" sz="80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 </a:t>
            </a:r>
            <a:r>
              <a:rPr lang="ar-SA"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اكاديمية</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 </a:t>
            </a:r>
            <a:endParaRPr lang="fr-FR" sz="60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endParaRPr>
          </a:p>
        </p:txBody>
      </p:sp>
      <p:sp>
        <p:nvSpPr>
          <p:cNvPr id="13" name="Text Box 7"/>
          <p:cNvSpPr txBox="1">
            <a:spLocks noChangeArrowheads="1"/>
          </p:cNvSpPr>
          <p:nvPr/>
        </p:nvSpPr>
        <p:spPr bwMode="auto">
          <a:xfrm>
            <a:off x="1438275" y="10768013"/>
            <a:ext cx="22071013" cy="2785374"/>
          </a:xfrm>
          <a:prstGeom prst="rect">
            <a:avLst/>
          </a:prstGeom>
          <a:noFill/>
          <a:ln w="9525">
            <a:noFill/>
            <a:miter lim="800000"/>
            <a:headEnd/>
            <a:tailEnd/>
          </a:ln>
          <a:effectLst/>
        </p:spPr>
        <p:txBody>
          <a:bodyPr lIns="76197" tIns="38098" rIns="76197" bIns="38098">
            <a:spAutoFit/>
          </a:bodyPr>
          <a:lstStyle/>
          <a:p>
            <a:pPr lvl="1" indent="0" algn="just" defTabSz="3497263">
              <a:spcBef>
                <a:spcPct val="50000"/>
              </a:spcBef>
              <a:buFont typeface="Wingdings" pitchFamily="2" charset="2"/>
              <a:buChar char="Ø"/>
              <a:defRPr/>
            </a:pPr>
            <a:endParaRPr lang="tr-TR" sz="800" dirty="0">
              <a:cs typeface="Arial" pitchFamily="34" charset="0"/>
            </a:endParaRPr>
          </a:p>
          <a:p>
            <a:pPr algn="just" defTabSz="3497263">
              <a:buClr>
                <a:srgbClr val="ED1B05"/>
              </a:buClr>
              <a:buSzPct val="120000"/>
              <a:buFont typeface="Wingdings" pitchFamily="2" charset="2"/>
              <a:buChar char="q"/>
              <a:defRPr/>
            </a:pPr>
            <a:r>
              <a:rPr lang="fr-FR" sz="4800" b="1" dirty="0">
                <a:effectLst>
                  <a:outerShdw blurRad="38100" dist="38100" dir="2700000" algn="tl">
                    <a:srgbClr val="C0C0C0"/>
                  </a:outerShdw>
                </a:effectLst>
                <a:cs typeface="Arial" pitchFamily="34" charset="0"/>
              </a:rPr>
              <a:t> </a:t>
            </a:r>
            <a:r>
              <a:rPr lang="fr-FR" sz="4800" b="1" dirty="0">
                <a:solidFill>
                  <a:srgbClr val="0033CC"/>
                </a:solidFill>
                <a:effectLst>
                  <a:outerShdw blurRad="38100" dist="38100" dir="2700000" algn="tl">
                    <a:srgbClr val="C0C0C0"/>
                  </a:outerShdw>
                </a:effectLst>
                <a:latin typeface="Bookman Old Style" pitchFamily="18" charset="0"/>
                <a:cs typeface="Tahoma" pitchFamily="34" charset="0"/>
              </a:rPr>
              <a:t>Objectifs :</a:t>
            </a:r>
            <a:r>
              <a:rPr lang="fr-FR" sz="2800" dirty="0">
                <a:solidFill>
                  <a:srgbClr val="0033CC"/>
                </a:solidFill>
                <a:latin typeface="Bookman Old Style" pitchFamily="18" charset="0"/>
                <a:cs typeface="Arial" pitchFamily="34" charset="0"/>
              </a:rPr>
              <a:t> </a:t>
            </a:r>
            <a:r>
              <a:rPr lang="fr-FR" sz="4000" dirty="0">
                <a:effectLst>
                  <a:outerShdw blurRad="38100" dist="38100" dir="2700000" algn="tl">
                    <a:srgbClr val="C0C0C0"/>
                  </a:outerShdw>
                </a:effectLst>
                <a:latin typeface="Tahoma" pitchFamily="34" charset="0"/>
                <a:cs typeface="Tahoma" pitchFamily="34" charset="0"/>
              </a:rPr>
              <a:t>La licence académique </a:t>
            </a:r>
            <a:r>
              <a:rPr lang="fr-FR" sz="4400" b="1" dirty="0">
                <a:effectLst>
                  <a:outerShdw blurRad="38100" dist="38100" dir="2700000" algn="tl">
                    <a:srgbClr val="C0C0C0"/>
                  </a:outerShdw>
                </a:effectLst>
                <a:latin typeface="Tahoma" pitchFamily="34" charset="0"/>
                <a:cs typeface="Tahoma" pitchFamily="34" charset="0"/>
                <a:sym typeface="Symbol" pitchFamily="18" charset="2"/>
              </a:rPr>
              <a:t></a:t>
            </a:r>
            <a:r>
              <a:rPr lang="fr-FR" sz="4400" b="1" dirty="0">
                <a:solidFill>
                  <a:srgbClr val="F60600"/>
                </a:solidFill>
                <a:effectLst>
                  <a:outerShdw blurRad="38100" dist="38100" dir="2700000" algn="tl">
                    <a:srgbClr val="C0C0C0"/>
                  </a:outerShdw>
                </a:effectLst>
                <a:latin typeface="Tahoma" pitchFamily="34" charset="0"/>
                <a:cs typeface="Tahoma" pitchFamily="34" charset="0"/>
              </a:rPr>
              <a:t>Electrotechnique</a:t>
            </a:r>
            <a:r>
              <a:rPr lang="fr-FR" sz="4400" b="1" dirty="0">
                <a:effectLst>
                  <a:outerShdw blurRad="38100" dist="38100" dir="2700000" algn="tl">
                    <a:srgbClr val="C0C0C0"/>
                  </a:outerShdw>
                </a:effectLst>
                <a:latin typeface="Tahoma" pitchFamily="34" charset="0"/>
                <a:cs typeface="Tahoma" pitchFamily="34" charset="0"/>
                <a:sym typeface="Symbol" pitchFamily="18" charset="2"/>
              </a:rPr>
              <a:t></a:t>
            </a:r>
            <a:r>
              <a:rPr lang="fr-FR" sz="4000" dirty="0">
                <a:effectLst>
                  <a:outerShdw blurRad="38100" dist="38100" dir="2700000" algn="tl">
                    <a:srgbClr val="C0C0C0"/>
                  </a:outerShdw>
                </a:effectLst>
                <a:latin typeface="Tahoma" pitchFamily="34" charset="0"/>
                <a:cs typeface="Tahoma" pitchFamily="34" charset="0"/>
                <a:sym typeface="Symbol" pitchFamily="18" charset="2"/>
              </a:rPr>
              <a:t> </a:t>
            </a:r>
            <a:r>
              <a:rPr lang="fr-FR" sz="4400" b="1" dirty="0">
                <a:solidFill>
                  <a:srgbClr val="0033CC"/>
                </a:solidFill>
                <a:effectLst>
                  <a:outerShdw blurRad="38100" dist="38100" dir="2700000" algn="tl">
                    <a:srgbClr val="C0C0C0"/>
                  </a:outerShdw>
                </a:effectLst>
                <a:latin typeface="Tahoma" pitchFamily="34" charset="0"/>
                <a:cs typeface="Tahoma" pitchFamily="34" charset="0"/>
                <a:sym typeface="Symbol" pitchFamily="18" charset="2"/>
              </a:rPr>
              <a:t>L3</a:t>
            </a:r>
            <a:r>
              <a:rPr lang="fr-FR" sz="4000" dirty="0">
                <a:effectLst>
                  <a:outerShdw blurRad="38100" dist="38100" dir="2700000" algn="tl">
                    <a:srgbClr val="C0C0C0"/>
                  </a:outerShdw>
                </a:effectLst>
                <a:latin typeface="Tahoma" pitchFamily="34" charset="0"/>
                <a:cs typeface="Tahoma" pitchFamily="34" charset="0"/>
              </a:rPr>
              <a:t>, </a:t>
            </a:r>
            <a:r>
              <a:rPr lang="fr-FR" sz="4000" dirty="0" smtClean="0">
                <a:effectLst>
                  <a:outerShdw blurRad="38100" dist="38100" dir="2700000" algn="tl">
                    <a:srgbClr val="C0C0C0"/>
                  </a:outerShdw>
                </a:effectLst>
                <a:latin typeface="Tahoma" pitchFamily="34" charset="0"/>
                <a:cs typeface="Tahoma" pitchFamily="34" charset="0"/>
              </a:rPr>
              <a:t>a </a:t>
            </a:r>
            <a:r>
              <a:rPr lang="fr-FR" sz="4000" dirty="0">
                <a:effectLst>
                  <a:outerShdw blurRad="38100" dist="38100" dir="2700000" algn="tl">
                    <a:srgbClr val="C0C0C0"/>
                  </a:outerShdw>
                </a:effectLst>
                <a:latin typeface="Tahoma" pitchFamily="34" charset="0"/>
                <a:cs typeface="Tahoma" pitchFamily="34" charset="0"/>
              </a:rPr>
              <a:t>pour objectif principal, de former des licenciés capables de mettre en œuvre les outils et les méthodes de l’ingénierie intégrée dans l'enseignement supérieur, la recherche scientifique et les entreprises du secteur industriel</a:t>
            </a:r>
            <a:r>
              <a:rPr lang="fr-FR" sz="4000" dirty="0" smtClean="0">
                <a:effectLst>
                  <a:outerShdw blurRad="38100" dist="38100" dir="2700000" algn="tl">
                    <a:srgbClr val="C0C0C0"/>
                  </a:outerShdw>
                </a:effectLst>
                <a:latin typeface="Tahoma" pitchFamily="34" charset="0"/>
                <a:cs typeface="Tahoma" pitchFamily="34" charset="0"/>
              </a:rPr>
              <a:t>. La </a:t>
            </a:r>
            <a:r>
              <a:rPr lang="fr-FR" sz="4000" dirty="0">
                <a:effectLst>
                  <a:outerShdw blurRad="38100" dist="38100" dir="2700000" algn="tl">
                    <a:srgbClr val="C0C0C0"/>
                  </a:outerShdw>
                </a:effectLst>
                <a:latin typeface="Tahoma" pitchFamily="34" charset="0"/>
                <a:cs typeface="Tahoma" pitchFamily="34" charset="0"/>
              </a:rPr>
              <a:t>formation prépare également à l'intégration d’un </a:t>
            </a:r>
            <a:r>
              <a:rPr lang="fr-FR" sz="4000" dirty="0" smtClean="0">
                <a:effectLst>
                  <a:outerShdw blurRad="38100" dist="38100" dir="2700000" algn="tl">
                    <a:srgbClr val="C0C0C0"/>
                  </a:outerShdw>
                </a:effectLst>
                <a:latin typeface="Tahoma" pitchFamily="34" charset="0"/>
                <a:cs typeface="Tahoma" pitchFamily="34" charset="0"/>
              </a:rPr>
              <a:t>Master.</a:t>
            </a:r>
            <a:endParaRPr lang="fr-FR" sz="4000" dirty="0">
              <a:effectLst>
                <a:outerShdw blurRad="38100" dist="38100" dir="2700000" algn="tl">
                  <a:srgbClr val="C0C0C0"/>
                </a:outerShdw>
              </a:effectLst>
              <a:latin typeface="Tahoma" pitchFamily="34" charset="0"/>
              <a:cs typeface="Tahoma" pitchFamily="34" charset="0"/>
            </a:endParaRPr>
          </a:p>
        </p:txBody>
      </p:sp>
      <p:sp>
        <p:nvSpPr>
          <p:cNvPr id="2059" name="Text Box 7"/>
          <p:cNvSpPr txBox="1">
            <a:spLocks noChangeArrowheads="1"/>
          </p:cNvSpPr>
          <p:nvPr/>
        </p:nvSpPr>
        <p:spPr bwMode="auto">
          <a:xfrm>
            <a:off x="1332323" y="14306625"/>
            <a:ext cx="12313368" cy="15595034"/>
          </a:xfrm>
          <a:prstGeom prst="rect">
            <a:avLst/>
          </a:prstGeom>
          <a:noFill/>
          <a:ln w="9525">
            <a:noFill/>
            <a:miter lim="800000"/>
            <a:headEnd/>
            <a:tailEnd/>
          </a:ln>
        </p:spPr>
        <p:txBody>
          <a:bodyPr lIns="76197" tIns="38098" rIns="76197" bIns="38098">
            <a:spAutoFit/>
          </a:bodyPr>
          <a:lstStyle/>
          <a:p>
            <a:pPr>
              <a:buClr>
                <a:srgbClr val="F33021"/>
              </a:buClr>
              <a:buSzPct val="120000"/>
              <a:buFont typeface="Wingdings" pitchFamily="2" charset="2"/>
              <a:buChar char="q"/>
              <a:defRPr/>
            </a:pPr>
            <a:r>
              <a:rPr lang="fr-FR" sz="4800" b="1" dirty="0">
                <a:effectLst>
                  <a:outerShdw blurRad="38100" dist="38100" dir="2700000" algn="tl">
                    <a:srgbClr val="000000">
                      <a:alpha val="43137"/>
                    </a:srgbClr>
                  </a:outerShdw>
                </a:effectLst>
                <a:cs typeface="Arial" pitchFamily="34" charset="0"/>
              </a:rPr>
              <a:t> </a:t>
            </a:r>
            <a:r>
              <a:rPr lang="fr-FR" sz="48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rPr>
              <a:t>Points forts de la formation : </a:t>
            </a:r>
            <a:endParaRPr lang="fr-FR" sz="4400" dirty="0">
              <a:solidFill>
                <a:srgbClr val="0033CC"/>
              </a:solidFill>
              <a:effectLst>
                <a:outerShdw blurRad="38100" dist="38100" dir="2700000" algn="tl">
                  <a:srgbClr val="000000">
                    <a:alpha val="43137"/>
                  </a:srgbClr>
                </a:outerShdw>
              </a:effectLst>
              <a:latin typeface="Bookman Old Style" pitchFamily="18" charset="0"/>
              <a:cs typeface="Arial" pitchFamily="34" charset="0"/>
            </a:endParaRPr>
          </a:p>
          <a:p>
            <a:pPr marL="346075" indent="-346075" algn="just">
              <a:defRPr/>
            </a:pPr>
            <a:r>
              <a:rPr lang="fr-FR" sz="4800" b="1" dirty="0">
                <a:solidFill>
                  <a:srgbClr val="FF0000"/>
                </a:solidFill>
                <a:effectLst>
                  <a:outerShdw blurRad="38100" dist="38100" dir="2700000" algn="tl">
                    <a:srgbClr val="000000">
                      <a:alpha val="43137"/>
                    </a:srgbClr>
                  </a:outerShdw>
                </a:effectLst>
                <a:cs typeface="Arial" pitchFamily="34" charset="0"/>
              </a:rPr>
              <a:t>-</a:t>
            </a:r>
            <a:r>
              <a:rPr lang="fr-FR" sz="4000" b="1" dirty="0">
                <a:cs typeface="Arial" pitchFamily="34" charset="0"/>
              </a:rPr>
              <a:t> </a:t>
            </a:r>
            <a:r>
              <a:rPr lang="fr-FR" sz="3000" dirty="0">
                <a:latin typeface="Bookman Old Style" pitchFamily="18" charset="0"/>
                <a:cs typeface="Arial" pitchFamily="34" charset="0"/>
              </a:rPr>
              <a:t>Très bon Taux de réussite des </a:t>
            </a:r>
            <a:r>
              <a:rPr lang="fr-FR" sz="3000" dirty="0" smtClean="0">
                <a:latin typeface="Bookman Old Style" pitchFamily="18" charset="0"/>
                <a:cs typeface="Arial" pitchFamily="34" charset="0"/>
              </a:rPr>
              <a:t>étudiants, </a:t>
            </a:r>
            <a:r>
              <a:rPr lang="fr-FR" sz="3000" dirty="0">
                <a:latin typeface="Bookman Old Style" pitchFamily="18" charset="0"/>
                <a:cs typeface="Arial" pitchFamily="34" charset="0"/>
              </a:rPr>
              <a:t>ce qui traduit une adéquation des exigences avec le niveau recherché,</a:t>
            </a:r>
          </a:p>
          <a:p>
            <a:pPr algn="just">
              <a:defRPr/>
            </a:pPr>
            <a:r>
              <a:rPr lang="fr-FR" sz="3000" b="1" dirty="0">
                <a:solidFill>
                  <a:srgbClr val="FF0000"/>
                </a:solidFill>
                <a:effectLst>
                  <a:outerShdw blurRad="38100" dist="38100" dir="2700000" algn="tl">
                    <a:srgbClr val="000000">
                      <a:alpha val="43137"/>
                    </a:srgbClr>
                  </a:outerShdw>
                </a:effectLst>
                <a:latin typeface="+mj-lt"/>
                <a:cs typeface="Arial" pitchFamily="34" charset="0"/>
              </a:rPr>
              <a:t>-</a:t>
            </a:r>
            <a:r>
              <a:rPr lang="fr-FR" sz="3000" b="1" dirty="0">
                <a:effectLst>
                  <a:outerShdw blurRad="38100" dist="38100" dir="2700000" algn="tl">
                    <a:srgbClr val="000000">
                      <a:alpha val="43137"/>
                    </a:srgbClr>
                  </a:outerShdw>
                </a:effectLst>
                <a:latin typeface="Bookman Old Style" pitchFamily="18" charset="0"/>
                <a:cs typeface="Arial" pitchFamily="34" charset="0"/>
              </a:rPr>
              <a:t> </a:t>
            </a:r>
            <a:r>
              <a:rPr lang="fr-FR" sz="3000" dirty="0">
                <a:latin typeface="Bookman Old Style" pitchFamily="18" charset="0"/>
                <a:cs typeface="Arial" pitchFamily="34" charset="0"/>
              </a:rPr>
              <a:t>Implication d’enseignants chercheurs (fort encadrement),</a:t>
            </a:r>
          </a:p>
          <a:p>
            <a:pPr algn="just">
              <a:defRPr/>
            </a:pPr>
            <a:r>
              <a:rPr lang="fr-FR" sz="3000" b="1" dirty="0">
                <a:solidFill>
                  <a:srgbClr val="FF0000"/>
                </a:solidFill>
                <a:effectLst>
                  <a:outerShdw blurRad="38100" dist="38100" dir="2700000" algn="tl">
                    <a:srgbClr val="000000">
                      <a:alpha val="43137"/>
                    </a:srgbClr>
                  </a:outerShdw>
                </a:effectLst>
                <a:latin typeface="+mj-lt"/>
                <a:cs typeface="Arial" pitchFamily="34" charset="0"/>
              </a:rPr>
              <a:t>- </a:t>
            </a:r>
            <a:r>
              <a:rPr lang="fr-FR" sz="3000" dirty="0">
                <a:latin typeface="Bookman Old Style" pitchFamily="18" charset="0"/>
                <a:cs typeface="Arial" pitchFamily="34" charset="0"/>
              </a:rPr>
              <a:t>Bonne cohérence des enseignements au sein de la  formation.</a:t>
            </a:r>
          </a:p>
          <a:p>
            <a:pPr>
              <a:lnSpc>
                <a:spcPct val="50000"/>
              </a:lnSpc>
              <a:defRPr/>
            </a:pPr>
            <a:endParaRPr lang="fr-FR" sz="3200" dirty="0">
              <a:latin typeface="Bookman Old Style" pitchFamily="18" charset="0"/>
              <a:cs typeface="Arial" pitchFamily="34" charset="0"/>
            </a:endParaRPr>
          </a:p>
          <a:p>
            <a:pPr>
              <a:lnSpc>
                <a:spcPct val="20000"/>
              </a:lnSpc>
              <a:defRPr/>
            </a:pPr>
            <a:endParaRPr lang="fr-FR" sz="3200" dirty="0">
              <a:latin typeface="Bookman Old Style" pitchFamily="18" charset="0"/>
              <a:cs typeface="Arial" pitchFamily="34" charset="0"/>
            </a:endParaRPr>
          </a:p>
          <a:p>
            <a:pPr>
              <a:buClr>
                <a:srgbClr val="F33021"/>
              </a:buClr>
              <a:buSzPct val="120000"/>
              <a:buFont typeface="Wingdings" pitchFamily="2" charset="2"/>
              <a:buChar char="q"/>
              <a:defRPr/>
            </a:pPr>
            <a:r>
              <a:rPr lang="fr-FR" sz="4800" b="1" dirty="0">
                <a:effectLst>
                  <a:outerShdw blurRad="38100" dist="38100" dir="2700000" algn="tl">
                    <a:srgbClr val="000000">
                      <a:alpha val="43137"/>
                    </a:srgbClr>
                  </a:outerShdw>
                </a:effectLst>
                <a:cs typeface="Arial" pitchFamily="34" charset="0"/>
              </a:rPr>
              <a:t> </a:t>
            </a:r>
            <a:r>
              <a:rPr lang="fr-FR" sz="44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rPr>
              <a:t>Débouchés: </a:t>
            </a:r>
          </a:p>
          <a:p>
            <a:pPr>
              <a:buClr>
                <a:srgbClr val="F33021"/>
              </a:buClr>
              <a:buSzPct val="120000"/>
              <a:defRPr/>
            </a:pPr>
            <a:endParaRPr lang="fr-FR" sz="30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endParaRPr>
          </a:p>
          <a:p>
            <a:pPr algn="just"/>
            <a:r>
              <a:rPr lang="fr-FR" sz="3200" dirty="0" smtClean="0"/>
              <a:t>Les titulaires de cette Licence </a:t>
            </a:r>
            <a:r>
              <a:rPr lang="fr-FR" sz="3200" dirty="0" smtClean="0"/>
              <a:t>électrotechnique auront </a:t>
            </a:r>
            <a:r>
              <a:rPr lang="fr-FR" sz="3200" dirty="0" smtClean="0"/>
              <a:t>acquis, à l’issue de ce cursus, les compétences nécessaires pour intégrer un milieu professionnel dans la production, le transport, la distribution ou l’exploitation de l’énergie électrique. </a:t>
            </a:r>
            <a:endParaRPr lang="fr-FR" sz="3200" dirty="0" smtClean="0"/>
          </a:p>
          <a:p>
            <a:pPr algn="just"/>
            <a:r>
              <a:rPr lang="fr-FR" sz="3200" dirty="0" smtClean="0"/>
              <a:t>Ils </a:t>
            </a:r>
            <a:r>
              <a:rPr lang="fr-FR" sz="3200" dirty="0" smtClean="0"/>
              <a:t>peuvent tout aussi bien, de par les enseignements théoriques acquis, poursuivre leurs études dans l’un des nombreux Masters existants. </a:t>
            </a:r>
          </a:p>
          <a:p>
            <a:pPr algn="just">
              <a:buFontTx/>
              <a:buChar char="-"/>
              <a:defRPr/>
            </a:pPr>
            <a:endParaRPr lang="fr-FR" sz="3000" dirty="0" smtClean="0">
              <a:latin typeface="Bookman Old Style" pitchFamily="18" charset="0"/>
              <a:cs typeface="Arial" pitchFamily="34" charset="0"/>
            </a:endParaRPr>
          </a:p>
          <a:p>
            <a:pPr>
              <a:buClr>
                <a:srgbClr val="F33021"/>
              </a:buClr>
              <a:buSzPct val="120000"/>
              <a:buFont typeface="Wingdings" pitchFamily="2" charset="2"/>
              <a:buChar char="q"/>
              <a:defRPr/>
            </a:pPr>
            <a:r>
              <a:rPr lang="fr-FR" sz="6000" b="1" dirty="0" smtClean="0">
                <a:effectLst>
                  <a:outerShdw blurRad="38100" dist="38100" dir="2700000" algn="tl">
                    <a:srgbClr val="000000">
                      <a:alpha val="43137"/>
                    </a:srgbClr>
                  </a:outerShdw>
                </a:effectLst>
                <a:cs typeface="Arial" pitchFamily="34" charset="0"/>
              </a:rPr>
              <a:t> </a:t>
            </a:r>
            <a:r>
              <a:rPr lang="fr-FR" sz="44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rPr>
              <a:t>Organisation </a:t>
            </a:r>
            <a:r>
              <a:rPr lang="fr-FR" sz="44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rPr>
              <a:t>de </a:t>
            </a:r>
            <a:r>
              <a:rPr lang="fr-FR" sz="44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rPr>
              <a:t>la </a:t>
            </a:r>
            <a:r>
              <a:rPr lang="fr-FR" sz="44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rPr>
              <a:t>formation</a:t>
            </a:r>
            <a:r>
              <a:rPr lang="fr-FR" sz="54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rPr>
              <a:t> :</a:t>
            </a:r>
            <a:r>
              <a:rPr lang="fr-FR" sz="4000" b="1" dirty="0" smtClean="0">
                <a:solidFill>
                  <a:srgbClr val="F33021"/>
                </a:solidFill>
                <a:effectLst>
                  <a:outerShdw blurRad="38100" dist="38100" dir="2700000" algn="tl">
                    <a:srgbClr val="000000">
                      <a:alpha val="43137"/>
                    </a:srgbClr>
                  </a:outerShdw>
                </a:effectLst>
                <a:latin typeface="Bookman Old Style" pitchFamily="18" charset="0"/>
                <a:cs typeface="Arial" pitchFamily="34" charset="0"/>
              </a:rPr>
              <a:t> </a:t>
            </a:r>
            <a:endParaRPr lang="fr-FR" sz="4000" b="1" dirty="0" smtClean="0">
              <a:solidFill>
                <a:srgbClr val="F33021"/>
              </a:solidFill>
              <a:effectLst>
                <a:outerShdw blurRad="38100" dist="38100" dir="2700000" algn="tl">
                  <a:srgbClr val="000000">
                    <a:alpha val="43137"/>
                  </a:srgbClr>
                </a:outerShdw>
              </a:effectLst>
              <a:latin typeface="Bookman Old Style" pitchFamily="18" charset="0"/>
              <a:cs typeface="Arial" pitchFamily="34" charset="0"/>
            </a:endParaRPr>
          </a:p>
          <a:p>
            <a:pPr>
              <a:lnSpc>
                <a:spcPct val="20000"/>
              </a:lnSpc>
              <a:buClr>
                <a:srgbClr val="F33021"/>
              </a:buClr>
              <a:buSzPct val="120000"/>
              <a:defRPr/>
            </a:pPr>
            <a:endParaRPr lang="fr-FR" sz="40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48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defRPr/>
            </a:pPr>
            <a:r>
              <a:rPr lang="fr-FR" sz="9600" dirty="0">
                <a:cs typeface="Arial" pitchFamily="34" charset="0"/>
              </a:rPr>
              <a:t> </a:t>
            </a:r>
            <a:endParaRPr lang="fr-FR" sz="8800" dirty="0">
              <a:cs typeface="Arial" pitchFamily="34" charset="0"/>
            </a:endParaRPr>
          </a:p>
        </p:txBody>
      </p:sp>
      <p:sp>
        <p:nvSpPr>
          <p:cNvPr id="65" name="24 Yuvarlatılmış Dikdörtgen"/>
          <p:cNvSpPr/>
          <p:nvPr/>
        </p:nvSpPr>
        <p:spPr>
          <a:xfrm>
            <a:off x="14437779" y="14005832"/>
            <a:ext cx="9467850" cy="7452828"/>
          </a:xfrm>
          <a:prstGeom prst="rect">
            <a:avLst/>
          </a:prstGeom>
          <a:noFill/>
          <a:ln w="60325">
            <a:solidFill>
              <a:srgbClr val="F33021">
                <a:alpha val="94000"/>
              </a:srgbClr>
            </a:solidFill>
            <a:prstDash val="dash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a:defRPr/>
            </a:pPr>
            <a:endParaRPr lang="tr-TR" b="1">
              <a:ln w="9525">
                <a:solidFill>
                  <a:schemeClr val="accent6"/>
                </a:solidFill>
                <a:prstDash val="solid"/>
                <a:miter lim="800000"/>
              </a:ln>
              <a:noFill/>
              <a:effectLst>
                <a:outerShdw blurRad="25500" dist="23000" dir="7020000" algn="tl">
                  <a:srgbClr val="000000">
                    <a:alpha val="50000"/>
                  </a:srgbClr>
                </a:outerShdw>
              </a:effectLst>
            </a:endParaRPr>
          </a:p>
        </p:txBody>
      </p:sp>
      <p:sp>
        <p:nvSpPr>
          <p:cNvPr id="2062" name="ZoneTexte 90"/>
          <p:cNvSpPr txBox="1">
            <a:spLocks noChangeArrowheads="1"/>
          </p:cNvSpPr>
          <p:nvPr/>
        </p:nvSpPr>
        <p:spPr bwMode="auto">
          <a:xfrm>
            <a:off x="1504950" y="5200650"/>
            <a:ext cx="8926513" cy="1693863"/>
          </a:xfrm>
          <a:prstGeom prst="rect">
            <a:avLst/>
          </a:prstGeom>
          <a:noFill/>
          <a:ln w="9525">
            <a:noFill/>
            <a:miter lim="800000"/>
            <a:headEnd/>
            <a:tailEnd/>
          </a:ln>
        </p:spPr>
        <p:txBody>
          <a:bodyPr>
            <a:spAutoFit/>
          </a:bodyPr>
          <a:lstStyle/>
          <a:p>
            <a:pPr>
              <a:defRPr/>
            </a:pPr>
            <a:r>
              <a:rPr lang="fr-FR" sz="5000" b="1" dirty="0" smtClean="0">
                <a:solidFill>
                  <a:srgbClr val="D6462E"/>
                </a:solidFill>
                <a:effectLst>
                  <a:outerShdw blurRad="38100" dist="38100" dir="2700000" algn="tl">
                    <a:srgbClr val="C0C0C0"/>
                  </a:outerShdw>
                </a:effectLst>
                <a:cs typeface="Arial" pitchFamily="34" charset="0"/>
              </a:rPr>
              <a:t>Campus </a:t>
            </a:r>
            <a:r>
              <a:rPr lang="fr-FR" sz="5000" b="1" dirty="0">
                <a:solidFill>
                  <a:srgbClr val="D6462E"/>
                </a:solidFill>
                <a:effectLst>
                  <a:outerShdw blurRad="38100" dist="38100" dir="2700000" algn="tl">
                    <a:srgbClr val="C0C0C0"/>
                  </a:outerShdw>
                </a:effectLst>
                <a:cs typeface="Arial" pitchFamily="34" charset="0"/>
              </a:rPr>
              <a:t>Ahmed </a:t>
            </a:r>
            <a:r>
              <a:rPr lang="fr-FR" sz="5000" b="1" dirty="0" err="1">
                <a:solidFill>
                  <a:srgbClr val="D6462E"/>
                </a:solidFill>
                <a:effectLst>
                  <a:outerShdw blurRad="38100" dist="38100" dir="2700000" algn="tl">
                    <a:srgbClr val="C0C0C0"/>
                  </a:outerShdw>
                </a:effectLst>
                <a:cs typeface="Arial" pitchFamily="34" charset="0"/>
              </a:rPr>
              <a:t>Hammani</a:t>
            </a:r>
            <a:r>
              <a:rPr lang="fr-FR" sz="5000" b="1" dirty="0">
                <a:solidFill>
                  <a:srgbClr val="D6462E"/>
                </a:solidFill>
                <a:effectLst>
                  <a:outerShdw blurRad="38100" dist="38100" dir="2700000" algn="tl">
                    <a:srgbClr val="C0C0C0"/>
                  </a:outerShdw>
                </a:effectLst>
                <a:cs typeface="Arial" pitchFamily="34" charset="0"/>
              </a:rPr>
              <a:t> </a:t>
            </a:r>
          </a:p>
          <a:p>
            <a:pPr>
              <a:defRPr/>
            </a:pPr>
            <a:r>
              <a:rPr lang="fr-FR" sz="5000" b="1" dirty="0">
                <a:solidFill>
                  <a:srgbClr val="D6462E"/>
                </a:solidFill>
                <a:effectLst>
                  <a:outerShdw blurRad="38100" dist="38100" dir="2700000" algn="tl">
                    <a:srgbClr val="C0C0C0"/>
                  </a:outerShdw>
                </a:effectLst>
                <a:cs typeface="Arial" pitchFamily="34" charset="0"/>
                <a:sym typeface="Symbol" pitchFamily="18" charset="2"/>
              </a:rPr>
              <a:t>              </a:t>
            </a:r>
            <a:r>
              <a:rPr lang="fr-FR" sz="5400" b="1" dirty="0" err="1">
                <a:solidFill>
                  <a:srgbClr val="D6462E"/>
                </a:solidFill>
                <a:effectLst>
                  <a:outerShdw blurRad="38100" dist="38100" dir="2700000" algn="tl">
                    <a:srgbClr val="C0C0C0"/>
                  </a:outerShdw>
                </a:effectLst>
                <a:cs typeface="Arial" pitchFamily="34" charset="0"/>
              </a:rPr>
              <a:t>Zerzara</a:t>
            </a:r>
            <a:r>
              <a:rPr lang="fr-FR" sz="5000" b="1" dirty="0">
                <a:solidFill>
                  <a:srgbClr val="D6462E"/>
                </a:solidFill>
                <a:effectLst>
                  <a:outerShdw blurRad="38100" dist="38100" dir="2700000" algn="tl">
                    <a:srgbClr val="C0C0C0"/>
                  </a:outerShdw>
                </a:effectLst>
                <a:cs typeface="Arial" pitchFamily="34" charset="0"/>
                <a:sym typeface="Symbol" pitchFamily="18" charset="2"/>
              </a:rPr>
              <a:t></a:t>
            </a:r>
          </a:p>
        </p:txBody>
      </p:sp>
      <p:sp>
        <p:nvSpPr>
          <p:cNvPr id="2058" name="ZoneTexte 91"/>
          <p:cNvSpPr txBox="1">
            <a:spLocks noChangeArrowheads="1"/>
          </p:cNvSpPr>
          <p:nvPr/>
        </p:nvSpPr>
        <p:spPr bwMode="auto">
          <a:xfrm>
            <a:off x="1836379" y="38452547"/>
            <a:ext cx="20702587" cy="892552"/>
          </a:xfrm>
          <a:prstGeom prst="rect">
            <a:avLst/>
          </a:prstGeom>
          <a:noFill/>
          <a:ln w="9525">
            <a:noFill/>
            <a:miter lim="800000"/>
            <a:headEnd/>
            <a:tailEnd/>
          </a:ln>
        </p:spPr>
        <p:txBody>
          <a:bodyPr>
            <a:spAutoFit/>
          </a:bodyPr>
          <a:lstStyle/>
          <a:p>
            <a:pPr algn="ctr">
              <a:defRPr/>
            </a:pP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http://www.umc.edu.dz  - Département d’Electrotechnique, Campus A. </a:t>
            </a:r>
            <a:r>
              <a:rPr lang="fr-FR" sz="2400" b="1" dirty="0" err="1">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Hammani</a:t>
            </a: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fr-FR" sz="2400" b="1" dirty="0" err="1">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Zerzara</a:t>
            </a: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Tél/Fax: </a:t>
            </a:r>
            <a:r>
              <a:rPr lang="fr-FR" sz="24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031819013 </a:t>
            </a:r>
          </a:p>
          <a:p>
            <a:pPr algn="ctr">
              <a:defRPr/>
            </a:pPr>
            <a:r>
              <a:rPr lang="fr-F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Le Responsable de la Spécialité : Dr. </a:t>
            </a:r>
            <a:r>
              <a:rPr lang="fr-F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K. </a:t>
            </a:r>
            <a:r>
              <a:rPr lang="fr-FR" sz="2800" b="1" dirty="0" err="1"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Nabti</a:t>
            </a:r>
            <a:endParaRPr lang="en-US"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 name="Image 94"/>
          <p:cNvPicPr>
            <a:picLocks noChangeArrowheads="1"/>
          </p:cNvPicPr>
          <p:nvPr/>
        </p:nvPicPr>
        <p:blipFill>
          <a:blip r:embed="rId4" cstate="print"/>
          <a:srcRect/>
          <a:stretch>
            <a:fillRect/>
          </a:stretch>
        </p:blipFill>
        <p:spPr bwMode="auto">
          <a:xfrm>
            <a:off x="1224311" y="1476439"/>
            <a:ext cx="2268537" cy="2771775"/>
          </a:xfrm>
          <a:prstGeom prst="rect">
            <a:avLst/>
          </a:prstGeom>
          <a:noFill/>
          <a:ln w="9525">
            <a:noFill/>
            <a:miter lim="800000"/>
            <a:headEnd/>
            <a:tailEnd/>
          </a:ln>
        </p:spPr>
      </p:pic>
      <p:pic>
        <p:nvPicPr>
          <p:cNvPr id="3" name="Image 97" descr="C:\Users\MONPC~1\AppData\Local\Temp\pfe_ing_filles_2011.JPG"/>
          <p:cNvPicPr>
            <a:picLocks noChangeAspect="1" noChangeArrowheads="1"/>
          </p:cNvPicPr>
          <p:nvPr/>
        </p:nvPicPr>
        <p:blipFill>
          <a:blip r:embed="rId5" cstate="print"/>
          <a:srcRect l="15736"/>
          <a:stretch>
            <a:fillRect/>
          </a:stretch>
        </p:blipFill>
        <p:spPr bwMode="auto">
          <a:xfrm>
            <a:off x="14832498" y="17894263"/>
            <a:ext cx="4176464" cy="3168352"/>
          </a:xfrm>
          <a:prstGeom prst="roundRect">
            <a:avLst/>
          </a:prstGeom>
          <a:ln w="28575">
            <a:solidFill>
              <a:schemeClr val="tx1"/>
            </a:solidFill>
          </a:ln>
          <a:effectLst>
            <a:outerShdw blurRad="292100" dist="139700" dir="2700000" algn="tl" rotWithShape="0">
              <a:srgbClr val="333333">
                <a:alpha val="65000"/>
              </a:srgbClr>
            </a:outerShdw>
          </a:effectLst>
        </p:spPr>
      </p:pic>
      <p:sp>
        <p:nvSpPr>
          <p:cNvPr id="2145" name="Text Box 97"/>
          <p:cNvSpPr txBox="1">
            <a:spLocks noChangeArrowheads="1"/>
          </p:cNvSpPr>
          <p:nvPr/>
        </p:nvSpPr>
        <p:spPr bwMode="auto">
          <a:xfrm>
            <a:off x="12771438" y="1260475"/>
            <a:ext cx="8682037" cy="1128713"/>
          </a:xfrm>
          <a:prstGeom prst="rect">
            <a:avLst/>
          </a:prstGeom>
          <a:noFill/>
          <a:ln w="9525">
            <a:noFill/>
            <a:miter lim="800000"/>
            <a:headEnd/>
            <a:tailEnd/>
          </a:ln>
          <a:effectLst/>
        </p:spPr>
        <p:txBody>
          <a:bodyPr>
            <a:spAutoFit/>
          </a:bodyPr>
          <a:lstStyle/>
          <a:p>
            <a:pPr algn="r" rtl="1">
              <a:spcBef>
                <a:spcPct val="50000"/>
              </a:spcBef>
              <a:defRPr/>
            </a:pPr>
            <a:r>
              <a:rPr lang="ar-SA" sz="6600" dirty="0">
                <a:solidFill>
                  <a:srgbClr val="0000CC"/>
                </a:solidFill>
                <a:effectLst>
                  <a:outerShdw blurRad="38100" dist="38100" dir="2700000" algn="tl">
                    <a:srgbClr val="C0C0C0"/>
                  </a:outerShdw>
                </a:effectLst>
                <a:latin typeface="Tahoma" pitchFamily="34" charset="0"/>
                <a:cs typeface="Tahoma" pitchFamily="34" charset="0"/>
              </a:rPr>
              <a:t>جامعة </a:t>
            </a:r>
            <a:r>
              <a:rPr lang="ar-DZ" sz="6600" dirty="0" err="1" smtClean="0">
                <a:solidFill>
                  <a:srgbClr val="0000CC"/>
                </a:solidFill>
                <a:effectLst>
                  <a:outerShdw blurRad="38100" dist="38100" dir="2700000" algn="tl">
                    <a:srgbClr val="C0C0C0"/>
                  </a:outerShdw>
                </a:effectLst>
                <a:latin typeface="Tahoma" pitchFamily="34" charset="0"/>
                <a:cs typeface="Tahoma" pitchFamily="34" charset="0"/>
              </a:rPr>
              <a:t>الاخوةمنتوري</a:t>
            </a:r>
            <a:endParaRPr lang="fr-FR" sz="6600" dirty="0">
              <a:solidFill>
                <a:srgbClr val="0000CC"/>
              </a:solidFill>
              <a:effectLst>
                <a:outerShdw blurRad="38100" dist="38100" dir="2700000" algn="tl">
                  <a:srgbClr val="C0C0C0"/>
                </a:outerShdw>
              </a:effectLst>
              <a:latin typeface="Tahoma" pitchFamily="34" charset="0"/>
              <a:cs typeface="Tahoma" pitchFamily="34" charset="0"/>
            </a:endParaRPr>
          </a:p>
        </p:txBody>
      </p:sp>
      <p:sp>
        <p:nvSpPr>
          <p:cNvPr id="2146" name="Text Box 98"/>
          <p:cNvSpPr txBox="1">
            <a:spLocks noChangeArrowheads="1"/>
          </p:cNvSpPr>
          <p:nvPr/>
        </p:nvSpPr>
        <p:spPr bwMode="auto">
          <a:xfrm>
            <a:off x="3524250" y="1368425"/>
            <a:ext cx="9869413" cy="923330"/>
          </a:xfrm>
          <a:prstGeom prst="rect">
            <a:avLst/>
          </a:prstGeom>
          <a:noFill/>
          <a:ln w="9525">
            <a:noFill/>
            <a:miter lim="800000"/>
            <a:headEnd/>
            <a:tailEnd/>
          </a:ln>
          <a:effectLst/>
        </p:spPr>
        <p:txBody>
          <a:bodyPr wrap="square">
            <a:spAutoFit/>
          </a:bodyPr>
          <a:lstStyle/>
          <a:p>
            <a:pPr>
              <a:spcBef>
                <a:spcPct val="50000"/>
              </a:spcBef>
              <a:defRPr/>
            </a:pPr>
            <a:r>
              <a:rPr lang="fr-FR" sz="5400" dirty="0">
                <a:solidFill>
                  <a:srgbClr val="0000CC"/>
                </a:solidFill>
                <a:effectLst>
                  <a:outerShdw blurRad="38100" dist="38100" dir="2700000" algn="tl">
                    <a:srgbClr val="C0C0C0"/>
                  </a:outerShdw>
                </a:effectLst>
                <a:latin typeface="Tahoma" pitchFamily="34" charset="0"/>
                <a:cs typeface="Tahoma" pitchFamily="34" charset="0"/>
              </a:rPr>
              <a:t>Université </a:t>
            </a:r>
            <a:r>
              <a:rPr lang="fr-FR" sz="5400" dirty="0" smtClean="0">
                <a:solidFill>
                  <a:srgbClr val="0000CC"/>
                </a:solidFill>
                <a:effectLst>
                  <a:outerShdw blurRad="38100" dist="38100" dir="2700000" algn="tl">
                    <a:srgbClr val="C0C0C0"/>
                  </a:outerShdw>
                </a:effectLst>
                <a:latin typeface="Tahoma" pitchFamily="34" charset="0"/>
                <a:cs typeface="Tahoma" pitchFamily="34" charset="0"/>
              </a:rPr>
              <a:t>des Frères </a:t>
            </a:r>
            <a:r>
              <a:rPr lang="fr-FR" sz="5400" dirty="0" err="1" smtClean="0">
                <a:solidFill>
                  <a:srgbClr val="0000CC"/>
                </a:solidFill>
                <a:effectLst>
                  <a:outerShdw blurRad="38100" dist="38100" dir="2700000" algn="tl">
                    <a:srgbClr val="C0C0C0"/>
                  </a:outerShdw>
                </a:effectLst>
                <a:latin typeface="Tahoma" pitchFamily="34" charset="0"/>
                <a:cs typeface="Tahoma" pitchFamily="34" charset="0"/>
              </a:rPr>
              <a:t>Mentouri</a:t>
            </a:r>
            <a:endParaRPr lang="fr-FR" sz="5400" dirty="0">
              <a:solidFill>
                <a:srgbClr val="0000CC"/>
              </a:solidFill>
              <a:effectLst>
                <a:outerShdw blurRad="38100" dist="38100" dir="2700000" algn="tl">
                  <a:srgbClr val="C0C0C0"/>
                </a:outerShdw>
              </a:effectLst>
              <a:latin typeface="Tahoma" pitchFamily="34" charset="0"/>
              <a:cs typeface="Tahoma" pitchFamily="34" charset="0"/>
            </a:endParaRPr>
          </a:p>
        </p:txBody>
      </p:sp>
      <p:sp>
        <p:nvSpPr>
          <p:cNvPr id="2148" name="Text Box 100"/>
          <p:cNvSpPr txBox="1">
            <a:spLocks noChangeArrowheads="1"/>
          </p:cNvSpPr>
          <p:nvPr/>
        </p:nvSpPr>
        <p:spPr bwMode="auto">
          <a:xfrm>
            <a:off x="3524250" y="2355850"/>
            <a:ext cx="11269663" cy="854075"/>
          </a:xfrm>
          <a:prstGeom prst="rect">
            <a:avLst/>
          </a:prstGeom>
          <a:noFill/>
          <a:ln w="9525">
            <a:noFill/>
            <a:miter lim="800000"/>
            <a:headEnd/>
            <a:tailEnd/>
          </a:ln>
          <a:effectLst/>
        </p:spPr>
        <p:txBody>
          <a:bodyPr>
            <a:spAutoFit/>
          </a:bodyPr>
          <a:lstStyle/>
          <a:p>
            <a:pPr>
              <a:spcBef>
                <a:spcPct val="50000"/>
              </a:spcBef>
              <a:defRPr/>
            </a:pPr>
            <a:r>
              <a:rPr lang="fr-FR" sz="5000" dirty="0">
                <a:solidFill>
                  <a:srgbClr val="008000"/>
                </a:solidFill>
                <a:effectLst>
                  <a:outerShdw blurRad="38100" dist="38100" dir="2700000" algn="tl">
                    <a:srgbClr val="C0C0C0"/>
                  </a:outerShdw>
                </a:effectLst>
                <a:latin typeface="Tahoma" pitchFamily="34" charset="0"/>
                <a:cs typeface="Tahoma" pitchFamily="34" charset="0"/>
              </a:rPr>
              <a:t>Faculté des Sciences de la Technologie</a:t>
            </a:r>
          </a:p>
        </p:txBody>
      </p:sp>
      <p:sp>
        <p:nvSpPr>
          <p:cNvPr id="2149" name="Text Box 101"/>
          <p:cNvSpPr txBox="1">
            <a:spLocks noChangeArrowheads="1"/>
          </p:cNvSpPr>
          <p:nvPr/>
        </p:nvSpPr>
        <p:spPr bwMode="auto">
          <a:xfrm>
            <a:off x="14039850" y="2320925"/>
            <a:ext cx="7345363" cy="976313"/>
          </a:xfrm>
          <a:prstGeom prst="rect">
            <a:avLst/>
          </a:prstGeom>
          <a:noFill/>
          <a:ln w="9525">
            <a:noFill/>
            <a:miter lim="800000"/>
            <a:headEnd/>
            <a:tailEnd/>
          </a:ln>
          <a:effectLst/>
        </p:spPr>
        <p:txBody>
          <a:bodyPr>
            <a:spAutoFit/>
          </a:bodyPr>
          <a:lstStyle/>
          <a:p>
            <a:pPr algn="r" rtl="1">
              <a:spcBef>
                <a:spcPct val="50000"/>
              </a:spcBef>
              <a:defRPr/>
            </a:pPr>
            <a:r>
              <a:rPr lang="ar-SA" sz="5800" dirty="0">
                <a:solidFill>
                  <a:srgbClr val="008000"/>
                </a:solidFill>
                <a:effectLst>
                  <a:outerShdw blurRad="38100" dist="38100" dir="2700000" algn="tl">
                    <a:srgbClr val="C0C0C0"/>
                  </a:outerShdw>
                </a:effectLst>
                <a:cs typeface="Tahoma" pitchFamily="34" charset="0"/>
              </a:rPr>
              <a:t>كلية علوم التكنولوجيا</a:t>
            </a:r>
            <a:endParaRPr lang="fr-FR" sz="5800" dirty="0">
              <a:solidFill>
                <a:srgbClr val="008000"/>
              </a:solidFill>
              <a:effectLst>
                <a:outerShdw blurRad="38100" dist="38100" dir="2700000" algn="tl">
                  <a:srgbClr val="C0C0C0"/>
                </a:outerShdw>
              </a:effectLst>
              <a:cs typeface="Tahoma" pitchFamily="34" charset="0"/>
            </a:endParaRPr>
          </a:p>
        </p:txBody>
      </p:sp>
      <p:sp>
        <p:nvSpPr>
          <p:cNvPr id="2150" name="Text Box 102"/>
          <p:cNvSpPr txBox="1">
            <a:spLocks noChangeArrowheads="1"/>
          </p:cNvSpPr>
          <p:nvPr/>
        </p:nvSpPr>
        <p:spPr bwMode="auto">
          <a:xfrm>
            <a:off x="3521075" y="3240088"/>
            <a:ext cx="11383963" cy="923925"/>
          </a:xfrm>
          <a:prstGeom prst="rect">
            <a:avLst/>
          </a:prstGeom>
          <a:noFill/>
          <a:ln w="9525">
            <a:noFill/>
            <a:miter lim="800000"/>
            <a:headEnd/>
            <a:tailEnd/>
          </a:ln>
          <a:effectLst/>
        </p:spPr>
        <p:txBody>
          <a:bodyPr>
            <a:spAutoFit/>
          </a:bodyPr>
          <a:lstStyle/>
          <a:p>
            <a:pPr>
              <a:spcBef>
                <a:spcPct val="50000"/>
              </a:spcBef>
              <a:defRPr/>
            </a:pPr>
            <a:r>
              <a:rPr lang="fr-FR" sz="5400" b="1" dirty="0">
                <a:solidFill>
                  <a:srgbClr val="0000CC"/>
                </a:solidFill>
                <a:effectLst>
                  <a:outerShdw blurRad="38100" dist="38100" dir="2700000" algn="tl">
                    <a:srgbClr val="C0C0C0"/>
                  </a:outerShdw>
                </a:effectLst>
                <a:latin typeface="Tahoma" pitchFamily="34" charset="0"/>
                <a:cs typeface="Tahoma" pitchFamily="34" charset="0"/>
              </a:rPr>
              <a:t>Département Electrotechnique</a:t>
            </a:r>
          </a:p>
        </p:txBody>
      </p:sp>
      <p:sp>
        <p:nvSpPr>
          <p:cNvPr id="2151" name="Text Box 103"/>
          <p:cNvSpPr txBox="1">
            <a:spLocks noChangeArrowheads="1"/>
          </p:cNvSpPr>
          <p:nvPr/>
        </p:nvSpPr>
        <p:spPr bwMode="auto">
          <a:xfrm>
            <a:off x="13585825" y="3290888"/>
            <a:ext cx="7847013" cy="1016000"/>
          </a:xfrm>
          <a:prstGeom prst="rect">
            <a:avLst/>
          </a:prstGeom>
          <a:noFill/>
          <a:ln w="9525">
            <a:noFill/>
            <a:miter lim="800000"/>
            <a:headEnd/>
            <a:tailEnd/>
          </a:ln>
          <a:effectLst/>
        </p:spPr>
        <p:txBody>
          <a:bodyPr>
            <a:spAutoFit/>
          </a:bodyPr>
          <a:lstStyle/>
          <a:p>
            <a:pPr algn="r" rtl="1">
              <a:spcBef>
                <a:spcPct val="50000"/>
              </a:spcBef>
              <a:defRPr/>
            </a:pPr>
            <a:r>
              <a:rPr lang="ar-SA" sz="6000" b="1" dirty="0">
                <a:solidFill>
                  <a:schemeClr val="accent2"/>
                </a:solidFill>
                <a:effectLst>
                  <a:outerShdw blurRad="38100" dist="38100" dir="2700000" algn="tl">
                    <a:srgbClr val="C0C0C0"/>
                  </a:outerShdw>
                </a:effectLst>
                <a:cs typeface="Tahoma" pitchFamily="34" charset="0"/>
              </a:rPr>
              <a:t>قسم </a:t>
            </a:r>
            <a:r>
              <a:rPr lang="ar-SA" sz="6000" b="1" dirty="0" err="1">
                <a:solidFill>
                  <a:schemeClr val="accent2"/>
                </a:solidFill>
                <a:effectLst>
                  <a:outerShdw blurRad="38100" dist="38100" dir="2700000" algn="tl">
                    <a:srgbClr val="C0C0C0"/>
                  </a:outerShdw>
                </a:effectLst>
                <a:cs typeface="Tahoma" pitchFamily="34" charset="0"/>
              </a:rPr>
              <a:t>الإ</a:t>
            </a:r>
            <a:r>
              <a:rPr lang="ar-SA" sz="6000" b="1" dirty="0">
                <a:solidFill>
                  <a:schemeClr val="accent2"/>
                </a:solidFill>
                <a:effectLst>
                  <a:outerShdw blurRad="38100" dist="38100" dir="2700000" algn="tl">
                    <a:srgbClr val="C0C0C0"/>
                  </a:outerShdw>
                </a:effectLst>
                <a:cs typeface="Tahoma" pitchFamily="34" charset="0"/>
              </a:rPr>
              <a:t> </a:t>
            </a:r>
            <a:r>
              <a:rPr lang="ar-SA" sz="6000" b="1" dirty="0" err="1">
                <a:solidFill>
                  <a:schemeClr val="accent2"/>
                </a:solidFill>
                <a:effectLst>
                  <a:outerShdw blurRad="38100" dist="38100" dir="2700000" algn="tl">
                    <a:srgbClr val="C0C0C0"/>
                  </a:outerShdw>
                </a:effectLst>
                <a:cs typeface="Tahoma" pitchFamily="34" charset="0"/>
              </a:rPr>
              <a:t>لكتروتقني</a:t>
            </a:r>
            <a:endParaRPr lang="fr-FR" sz="6000" b="1" dirty="0">
              <a:solidFill>
                <a:schemeClr val="accent2"/>
              </a:solidFill>
              <a:effectLst>
                <a:outerShdw blurRad="38100" dist="38100" dir="2700000" algn="tl">
                  <a:srgbClr val="C0C0C0"/>
                </a:outerShdw>
              </a:effectLst>
              <a:cs typeface="Tahoma" pitchFamily="34" charset="0"/>
            </a:endParaRPr>
          </a:p>
        </p:txBody>
      </p:sp>
      <p:pic>
        <p:nvPicPr>
          <p:cNvPr id="2155" name="Picture 107" descr="imagesCAE7XYFJ"/>
          <p:cNvPicPr>
            <a:picLocks noChangeAspect="1" noChangeArrowheads="1"/>
          </p:cNvPicPr>
          <p:nvPr/>
        </p:nvPicPr>
        <p:blipFill>
          <a:blip r:embed="rId6" cstate="print"/>
          <a:srcRect/>
          <a:stretch>
            <a:fillRect/>
          </a:stretch>
        </p:blipFill>
        <p:spPr bwMode="auto">
          <a:xfrm>
            <a:off x="9865271" y="4314467"/>
            <a:ext cx="6116092" cy="3164160"/>
          </a:xfrm>
          <a:prstGeom prst="flowChartAlternateProcess">
            <a:avLst/>
          </a:prstGeom>
          <a:noFill/>
        </p:spPr>
      </p:pic>
      <p:sp>
        <p:nvSpPr>
          <p:cNvPr id="2156" name="ZoneTexte 90"/>
          <p:cNvSpPr txBox="1">
            <a:spLocks noChangeArrowheads="1"/>
          </p:cNvSpPr>
          <p:nvPr/>
        </p:nvSpPr>
        <p:spPr bwMode="auto">
          <a:xfrm>
            <a:off x="15516225" y="5202238"/>
            <a:ext cx="7705725" cy="954087"/>
          </a:xfrm>
          <a:prstGeom prst="rect">
            <a:avLst/>
          </a:prstGeom>
          <a:noFill/>
          <a:ln w="9525">
            <a:noFill/>
            <a:miter lim="800000"/>
            <a:headEnd/>
            <a:tailEnd/>
          </a:ln>
        </p:spPr>
        <p:txBody>
          <a:bodyPr>
            <a:spAutoFit/>
          </a:bodyPr>
          <a:lstStyle/>
          <a:p>
            <a:pPr algn="r" rtl="1">
              <a:defRPr/>
            </a:pPr>
            <a:r>
              <a:rPr lang="ar-SA" sz="5600" b="1" dirty="0">
                <a:solidFill>
                  <a:srgbClr val="DB5E49"/>
                </a:solidFill>
                <a:effectLst>
                  <a:outerShdw blurRad="38100" dist="38100" dir="2700000" algn="tl">
                    <a:srgbClr val="C0C0C0"/>
                  </a:outerShdw>
                </a:effectLst>
                <a:latin typeface="Batang" pitchFamily="18" charset="-127"/>
                <a:cs typeface="Tahoma" pitchFamily="34" charset="0"/>
              </a:rPr>
              <a:t>مجمع أحمد حماني</a:t>
            </a:r>
            <a:endParaRPr lang="fr-FR" sz="5600" b="1" dirty="0">
              <a:solidFill>
                <a:srgbClr val="DB5E49"/>
              </a:solidFill>
              <a:effectLst>
                <a:outerShdw blurRad="38100" dist="38100" dir="2700000" algn="tl">
                  <a:srgbClr val="C0C0C0"/>
                </a:outerShdw>
              </a:effectLst>
              <a:latin typeface="Batang" pitchFamily="18" charset="-127"/>
              <a:cs typeface="Tahoma" pitchFamily="34" charset="0"/>
            </a:endParaRPr>
          </a:p>
        </p:txBody>
      </p:sp>
      <p:pic>
        <p:nvPicPr>
          <p:cNvPr id="2142" name="Picture 122" descr="C:\Users\moi\Desktop\dépliant\imagesCA0LG2M0.jpg"/>
          <p:cNvPicPr>
            <a:picLocks noChangeAspect="1" noChangeArrowheads="1"/>
          </p:cNvPicPr>
          <p:nvPr/>
        </p:nvPicPr>
        <p:blipFill>
          <a:blip r:embed="rId7" cstate="print"/>
          <a:srcRect/>
          <a:stretch>
            <a:fillRect/>
          </a:stretch>
        </p:blipFill>
        <p:spPr bwMode="auto">
          <a:xfrm>
            <a:off x="14853987" y="14486711"/>
            <a:ext cx="4176464" cy="3060340"/>
          </a:xfrm>
          <a:prstGeom prst="roundRect">
            <a:avLst/>
          </a:prstGeom>
          <a:ln w="28575">
            <a:solidFill>
              <a:schemeClr val="tx1"/>
            </a:solidFill>
          </a:ln>
          <a:effectLst>
            <a:outerShdw blurRad="190500" algn="tl" rotWithShape="0">
              <a:srgbClr val="000000">
                <a:alpha val="70000"/>
              </a:srgbClr>
            </a:outerShdw>
          </a:effectLst>
        </p:spPr>
      </p:pic>
      <p:pic>
        <p:nvPicPr>
          <p:cNvPr id="2143" name="Picture 123" descr="C:\Users\moi\Desktop\dépliant\imagesCAA291K8.jpg"/>
          <p:cNvPicPr>
            <a:picLocks noChangeAspect="1" noChangeArrowheads="1"/>
          </p:cNvPicPr>
          <p:nvPr/>
        </p:nvPicPr>
        <p:blipFill>
          <a:blip r:embed="rId8" cstate="print"/>
          <a:srcRect/>
          <a:stretch>
            <a:fillRect/>
          </a:stretch>
        </p:blipFill>
        <p:spPr bwMode="auto">
          <a:xfrm>
            <a:off x="19334249" y="14443731"/>
            <a:ext cx="4248546" cy="3096344"/>
          </a:xfrm>
          <a:prstGeom prst="roundRect">
            <a:avLst/>
          </a:prstGeom>
          <a:ln w="28575">
            <a:solidFill>
              <a:schemeClr val="tx1"/>
            </a:solidFill>
          </a:ln>
          <a:effectLst>
            <a:outerShdw blurRad="292100" dist="139700" dir="2700000" algn="tl" rotWithShape="0">
              <a:srgbClr val="333333">
                <a:alpha val="65000"/>
              </a:srgbClr>
            </a:outerShdw>
          </a:effectLst>
        </p:spPr>
      </p:pic>
      <p:sp>
        <p:nvSpPr>
          <p:cNvPr id="5" name="AutoShape 143" descr="data:image/jpeg;base64,/9j/4AAQSkZJRgABAQAAAQABAAD/2wCEAAkGBxQTEhUUExMVFhUXFBcVFBcXFxkbFxcWFBgXGhcVFxocICggGBslHBUYITEhJSkrLi4uFx8zODMsNygtLisBCgoKDg0OGxAQGy0kICYvLC8sLDQtLCw0LC8sLCwsLCwsNCwsLCwsLCwvLC8sLCwsLCwsLCwsLCwsLDQsLCwsLP/AABEIALsBCAMBEQACEQEDEQH/xAAbAAEAAgMBAQAAAAAAAAAAAAAABAUCAwYBB//EAEgQAAIBAgMDBwcICAQHAQAAAAECAwARBBIhBTFBBhMiMlGBsUJhcXKRocEUIzNic4KyswcVNENSg5LRFnSi8CREVGPC0uFT/8QAGQEBAAMBAQAAAAAAAAAAAAAAAAECAwQF/8QAPxEAAgECBAMECQIFAwMFAQAAAAECAxEEEiExQVFhcYGxwQUTIjJCkaHR8BRSFSNy4fEkgpJDU9IzYmOi4iX/2gAMAwEAAhEDEQA/APsO2tomCMOFDEuqWLFR0ja9wrH3VSpPKrnVhMOq83Fu2je19u9eJqfb0S3z3UgXawYqDkL5QbC5ygndwqvrYrcusBVl7mt9tr7258zx+UMIBLFgBe90beFz5fWy62p62KJXo+tJpKzv1XO1+y+lzHE8oI0kytooVizHSzKY7KBbW/ODW/CjqpOxNP0fUnDMt3ay6PNr3ZT0co4DaxZrgEZVJ6xZQNON1Ip66JH8Orq90lbm0trPzPP8TYb/APTyM+47subdvvanrocyf4Zif28bfW3ibIdto8qRKrksHJJFspTJoQe0OD7O2pVVOVkVngZwpOpJrS3fe+3yLStDiFAKAUAoBQCgFAKAUAoBQCgFAKAUAoBQCgKGflHknmjZAI4UDvJmYtbKWNkCW0t/FfzV3xwOalCcXrJ2Ssudt7+RXNqZScq8OvWLiyuzXRuisYQsW06Oki+2oj6Ory2twW61ve1vkxnRsPKSDW5YFQxZSjBlyFAQRwPziadhqv6Gtpa2trarW9/sxmRowvKyAlUchJGLAJe+5nVdbDfkNaT9HVUnKKulx7k/pcjOhFyvwpXNmdVy5rtGyi2TON43lQSB5qS9GYhPLZN9Gnxt4jOjJeVuGIUhyQc2oUkLkZFYsRoADIvtqr9G11dNcuPNNq3yZOdE7Y20xiELhGSzulmGvQYrf3VhiKDozy3T0T06olO5JxeFSRcrrmFweO8bjpXPKKlozWlVnSeaDsyFjcHh1X5xVsWA1ubsVKAdpOUkd9UlGCWp0Ua2IlL+W9V2bXv46kaSfBswNkdmAU21FnWwJ4arp22qrdNs2jTxkI21SV38n9+4xwzYFtEyG4J0zEkEKxI43IRT29HTdUL1T2JqLHR1ndfLqvNrvM2xOFBDG26+ck3HNMBZr9K4aT31N6a/ORVU8U00vl/UuFtNUjPCwYRrxoF6mUoMwBUAKRbcbAgHiL1MVTeiK1J4uPtzb3vfTff679ScNnxhw4QBgSQdb3YKD7Qq+wVfIr3OZ4io45G9OXZf7slVYxFAVg5Q4XX/AIiLTS5cAab+kdDQEnDbShk+jmjf1XVvA0BKoBQCgFAKAUAoBQCgFAKAUAoBQCgKnaeDwqlpJlF5Pm26xz3BGXKOtpfhXXRq4hpQpvbXhp1u9irS4keSTAhpC3N3ysJL31VsiuNetuQEDzVoo4tqKV+Fu67XmPZNEqbO0VhH0Qz65gQCAzZidSbIDY69EVeLxu6vrZcOxeNr9SPZMcTtDAxLzi2J1sqXDN0tbi4uLy36WnS031aFHGVHkf12Wn9uHIXija6YIfN82hsyRlSCMt1eNTZt65QwBF9xqieLftXfF3703txvZj2T2CbAS5VVlfMuVblzdZCDa54MYxbXXLpupKOMp3bTVnrtuvtf6j2WXWFwiR5gi5QzFyBe2Zjdj5rnWuGdSU7Zneyt3IslY31Qkh7SwPOhRmK5XV7jf0eAN9PTVJxzG+Hr+qbdr3TXzIuH2Zh1+bQjR16Ie5DIugOt75SDbz3qFSitDSeNrTlmk9dVtz1PTyfgy5crWsB1m3KhjGt/4Saeqjaxb+IV82a6v2Li7+J5DsHD2GUaakWY26TKxtbTegqPVRD9IV27t8vomvBsk4fZcSSNIq2ZiST523n3VZQindGVTFVZ01Tk9F5E2rnOeOwAJJAAFyTuAG8mgOJ25tg4oGOMlcOeswuGmB4D+GPz72vwHWskVbISKAAALACwA0AA3ADhVyhhLArdZVb1gD40BriwEa9RFT1Bk/DaosTc3oWXqyzD+bIfEmlkLs3pjZxuxEveVPiKjKiczNy7YxI/fX9aNPgBTKMxtXlDihvMDDs5t1Pt5w+FRlJzG1eVU99cPER2idgf6TF8aZRmJC8rO3DyfdaMj3sD7qZWMyN68q4uKTD7l/Amosybo2rynw3F2Hpjf/1pZi6Nw5RYXjiYR6zqp9jEVBJNw+KR9UdX9VgfCgN1AKAUAoCJtTZyYiMxyC6neO2tqFedGeeG5DVytl5N4RA7soQdZmLWylSDnz71IKg3vW/8Qr6Xe35blxIyIzl5O4eTNmzNmuH6Z1YpzZY69fL0b76iGPrQtlsrdFzvbsvrYZUMTybw7MWYMC5IazsM18hynXUfNKbeY0hj60UkmtNtF1+7GVDD8lsMjMyoQWZWJzHUoXI9Osje3zVM/SFeUVFvRX4c7fZDIjOLk3h1aNwnSjREQnU5Y75Lk9l99Vljq0oyi3o22+/cZUW9chYUAoCmfY+SUzxFs7EBhdctmdS72I35Vy+i1Aa9pcmUlZ2Lkc4VLjKh6qutwStwbPvN7WFrUBi3JKA5b3JDFrkKbkgAX01tbQ7xc9poC22bghDGsakkKLC4A0vusoA91AbMViFjRndgqqLsTuAFAfPtscpBiSQyyJADohikvJbypOjoOxO89gskVbIv63g4zRj1mCn/AFWq1ytiTFiEbqureqwPhUkGygFAKAUAoBQCgFAKAUB7egI82Cjfrxo3rIp8RQHseFVeoCnqMyfhIqLE3N8cjr1Zph/MY/iJpZC7N0ePxA3YiTvCN4rUZUTmZAflriI2JVkljS+cuoXOR5EZTjwzWIvYWPBlGY+i4PErLGki9V0V1vvysAR7jVC5jjsIsqFH1UkZhpqFIOU34G1jQFbg9kERvh2LNDkCAvlZ3JJLuxtv1A1GtARf8IREks7Npl6qC4yopzWXpfRjzC5sBQEmHkxEsvOqSG5znNyefo3y3tY27QNKAu6AUAoBQCgFAKAUBRctD/wx+1i/MWpW5D2OZrQzPb0BGlwMTdaKNvSinxFQSaxsuEbowvq3X8JFLC57+rl4NIPRI3xJpYA4JuE0o71PipoDw4eXhP8A1RqfwlaAZcQPKhb7jp/5NQDnZxvijPqyn4oKA9OKcb4H7mQ/GgBx9t8co+5fwJoDz9Zx8c49aOQe8ralxY8Xa8B/fxX7C6g+wm9LixLjkDaqQR5jepIMqAUAoCi2ltEOCFa0Q0dxvc7siW4cLjfuFAR8PDchmFgOonBR2n63hQg+qclv2LC/5aH8tayNi0oBQCgFAKAUAoDXO5CsVXMQpIW9sxA0W/C9AUf67mVV+ZMpIBYrHLHbtAVgxJXebkXuLAm9gPJeUEwXMMI5HOsgHTzFVNs+Xm9L3BA7L66agTNk7QlkeRZIebChSurHMTfNqVUG3toC1oCh5afs382L8xalbkPY5qtDME0BBxO0fm88S870stlPv3VzVMR7Gams2ttDmqYj2M9NZtbaEP5fi/8Apxb1v/tYevxX/b+v9zD1+L/7f1/uSdoY+SMgLA0gIuSDuPZuNa1q9Sm1lg3+dhrXxFSm1lg5fnYQX5QkOgaF0BuGuDfhYrprbX21zP0g1OKlBpfmxzP0g1OKlBpfmxY46J2ePLfLZ82pA8nLexB7a660ZynHLtrffpY660JynHLtrffpYiJiXiOXJozsQbE9aUjh9U3tWCqTpPLbdv6y+2piqk6Ty23b+svtqTtm4ppAS65SDa2t7W369vZXTQqyqJuSsdFCrKom5KxLrc3IO1sfzKghSSTYadHhvPC965sTX9VG6VzmxNf1MbpXJeHlzKGF9RfUW91bQlmipG8JZoqRmwvv19NXLESTZkLb4Yj5yi39tqgm54NlRDcuX1WZfA0sLhdmqNzyj+Yx8b0BoxWyWdSvyiUA8DlIPmOgJB4gEemguVWEjLWZwAVJVUHVQqSpI7TofQO+pKsmipB9L5L/ALFhf8tD+WtYmxZ0BW7QjmMgKXK5DlAYACS+hkG9l3aDdY9ugEKNcaSoJAUyLdjkzCOxzAgCxbNY6C1qA0yRbQZX6aqb9DLkvYkEi5vu1AOl+IoDpF3D0f73UB7QCgNeJchGKi5CkgdpA0FAUEWNxzKW5pAejlBQgm6kliDIbAGwtv8APQGeIxmNUWESOcxFwpUZb20Bc2PldltPOQN2FxOLLxh40CHNnNjcW0A0Yi/G+43tYW1AtmmUMFJ6TAkDtC2ue7MPbQFLy0/Zv5sX5i1K3IexzVaGZS7ZZ5ZFw63UEZpG+r2D/fEV5+Kc6tRUY6Lds8/FOdWoqEdFu30LTCYVY1yoLDx857TXZTpRpxyxR2UqUaccsVobWYDeQL7ta0ND2gMGgUsGIBYCwPZfsqjhFyzNalXCLlma1Im1ElNuaNrK192rdHLv76xxCqu3q3z8rGGIVV29W+fz0saf+IuvYHIY3Gq59CR6ut6z/n3Xbr2X+xT/AFF1269l/sRocdO2YC2ZSM1lBtdZCRv11VR31lGvXldLdWvp0f2RjCvXldLdWvp0fmkbJtpyLnJjtljuL3tewJ046kjzWq8sTUjduOyLyxNSN247L8/OhhjNpBc2dM4Dm12FhlRD0Tb62nfVauIUb5lfXnySemnXQrVxKjfMr68+ST0066Ex9roL3DaEj02fJ41u8XBX3/HY3eLgr7/jsZ4qSR41aCwJN+mOFjpbtvapqSqTgpUvqWqSqTgpUd+prjxMyRs0qBmB6KpxHbxqsalaFNyqK7XBFI1K0KblUV2uCM9nbVjm6ps3FTv/APtWoYqnW93fkXoYqnW93fkTq6ToFAc9hNx+0l/MeiIZuFSD6VyY/YsN/lofy1rE2PdlSStEUkBDoqoX1GaTIM7C66AMdCLigKnCJPIxCYtJDGqiRElGhJbRyELBiB1tNx6NASpdm4ssxGICjyNS1jmJuRYaZSBlvrlvfXQDQNk4y/04C3JtnZrDgLlASb8dBbS3GgLPZ2DmSRjJKXTKAoLDQgC5tlve4OubjuoCzoBQCgKvH7K5x84KA2A1EmY2+ssi+FVebgawdK3tJ36NLyfiRU2e4JCsbi1wuJkBF93RYNb209otag+LXcn5rwNWC2fiY8Q0rTTvGVCiG8RQEeVmIDE+i3fS75D1dPhP6P8AuTMWM0kcmSRTHmB6JN1axKjK3Eqp1B6tM3Qep5SXz+5A5YY1Ww1ukDzkXWRxudeJFqKaIeGqPaz719znRiUPlr7RWiqR5ozeFrLVwfyZB2RjXkeYMRZHyr6Lt7dwrmwtaVSc09k9Pqebh6tSc6kZ8HZfUs67DrObxESvJIWRXbOVGYA2VbWGu4VVvgtzanTzLNJ2iuPkuvhxNS4KMblVbb2UZe4WrPhvpxf2OnXMnl1+GPJc5eOu+70O65LcnoZcJE8gbMQ2qySXIzG19d9qlN8TCrGClaLv9+NunIspOSUR6sk6+h7/AIgam7M7IjvyRPk4qT76RsP9KqffU5mRlRoPJWcbsRCfMYWX2kSnwpmGVGpuT+KHCBvRI49xT40zDKRsRsHEMpVsOCDoQsi/G1Vmozjla0KTpKcXF7EdtlyAknCSXPWsqG/ps2tMlO7dtyvqY3bstTAEqLGGdQP+xLYd4UirqyVkWUbKyEOJRiQrAkbxuYX3XB1FSSRNobJWRg4JRwQcy7z23/vXNWwkajUlo+aOSthI1GpLR80bsFj1kLqt7obEHQ+mr0q8ajaXA0pV41G0t0Sq3NjnsJuP2kv5j0RDNwqQdVye5KI2Fw7ricWhaCJjlnYgEop0V7gDzDSuz+JS+KnB/wC1LwsXydSf/hvEL1NpYn+YsT+CLU/rqD96hHucl5sZXzKp+RsqM8nO4Ji2sjSYNFvlvqWDabzrUevwL3pNdkvuhaXM3fqXGoNEwjDsV8RH4NYU/wD58v3r5Me2W3JuPEqXE8SothlIxDy3IvcZWUFd/aa58RDDxSdGbfNNW82Sr8S+rlLCgFAKAUBT7O2WiYvEzgvnlESvc3W0YOQAcLZm/qNAXFAKA53l1f5OtiB89HcHyuloPbY91Q73VjWkotSzX23te31XYcyWbil+8Hxq95cUQoU1rGdu5rwuVezcEUaUyJcM903Gwu2nm3iuPD0XCU3NbvT6meHjiISnevdN6e1LrzJ/Q7HHc/wrp9jr9Tr/AJ74xffHzKYdaTs5xteJ3adtFa2m3F8w82ZZrOXwx0tHq+HX6sy7NPVHZ5zU8tOxFdLStLT4p8+i/Nd3ofReQtvkUVifKve+/O1wL8KrEpXu5K6torLpbTv5l/VjEUAoBQCgFAKA5nlsgtA1ukJsoPHKyNceg2GnmHZUx3IlsUVaGZSY1ObxUbqDaQFXsOItqfaPZXnVV6vExmvi0Z51VeqxMZr4tGXdeieic9hNx+0l/MeiIZnNMqAsxsBqTWlKlOrNQgrtkHc/o5bEnBRnE5R0EEIAsRGqgKW7SbXrb0hDD06mShw31ur9DWLbWp1FcBYrOUuEEuExEZLKGhcEqbNYqb2Pn3d9ATcFhxHGkYLMEUKCxuxCiwJPE6UBuoBQCgFAKAUBFw/0kv3Pw0BKoBQHN8vbfJ1uCfno7H+HXee6476rK2lzow6k82XltvfVf5OXDKd0v+pT41KceEvqiXGqveo//WS8LFZsMsXns26TiL31bzi3dXHg3Jzqa8fueXhKtJzqKVO2vCT688xb9P6p9o/vXf7fT8+Z3f6d/uXyf/iUPlydvONpwG7Wq63134LzNY5Mry3UfilxfRfa/VmQ46+s3wFOeva/sW1vG8dfhhy6v813eh9H5EX+RQ3tua1uzM1r+eojsZVrZ9Hfm+vHu5F7UmQoBQCgFAKAUBy3LjEKPk8ZYZzNmC8SqowJ9ALD21pCnNxc0tFu+3YrJlLUlCt23jWiEeS3SkCm4voa5MXWlTUcvF2OTF1pUlHLxdizrrOs5mOZURmY2AeW5/mPWlGlOrJQgrtkMjwQmZg8gsg1jQ/jbz9gr0atWGEg6VF3k/el5R82V3PqPIjacU2DhEUiuY4YkkA8lhGtwa8yvhqtCyqRtfY3TT2L+sCSJtb6CX7J/wAJoCXQCgFAKAUAoDnMTynMczxPD1T0Skg6QsDucLr0houa3HeLgF5SRhpDzbZlYK4zLwzrfQkAXjO+2mu6gJ2y9trO2UIw0exJUg80UDWsTcfOLY7iKAtaA53l1f5OtiB89HcHyuloB32PdUO91Y1pKLUs3Le17dd0cyWPFL94PjV7viiIwpr3alu5rwKzZsMYaW13OfUWHQNz0RY/7tXHh401Kdtddem5TDympSy4jNrs29N9NSd0Oxx3PXT7HX6nV/PfGL74f5KYdaTs5xteJ3WFFa2m3F8w82ZZrOXwx0sur4dbd7MuzT1V+JqeWnYiulpWlp8U+fRfmvHQ+i8hSPkUViT1r79+drgX4VWJSvfMrq2isultO/mX9WMRQCgFAKAUAoDi/wBIeyEkMEuZ0kD80GQ26LBm3EEXuPea7cLjZUYunlUot3s1x+hSUb6nN/q2YdXFv99EbwtXT+rw796gu5tfcpZ8yHtPZuKfJ85G+Vw3Uy7u3XWueusBWSzU5qzvpJeaObEUXUtxs78ibz2LH7qFvQ7L4g10erwEtpzXak/Cx0e0UeCwjOc8trB5CqDUKc7XJPlEHTuqZ4mnRpunhr6+9J6N9FyQtd6m/F4pi3NRdc9ZuCDtPn7BUYbDQjD19f3eC4yfJdObIb4I+n8iNnxw4LDiNQoaKORu0s6KSSf97q4cTiZ4ieefcuCXJG6VkXtc5JE2t9BL9k/4TQEugFAKAUAoDXiXIRiouQpIHaQNBpQFBFjMcyluaQHo5QUIJupJYjnDYA2Ft/noDLEYzHKLCJHOci4XKMl7bi5sfKvutp56A34XEYvPGHRAhzZzY5hbQDrEX4343tYW1AuqA5vl6R8nW4P00dj/AA66k91x31WVtLnRh1J5suum1r31X+Tl1ZTul/1KfEVZOL2l4EyjUXv0fpJeDRV7BDZ8RYgfOcRe+ra6EVw4K+epZ8fueVg50XOpem1rwk+vNSLjp/VPtH969D2+n58zv/07/cvk/wDxKHy5O3nG04DdrVdb678F5mscuVqN1H4pcX0X2v1ehkOOvrN8BTnr2v7FtW43jr8MPN/mvHQ+j8iCfkUN7bmt6MzWv56iO2xlWtn0d+b68e7kXtSZCgFAKAUAoBQHDfpExkySYa0bNBcsxUXYyWIVe0dHMfP3V6OEw9GrSleSU7q13ZW4lJtooP8AEEQ6yyp60Tj4Vr/C6z91xfZJMzzIrtt7aicR83KNJAWtcaefzVwY70VjrRy05b8NfA48Zmko5OepfxY6JurLGfQ6n41pPDVoe9CS7md10csMUzZo4utzkmZuCAyP7T2CuvD4WFOHrsR7vCPGX9ubKt62RKjRIEJJsBqzHex7T2ms5zrY2sklrsktkvJDRH0H9HS4kYKM4llN0TmVAAKxBQFzEbyd9U9ILDxqZaHDd3um+nQ1he2p1FcBYi7UUmGUAXJjcADeTlOgoCVQCgFAKAUAoBQFLsnHy3jWcZXdBZeiCCiAytYHUZ2tp2DtoC6oBQHO8ur/ACdbED56O4PldLQDvse6od7qxrSUWpZuW9r26nMMSd6X7wfGrNt7oiMYL3alu5rwK/ASRM0mWIgq1m463PYdNxrloTpSlJRjaz1Io1pyclGrez4yb8diZ0PrjucV0ex1+p0fz3+1/wDD/JTDrSW3c42vE7tKK1nbbiw82ZZleXwx0sur4d3e9DLs09Vfianlp2L7lf3Wl/VPn0X5r2H0XkKR8iisSetffoc7XAvwqsSle+ZXVtFbstpe3HmX9WMRQCgFAKAUAoDleXOKQfJ48wztLnC8cqqwLei7D21rClNxdRLRbvtKyfAp6goVm2sLG4TO4Szgi4vmP8NY15NZfbcdeF9ehy4qEZKOaVtfn0N0uyYG60MZ+6K9GOOxMdqj+Z02RRwMkUbHRVDyD2OwA8+gAovX4yqlrKT/AD5EOyNeHgaVhJILAfRxnh9ZvreFdVatDDQdGg7t+9Ln0XTxItfc+nchdrRT4OERPmMcMUcmh6LCNbjWvOxGFq4dpVFa+qN1JPYk7ew07GNsPIVIJzi+hHqnQn01zkkcR424u6kW16i6nOOw2HUNtdSddNQEYxgYZ5EC3UeR0jm1UaXtk7734WoC+Dg3sRpodd3poDKgFAKAUAoCNAx5yQX0GW3soCTQCgOb5ekfJ1uD9NHY/wAOupPdcd9VlbS50YdTebLrpta99V/k5dSDul96n4VZWe0vASU4+/R+kl4NFXsFWz4ixA+c1uL31bXQiuHBXz1LPj9zzMHOi51L02teEu3mmXHT+qfaP716Ht9Du/07/cvk/sUPlydvONpwG7Wq63134LzNYqGVqN1H4pcX0X2v1ehkOOvrN8BTnr2v7Fv23j/TDzf5r2H0fkQT8ihvbc1teGZrX7D5qrHbYyr2z+9fm+vG3TkXtWMhQCgFAKAUAoDjP0hbJjkMEpzLIJObDKxByMrMR2b1Hvrtw2NqUYuCSaetmrlJRT1Oa/VLjq4qYetkYfhFdP66m/eow7rrzKW6lXt7DTqI804cc4LXjAse02OtceMxGAaj6yi9+E/ujhxtko5tdS1vjB/07/1r8TXZ/oJfvXyZ3e0UmBwZY55SCQ8mVB1VOdrnzm99aVMVTp03Sw17PeT3fToiLa6m3FYlmbmoj0vLbgg+Leapw+HhTh6+v7vwx/c/tzZDfBH1LkXg0iwWHEahQ0Mbm3FnRSxPbqa8/EYidebnPfw6LobpWViRtTYiTtmYsDkaPo5dVbfclSe69u29YElfieTuHRMjOyqxPCPyUa9jk0AXMfNa4saAf4TgYAqzgEKdAmthv1To342tfjewsBmnJCAIVJc3FrnIbDNmsOja2gFrWsKAvIIgiqo3KAo9AFhuoDZQCgFAKAi4f6SX7n4aAlUAoDneXV/k62IHz0dwfK6WgHfY91Q73VjWkotSzct7Xt1OYYk74794PjVnd7xEVGPuVLdzXgVmzcRnaUMgsr2XKuoFzvtx0rjw9XPKaktnwXaZ4eviJymnWi7PTV9d7on3T64/rFdXsdfqdX89/tf/AAZTDrSWOnONduJGlFa2m3FhqV1mV5fDHgur4d3e9DLs09Vfianlp2L7kfutL+qfkvzXsPovIUj5FFY3619+hztcC/CqxM698y0tordltL248y/qxiKAUAoBQCgFAcN+kTETpJhisZeAElsuXMZbHKNTuy5t3n81ejhKVCpSkpzUZ3Vr3tbjsUm2UH69UdaKdfTExHtGla/w2T9ypB/7kZ5iLj9uYZsua7WYEAggqf4je1YYj0RiWl/Lza8GvuYV8jSvG+vy6lnHtaBt00f9ajxNJYHEx3py+TOi6OaXEs+aOLfnkzvwUGRrW7SRXTRw0KMPXYlf0x4y7eSIbu9CWojw8fYBv4lifEmsW6+Orc2/kl5JEaJH0H9HMGIXBRnEyBsyIYlAHQjCgKLjfca1T0g8P6zLQWi3fN810NoXtqdRXAWIW1MFHInzt8qhidSNCpVgbbwVJFqA2YGNwDzhuSzGwJIUE6KCQDuoCTQCgFAKAUAoCLh/pJfufhoCVQCgOa5ekfJ1uD9NHY/w66k91x31WVtLnRh1N5sivpta99Vw+pzKkHdLfvU/CrKz2l4CSlH36P0kvNEDZWDkRpibDM9xcXvq2uhFt9c2Go1ISm3xf3ODDxpQlNyptXfCXbzi/Esun9U95H966/b6HV/IfGS+T80UPlydvONpwG7Wq63134LzNYqOVqOkfilxfRfbju9DIcdfWb4CnPXtf2LftvH+mHm/zXsPo/Ign5FDfsa2vDM1r9h81VjtsZV7Z/evzfXjbpyL2rGQoBQCgFAKAUBynLnGIDh4r/ONLnC/VVWBJ7NWFbQozcHUS0WnzKyfAp6goUvKcXEPH50VwY5tZGv3Hn+kNof1IspMBE2+ND90V60cVWjtN/NnoWRz0cqRRkmyqHkAA80jAADidKtThWxdS2rb4vz6FXZGOFw7OwklFrfRp/D5z2t4V0168KMHQoO9/el+7ouniQlxZ9L5BbYixGDiERJ5qKKN7gizLGtwL7+6uHE4Sph2lU4q61vobqSex0dcxJE2t9BL9k/4TQEugFAKAUAoBQEeaBibrK6+YBCPepPvqrT5msKkUrOKfz8nb6GrmZhukjPpiNz3hx4VFpc/p/cvmoPeL/5f/nzMs0w8mM+hmHuynxqfaItRfFruT80PlEnGE9zKfG1LvkPV03tP6MoOWmJYwKMjL89HfNlseloLgnjY91Rmd1ZGkKMLSvJPThfTwKByTvjv7DWju94mUUo+5Ut80U2xbZ57gn5zQDXLq2mm6vPwlnOpdcfluc2EnXc6n85S1/c3bf8Aci1un1h/WPGu72Oq+Z3fz3+1/wDB+BTA9KSx05xrt2jTjRWs7bcWGp3Skry+GPBdWvLvehl2aeqvxNTy07F9yP3Wl/VPyX5r2I63krykhggWGXnFZS2uVnUgkm4ygkDXcaKLRz1KsZu6Vlt8ufXmXicrcGf+YRfXzJ+MClilyXh9u4aTqYmB/VlQ+BoSTg4PEUBlQCgFAKA479IWyo5OYkYEOJObDKzK2UqzEXB7QK7MNjatBOMLWfBpPxKSimcx+pbdXEYhfvg/iU11fxG/vUoPua8GjPKQtpieAIVxBbM4XpoptfjXNiPSOGp2zYdau2kmvJnPiKzo5eN3Ync3jBukgb0ow8DXTmwEt4zXY0/FHT7RS4DBkkySHMweTKo6qHO2a3ab317Kiri4Rp+pw6ai9295dvToRbXUzxOIZ25qI2P7x/4B2D61XoUIUYKvXX9Mf3dX08SG+CPqvI7DJHgsMEUKDDG5A4s6AsfSSa82vXnXm5zd2zdK2iLmsSSJtb6CX7J/wmgJdAKAUAoBQCgFAKAUAoDmuXpHydbg/TR2P8OupPdcd9VlbS50YdTeZQV9NrXvquH1OZSx6spPep+FWVntLwIlePv0bd0l5kPZ2GyPKElVmZszC2ovfsOm+uehTUJzyyTbd3+XOKjHCwnO0Xd6u0tvnF+JPu/Yp7yPga6vb6HTag+Ml3J+aKHy5L7+caw4A6a1XW+u/BeZrFRytQdo/FLi+i+3Hd6G5Ft6eJrSMbdpzVaueySslsvzd82ZVYyFAYSRK3WUH0gGgNa4OMahFU9qix91RYXN6u43SSj0Sv8A3pZE5mSV2niBuxMw+9fxBqMqGZkheUWLG7EE+tHGfBQffUZUTnZIXldjBxw7emJwfaJbe6mUnOVe3eUeJmkgzRqUVickbdZ7GxOa1rC+l+JrvwtPDypSjUllldWbTencVcm9j39ckdbDYgehM34Sa0/QRfu1YPvt42K5uhWbc2rHII7B1yyBjmRl0HpFceM9C4qqo+rSlZ30kvuceMhKoo5eDuXKbcw5/fJ3m3jauiXo7FR/6b+V/A7cyOcjxDSZkiNhnkzycADIxATtJGt63pYeOGj63ErX4YcX1lyXiQ3fYssLh1jUKosB7T5z2muGvXnXnnm9fzYJWPqHJf8AYsL/AJaH8ta5Dcs6AibW+gl+yf8ACaAl0AoBQCgFAKAUAoBQCgKLlp+zfzYvzFqVuQ9jl2jB3gH0iruKe6Eas4+7JrvKLHoIMQshFo3GVuwHt/32GvNrJUa6m/dejOKtjK1CupuTyvR318S6EA4E9zGvQyLgej+pm97PuX2KmfCujtZGdWOYFbX84a5HtqYxSM6lWVS19lw2RpM5G+OYfynP4QatcysYHHRjrNl9cFPxAUuLGceLjbquh9DA/GgNoNSD2gFAKAUAoCOZwMRAnHMW81gpHxreOGnKk6q2TS+YT1sdHeuckqOUcrKIrEi8oBsbXHYa4MdJxULPicOPlKKhZ/EizfDId6KfSor041akdpNd7O6xQYJQFIAsM8nukaqynKbvJ3ZDJAqAfS+S/wCxYX/LQ/lrWJsWdARNrfQS/ZP+E0BLoBQCgFAKAUAoBQCgFAUPLT9m/mxfmLUrch7HNVoZmE0KsLMARe9j5qrKEZK0lcrKEZK0lcqX2q8MhWdQEJ6DKNAOw+6uF4qdGo41Vo9mjheKnRqONZey9mi2hmVxdWDDtBvXbCcZq8Xc7oTjNXi7ozq5Y9vQGqTDo3WRT6VB8aAjtsqE/uk7lA8KgkwbY8R8kj0Ow8DUkGDbGXhJKvoe/wCIGgMDsduE7/eWM+CrQGJ2ZNwljPpjYe/OfCgsjE4KccIj95h4rQWNY2OZXUzRplW+l8xa4tbdoOPcK3o4qtR/9OTXYRZEk8noOCsvqO6+Brp/imJ+Jp9qT8URlRCxmw0ZkQYiRWBzBWbMbdq347+2sKvpFTkozp0297OPhZowqxjKSi2r72fkTRs6cdXFN95Fb+1dH6vDS96gu6TR0WfMpMOk4Bs8Z6cnWU787XOh7b0z4CW8JrsafiiHc2iTEDyI29DEeINT6vAvacl2pPwsRqd1sHbWKTC4cfq+SRBBEFaOWI3UItmysykXHCslhMLL3a674yXgma5pciceV2X6TBY1fRAz/l3qf4bm9yrB/wC5LxsM/RmrFcscK8bozSRFkZfnIZFtmBGvR89Q/ROJ+FJ9kk/MZ0To+WGBP/Nwj1nC/itWb9GYtf8ATl3K/gTnjzLiCZXUMjBlIurKQQR2gjQ1xyjKDyyVmWNlVAoBQCgFAKAUAoCi5afsx+1i/MWpW5D2OZrQzFAYyRhhZgCDvB3VWUVJWZEoqSs0Q32WnNmNCUBbN0TresHhYZMkdFvoc7wsPV5I6LfQh/qWQdXEv36/GsP0dRe7UZh+jqR92oyVjIZ+jzUiiy2bMOse2tqsK+nq5dvU2qwr6erkttep7MJvkz8ZubfLlt18py2897VtTz5Pb3N6WfKvWbkEY+eJX5yNnIlEatY2KCMHneirGxItu6xq5oVeH5YzNA03yJujLzTIGZj0VYuRZDuIC621JBItUXJsdHgtqRyvIinWO2fUdG7SKAew/NE68GFTcq9DTBt6JnZc1gLBSb9Im97e721xwx1KUnG/Z1OOGPpSk437OpPfFIDlLqD2FgD7K6XVhF2bV+06XVhF2ckn2mxWB3EH0VdNPYsmnse1JJGx2NESFzc20sO07geysa1ZU4OT1Mq1ZUoOT1IGxsI5Zp5euwsq/wAK1zYWlNydapu9lyRy4SlNydaru9lyRcV3nec9hNx+0l/MeiIZsd7C+p7AASxJ3KoGrE7gBqaA+o7Bw7R4WCNxZkgjRh2MqKCPaKyNifQCgI0uAibrRRn0op+FaRrVI7SfzIsjdDEqqFUBVGgAFgB5hVJScndu7JM6gCgFAKAUAoBQCgNWKw6yIyOMysLEHiKA59+R6X6OJxCjsvEw9rxlvfU5mRlRpbknIOriR9+G5/0uvhU5mRlRqPJrEj95C3c6/wDtTMMppbYWKHkRH0SH4rU5iMppfZuJG/DMfVeM+LCmZDKaJUlXrYfED0RF/wAvNU5kMrND4tV6wkT7SKRPxqKXRFmeJj4juljPodf70uLGyEKBZcoG+wsBrvOlSQbAvG2/f56AhR7JiDs2QdIg2I0BF9R2b/dXNHC0lJytuc8cJSUnK2/5oMXsmKQ5nS57bkeFTVwtKo7yWoq4WlVd5LUwwWxoonzpmBsRYm41qtLB06U88StLB0qU88bkY7A/78tuy/8AvwrH9B/75GP6D/5JE7Z+zkhUqtzc3OY3ue3srpoYeFGNonTQw8KMbRJdbm4oDncMdDoSTJIAALkkyPYADUk9lBxO+5LcmuatNMLykdFdCsQO+3a54t3DiTm3culY6eoLCgFAKAUAoBQCgFAKAUAoBQCgFAKAUAoBQCgFAa5sOrdZVb0gHxoCHLsPDNvw8X9CjwFAR35L4U/ugPVZl8DS4saH5JQeS0y+iVz7mJFTdkWRHPI8eTisR6GEJH5YPvpmYyo1NyUmG7Exn1oTf2iQD3VOZkZUajybxI8qBu91+BpmGU0nYmKH7pD6JP7qKnMRlNDYDEjfhZPutGf/ADFMyGVmhucBscPiL+aF296ggd5qboizL3kfyZ5gc7NrMxZgOEQdmbKO1ulYt5tNN9G7l0rHUVBIoBQCgFAKAUAoBQCgFAKAUAoBQCgFAKAUAoBQCgFAKAUAoBQCgFAKAUAoBQCgFAKAUAoBQCgFAf/Z"/>
          <p:cNvSpPr>
            <a:spLocks noChangeAspect="1" noChangeArrowheads="1"/>
          </p:cNvSpPr>
          <p:nvPr/>
        </p:nvSpPr>
        <p:spPr bwMode="auto">
          <a:xfrm>
            <a:off x="292100" y="-852488"/>
            <a:ext cx="2514600" cy="1781176"/>
          </a:xfrm>
          <a:prstGeom prst="rect">
            <a:avLst/>
          </a:prstGeom>
          <a:noFill/>
          <a:ln w="9525">
            <a:noFill/>
            <a:miter lim="800000"/>
            <a:headEnd/>
            <a:tailEnd/>
          </a:ln>
        </p:spPr>
        <p:txBody>
          <a:bodyPr/>
          <a:lstStyle/>
          <a:p>
            <a:endParaRPr lang="fr-FR"/>
          </a:p>
        </p:txBody>
      </p:sp>
      <p:pic>
        <p:nvPicPr>
          <p:cNvPr id="10" name="Picture 108" descr="http://t2.gstatic.com/images?q=tbn:ANd9GcQHcXVoEaXSwH3MR1yfenmpqgWlCNsRUM3a-nKIY_Mt3J7-KjYq6g"/>
          <p:cNvPicPr>
            <a:picLocks noChangeAspect="1" noChangeArrowheads="1"/>
          </p:cNvPicPr>
          <p:nvPr/>
        </p:nvPicPr>
        <p:blipFill>
          <a:blip r:embed="rId9" cstate="print"/>
          <a:srcRect/>
          <a:stretch>
            <a:fillRect/>
          </a:stretch>
        </p:blipFill>
        <p:spPr bwMode="auto">
          <a:xfrm>
            <a:off x="19312759" y="17930267"/>
            <a:ext cx="4212468" cy="3132348"/>
          </a:xfrm>
          <a:prstGeom prst="roundRect">
            <a:avLst/>
          </a:prstGeom>
          <a:ln w="28575">
            <a:solidFill>
              <a:schemeClr val="tx1"/>
            </a:solidFill>
          </a:ln>
          <a:effectLst>
            <a:outerShdw blurRad="292100" dist="139700" dir="2700000" algn="tl" rotWithShape="0">
              <a:srgbClr val="333333">
                <a:alpha val="65000"/>
              </a:srgbClr>
            </a:outerShdw>
          </a:effectLst>
        </p:spPr>
      </p:pic>
      <p:pic>
        <p:nvPicPr>
          <p:cNvPr id="39" name="Image 38"/>
          <p:cNvPicPr/>
          <p:nvPr/>
        </p:nvPicPr>
        <p:blipFill>
          <a:blip r:embed="rId10" cstate="print"/>
          <a:srcRect/>
          <a:stretch>
            <a:fillRect/>
          </a:stretch>
        </p:blipFill>
        <p:spPr bwMode="auto">
          <a:xfrm>
            <a:off x="21602575" y="1188407"/>
            <a:ext cx="2844316" cy="2952328"/>
          </a:xfrm>
          <a:prstGeom prst="rect">
            <a:avLst/>
          </a:prstGeom>
          <a:noFill/>
          <a:ln w="9525">
            <a:noFill/>
            <a:miter lim="800000"/>
            <a:headEnd/>
            <a:tailEnd/>
          </a:ln>
        </p:spPr>
      </p:pic>
      <p:graphicFrame>
        <p:nvGraphicFramePr>
          <p:cNvPr id="44" name="Tableau 43"/>
          <p:cNvGraphicFramePr>
            <a:graphicFrameLocks noGrp="1"/>
          </p:cNvGraphicFramePr>
          <p:nvPr/>
        </p:nvGraphicFramePr>
        <p:xfrm>
          <a:off x="900275" y="29631568"/>
          <a:ext cx="6768751" cy="8604953"/>
        </p:xfrm>
        <a:graphic>
          <a:graphicData uri="http://schemas.openxmlformats.org/drawingml/2006/table">
            <a:tbl>
              <a:tblPr/>
              <a:tblGrid>
                <a:gridCol w="4190179"/>
                <a:gridCol w="1254905"/>
                <a:gridCol w="1323667"/>
              </a:tblGrid>
              <a:tr h="872863">
                <a:tc>
                  <a:txBody>
                    <a:bodyPr/>
                    <a:lstStyle/>
                    <a:p>
                      <a:pPr algn="ctr">
                        <a:lnSpc>
                          <a:spcPct val="115000"/>
                        </a:lnSpc>
                        <a:spcAft>
                          <a:spcPts val="0"/>
                        </a:spcAft>
                      </a:pPr>
                      <a:r>
                        <a:rPr lang="fr-FR" sz="2400" dirty="0" smtClean="0">
                          <a:solidFill>
                            <a:srgbClr val="000000"/>
                          </a:solidFill>
                          <a:latin typeface="Cambria"/>
                          <a:ea typeface="Calibri"/>
                          <a:cs typeface="Calibri"/>
                        </a:rPr>
                        <a:t>Matières</a:t>
                      </a:r>
                      <a:endParaRPr lang="fr-FR" sz="2400"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dirty="0">
                          <a:solidFill>
                            <a:srgbClr val="000000"/>
                          </a:solidFill>
                          <a:latin typeface="Cambria"/>
                          <a:ea typeface="Calibri"/>
                          <a:cs typeface="Calibri"/>
                        </a:rPr>
                        <a:t>Crédits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dirty="0" err="1" smtClean="0">
                          <a:solidFill>
                            <a:srgbClr val="000000"/>
                          </a:solidFill>
                          <a:latin typeface="Cambria"/>
                          <a:ea typeface="Calibri"/>
                          <a:cs typeface="Calibri"/>
                        </a:rPr>
                        <a:t>Coeff</a:t>
                      </a:r>
                      <a:endParaRPr lang="fr-FR" sz="2400"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r>
              <a:tr h="873898">
                <a:tc>
                  <a:txBody>
                    <a:bodyPr/>
                    <a:lstStyle/>
                    <a:p>
                      <a:pPr>
                        <a:lnSpc>
                          <a:spcPct val="115000"/>
                        </a:lnSpc>
                        <a:spcAft>
                          <a:spcPts val="0"/>
                        </a:spcAft>
                      </a:pPr>
                      <a:r>
                        <a:rPr lang="fr-FR" sz="2400" dirty="0">
                          <a:solidFill>
                            <a:srgbClr val="000000"/>
                          </a:solidFill>
                          <a:latin typeface="Cambria"/>
                          <a:ea typeface="Times New Roman"/>
                        </a:rPr>
                        <a:t>Electrotechnique fondamentale 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6</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3</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16904">
                <a:tc>
                  <a:txBody>
                    <a:bodyPr/>
                    <a:lstStyle/>
                    <a:p>
                      <a:pPr>
                        <a:spcAft>
                          <a:spcPts val="0"/>
                        </a:spcAft>
                      </a:pPr>
                      <a:r>
                        <a:rPr lang="fr-FR" sz="2400" dirty="0">
                          <a:solidFill>
                            <a:srgbClr val="000000"/>
                          </a:solidFill>
                          <a:latin typeface="Cambria"/>
                          <a:ea typeface="Times New Roman"/>
                        </a:rPr>
                        <a:t>Logique combinatoire</a:t>
                      </a:r>
                      <a:endParaRPr lang="fr-FR" sz="2400" dirty="0">
                        <a:latin typeface="Times New Roman"/>
                        <a:ea typeface="SimSun"/>
                      </a:endParaRPr>
                    </a:p>
                    <a:p>
                      <a:pPr>
                        <a:lnSpc>
                          <a:spcPct val="115000"/>
                        </a:lnSpc>
                        <a:spcAft>
                          <a:spcPts val="0"/>
                        </a:spcAft>
                      </a:pPr>
                      <a:r>
                        <a:rPr lang="fr-FR" sz="2400" dirty="0">
                          <a:solidFill>
                            <a:srgbClr val="000000"/>
                          </a:solidFill>
                          <a:latin typeface="Cambria"/>
                          <a:ea typeface="Times New Roman"/>
                        </a:rPr>
                        <a:t>et séquentielle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4</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436948">
                <a:tc>
                  <a:txBody>
                    <a:bodyPr/>
                    <a:lstStyle/>
                    <a:p>
                      <a:pPr>
                        <a:lnSpc>
                          <a:spcPct val="115000"/>
                        </a:lnSpc>
                        <a:spcAft>
                          <a:spcPts val="0"/>
                        </a:spcAft>
                      </a:pPr>
                      <a:r>
                        <a:rPr lang="fr-FR" sz="2400" dirty="0">
                          <a:solidFill>
                            <a:srgbClr val="000000"/>
                          </a:solidFill>
                          <a:latin typeface="Cambria"/>
                          <a:ea typeface="Times New Roman"/>
                        </a:rPr>
                        <a:t>Méthodes numériques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4</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948">
                <a:tc>
                  <a:txBody>
                    <a:bodyPr/>
                    <a:lstStyle/>
                    <a:p>
                      <a:pPr>
                        <a:lnSpc>
                          <a:spcPct val="115000"/>
                        </a:lnSpc>
                        <a:spcAft>
                          <a:spcPts val="0"/>
                        </a:spcAft>
                      </a:pPr>
                      <a:r>
                        <a:rPr lang="fr-FR" sz="2400" dirty="0">
                          <a:solidFill>
                            <a:srgbClr val="000000"/>
                          </a:solidFill>
                          <a:latin typeface="Cambria"/>
                          <a:ea typeface="Times New Roman"/>
                        </a:rPr>
                        <a:t>Théorie du signal</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4</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16904">
                <a:tc>
                  <a:txBody>
                    <a:bodyPr/>
                    <a:lstStyle/>
                    <a:p>
                      <a:pPr>
                        <a:spcAft>
                          <a:spcPts val="0"/>
                        </a:spcAft>
                      </a:pPr>
                      <a:r>
                        <a:rPr lang="fr-FR" sz="2400" dirty="0">
                          <a:solidFill>
                            <a:srgbClr val="000000"/>
                          </a:solidFill>
                          <a:latin typeface="Cambria"/>
                          <a:ea typeface="Times New Roman"/>
                        </a:rPr>
                        <a:t>Mesures électriques</a:t>
                      </a:r>
                      <a:endParaRPr lang="fr-FR" sz="2400" dirty="0">
                        <a:latin typeface="Times New Roman"/>
                        <a:ea typeface="SimSun"/>
                      </a:endParaRPr>
                    </a:p>
                    <a:p>
                      <a:pPr>
                        <a:lnSpc>
                          <a:spcPct val="115000"/>
                        </a:lnSpc>
                        <a:spcAft>
                          <a:spcPts val="0"/>
                        </a:spcAft>
                      </a:pPr>
                      <a:r>
                        <a:rPr lang="fr-FR" sz="2400" dirty="0">
                          <a:solidFill>
                            <a:srgbClr val="000000"/>
                          </a:solidFill>
                          <a:latin typeface="Cambria"/>
                          <a:ea typeface="Times New Roman"/>
                        </a:rPr>
                        <a:t>et électroniques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3</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759911">
                <a:tc>
                  <a:txBody>
                    <a:bodyPr/>
                    <a:lstStyle/>
                    <a:p>
                      <a:pPr>
                        <a:spcAft>
                          <a:spcPts val="0"/>
                        </a:spcAft>
                      </a:pPr>
                      <a:r>
                        <a:rPr lang="fr-FR" sz="2400" dirty="0">
                          <a:solidFill>
                            <a:srgbClr val="000000"/>
                          </a:solidFill>
                          <a:latin typeface="Cambria"/>
                          <a:ea typeface="Times New Roman"/>
                        </a:rPr>
                        <a:t>TP  Electrotechnique fondamentale 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759911">
                <a:tc>
                  <a:txBody>
                    <a:bodyPr/>
                    <a:lstStyle/>
                    <a:p>
                      <a:pPr>
                        <a:spcAft>
                          <a:spcPts val="0"/>
                        </a:spcAft>
                      </a:pPr>
                      <a:r>
                        <a:rPr lang="fr-FR" sz="2400" dirty="0">
                          <a:solidFill>
                            <a:srgbClr val="000000"/>
                          </a:solidFill>
                          <a:latin typeface="Cambria"/>
                          <a:ea typeface="Times New Roman"/>
                        </a:rPr>
                        <a:t>TP Logique combinatoire</a:t>
                      </a:r>
                      <a:endParaRPr lang="fr-FR" sz="2400" dirty="0">
                        <a:latin typeface="Times New Roman"/>
                        <a:ea typeface="SimSun"/>
                      </a:endParaRPr>
                    </a:p>
                    <a:p>
                      <a:pPr>
                        <a:spcAft>
                          <a:spcPts val="0"/>
                        </a:spcAft>
                      </a:pPr>
                      <a:r>
                        <a:rPr lang="fr-FR" sz="2400" dirty="0">
                          <a:solidFill>
                            <a:srgbClr val="000000"/>
                          </a:solidFill>
                          <a:latin typeface="Cambria"/>
                          <a:ea typeface="Times New Roman"/>
                        </a:rPr>
                        <a:t>et séquentielle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36948">
                <a:tc>
                  <a:txBody>
                    <a:bodyPr/>
                    <a:lstStyle/>
                    <a:p>
                      <a:pPr>
                        <a:spcAft>
                          <a:spcPts val="0"/>
                        </a:spcAft>
                      </a:pPr>
                      <a:r>
                        <a:rPr lang="fr-FR" sz="2400" dirty="0">
                          <a:solidFill>
                            <a:srgbClr val="000000"/>
                          </a:solidFill>
                          <a:latin typeface="Cambria"/>
                          <a:ea typeface="Times New Roman"/>
                        </a:rPr>
                        <a:t>TP Méthodes numériques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r>
              <a:tr h="759911">
                <a:tc>
                  <a:txBody>
                    <a:bodyPr/>
                    <a:lstStyle/>
                    <a:p>
                      <a:pPr>
                        <a:spcAft>
                          <a:spcPts val="0"/>
                        </a:spcAft>
                      </a:pPr>
                      <a:r>
                        <a:rPr lang="fr-FR" sz="2400" dirty="0">
                          <a:solidFill>
                            <a:srgbClr val="000000"/>
                          </a:solidFill>
                          <a:latin typeface="Cambria"/>
                          <a:ea typeface="Times New Roman"/>
                        </a:rPr>
                        <a:t>Production de l'énergie électrique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948">
                <a:tc>
                  <a:txBody>
                    <a:bodyPr/>
                    <a:lstStyle/>
                    <a:p>
                      <a:pPr>
                        <a:spcAft>
                          <a:spcPts val="0"/>
                        </a:spcAft>
                      </a:pPr>
                      <a:r>
                        <a:rPr lang="fr-FR" sz="2400" dirty="0">
                          <a:solidFill>
                            <a:srgbClr val="000000"/>
                          </a:solidFill>
                          <a:latin typeface="Cambria"/>
                          <a:ea typeface="Times New Roman"/>
                        </a:rPr>
                        <a:t>Sécurité électrique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759911">
                <a:tc>
                  <a:txBody>
                    <a:bodyPr/>
                    <a:lstStyle/>
                    <a:p>
                      <a:pPr>
                        <a:spcAft>
                          <a:spcPts val="0"/>
                        </a:spcAft>
                      </a:pPr>
                      <a:r>
                        <a:rPr lang="fr-FR" sz="2400" dirty="0">
                          <a:solidFill>
                            <a:srgbClr val="000000"/>
                          </a:solidFill>
                          <a:latin typeface="Cambria"/>
                          <a:ea typeface="Times New Roman"/>
                        </a:rPr>
                        <a:t>Techniques d'expression et de communication</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r>
              <a:tr h="436948">
                <a:tc>
                  <a:txBody>
                    <a:bodyPr/>
                    <a:lstStyle/>
                    <a:p>
                      <a:pPr algn="ctr">
                        <a:lnSpc>
                          <a:spcPct val="115000"/>
                        </a:lnSpc>
                        <a:spcAft>
                          <a:spcPts val="0"/>
                        </a:spcAft>
                      </a:pP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1" dirty="0">
                          <a:solidFill>
                            <a:srgbClr val="000000"/>
                          </a:solidFill>
                          <a:latin typeface="Cambria"/>
                          <a:ea typeface="Calibri"/>
                          <a:cs typeface="Calibri"/>
                        </a:rPr>
                        <a:t>30</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1" dirty="0">
                          <a:solidFill>
                            <a:srgbClr val="000000"/>
                          </a:solidFill>
                          <a:latin typeface="Cambria"/>
                          <a:ea typeface="Calibri"/>
                          <a:cs typeface="Calibri"/>
                        </a:rPr>
                        <a:t>17</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r>
            </a:tbl>
          </a:graphicData>
        </a:graphic>
      </p:graphicFrame>
      <p:graphicFrame>
        <p:nvGraphicFramePr>
          <p:cNvPr id="49" name="Tableau 48"/>
          <p:cNvGraphicFramePr>
            <a:graphicFrameLocks noGrp="1"/>
          </p:cNvGraphicFramePr>
          <p:nvPr/>
        </p:nvGraphicFramePr>
        <p:xfrm>
          <a:off x="8569127" y="29593015"/>
          <a:ext cx="6768751" cy="8679510"/>
        </p:xfrm>
        <a:graphic>
          <a:graphicData uri="http://schemas.openxmlformats.org/drawingml/2006/table">
            <a:tbl>
              <a:tblPr/>
              <a:tblGrid>
                <a:gridCol w="4190179"/>
                <a:gridCol w="1254905"/>
                <a:gridCol w="1323667"/>
              </a:tblGrid>
              <a:tr h="877789">
                <a:tc>
                  <a:txBody>
                    <a:bodyPr/>
                    <a:lstStyle/>
                    <a:p>
                      <a:pPr algn="ctr">
                        <a:lnSpc>
                          <a:spcPct val="115000"/>
                        </a:lnSpc>
                        <a:spcAft>
                          <a:spcPts val="0"/>
                        </a:spcAft>
                      </a:pPr>
                      <a:r>
                        <a:rPr lang="fr-FR" sz="2400" dirty="0" smtClean="0">
                          <a:solidFill>
                            <a:srgbClr val="000000"/>
                          </a:solidFill>
                          <a:latin typeface="Cambria"/>
                          <a:ea typeface="Calibri"/>
                          <a:cs typeface="Calibri"/>
                        </a:rPr>
                        <a:t>Matières</a:t>
                      </a:r>
                      <a:endParaRPr lang="fr-FR" sz="2400"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dirty="0">
                          <a:solidFill>
                            <a:srgbClr val="000000"/>
                          </a:solidFill>
                          <a:latin typeface="Cambria"/>
                          <a:ea typeface="Calibri"/>
                          <a:cs typeface="Calibri"/>
                        </a:rPr>
                        <a:t>Crédits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dirty="0" err="1" smtClean="0">
                          <a:solidFill>
                            <a:srgbClr val="000000"/>
                          </a:solidFill>
                          <a:latin typeface="Cambria"/>
                          <a:ea typeface="Calibri"/>
                          <a:cs typeface="Calibri"/>
                        </a:rPr>
                        <a:t>Coeff</a:t>
                      </a:r>
                      <a:endParaRPr lang="fr-FR" sz="2400"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r>
              <a:tr h="427220">
                <a:tc>
                  <a:txBody>
                    <a:bodyPr/>
                    <a:lstStyle/>
                    <a:p>
                      <a:pPr>
                        <a:spcAft>
                          <a:spcPts val="0"/>
                        </a:spcAft>
                      </a:pPr>
                      <a:r>
                        <a:rPr lang="fr-FR" sz="2400" b="0">
                          <a:solidFill>
                            <a:schemeClr val="tx2"/>
                          </a:solidFill>
                          <a:latin typeface="Cambria"/>
                          <a:ea typeface="SimSun"/>
                        </a:rPr>
                        <a:t>Réseaux Electriques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6</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3</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98717">
                <a:tc>
                  <a:txBody>
                    <a:bodyPr/>
                    <a:lstStyle/>
                    <a:p>
                      <a:pPr>
                        <a:spcAft>
                          <a:spcPts val="0"/>
                        </a:spcAft>
                      </a:pPr>
                      <a:r>
                        <a:rPr lang="fr-FR" sz="2400" b="0">
                          <a:solidFill>
                            <a:schemeClr val="tx2"/>
                          </a:solidFill>
                          <a:latin typeface="Cambria"/>
                          <a:ea typeface="SimSun"/>
                        </a:rPr>
                        <a:t>Electronique de Puissance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427220">
                <a:tc>
                  <a:txBody>
                    <a:bodyPr/>
                    <a:lstStyle/>
                    <a:p>
                      <a:pPr>
                        <a:spcAft>
                          <a:spcPts val="0"/>
                        </a:spcAft>
                      </a:pPr>
                      <a:r>
                        <a:rPr lang="fr-FR" sz="2400" b="0">
                          <a:solidFill>
                            <a:schemeClr val="tx2"/>
                          </a:solidFill>
                          <a:latin typeface="Cambria"/>
                          <a:ea typeface="SimSun"/>
                        </a:rPr>
                        <a:t>Systèmes Asservis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220">
                <a:tc>
                  <a:txBody>
                    <a:bodyPr/>
                    <a:lstStyle/>
                    <a:p>
                      <a:pPr>
                        <a:spcAft>
                          <a:spcPts val="0"/>
                        </a:spcAft>
                      </a:pPr>
                      <a:r>
                        <a:rPr lang="fr-FR" sz="2400" b="0">
                          <a:solidFill>
                            <a:schemeClr val="tx2"/>
                          </a:solidFill>
                          <a:latin typeface="Cambria"/>
                          <a:ea typeface="SimSun"/>
                        </a:rPr>
                        <a:t>Théorie du Champ</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98717">
                <a:tc>
                  <a:txBody>
                    <a:bodyPr/>
                    <a:lstStyle/>
                    <a:p>
                      <a:pPr>
                        <a:spcAft>
                          <a:spcPts val="0"/>
                        </a:spcAft>
                      </a:pPr>
                      <a:r>
                        <a:rPr lang="fr-FR" sz="2400" b="0">
                          <a:solidFill>
                            <a:schemeClr val="tx2"/>
                          </a:solidFill>
                          <a:latin typeface="Cambria"/>
                          <a:ea typeface="SimSun"/>
                        </a:rPr>
                        <a:t>Schémas et Appareillage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3</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734414">
                <a:tc>
                  <a:txBody>
                    <a:bodyPr/>
                    <a:lstStyle/>
                    <a:p>
                      <a:pPr>
                        <a:spcAft>
                          <a:spcPts val="0"/>
                        </a:spcAft>
                      </a:pPr>
                      <a:r>
                        <a:rPr lang="fr-FR" sz="2400" b="0">
                          <a:solidFill>
                            <a:schemeClr val="tx2"/>
                          </a:solidFill>
                          <a:latin typeface="Cambria"/>
                          <a:ea typeface="SimSun"/>
                        </a:rPr>
                        <a:t>TP Réseaux Electriques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742992">
                <a:tc>
                  <a:txBody>
                    <a:bodyPr/>
                    <a:lstStyle/>
                    <a:p>
                      <a:pPr>
                        <a:spcAft>
                          <a:spcPts val="0"/>
                        </a:spcAft>
                      </a:pPr>
                      <a:r>
                        <a:rPr lang="fr-FR" sz="2400" b="0" dirty="0">
                          <a:solidFill>
                            <a:schemeClr val="tx2"/>
                          </a:solidFill>
                          <a:latin typeface="Cambria"/>
                          <a:ea typeface="SimSun"/>
                        </a:rPr>
                        <a:t>TP Electronique de Puissance</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dirty="0">
                          <a:solidFill>
                            <a:schemeClr val="tx2"/>
                          </a:solidFill>
                          <a:latin typeface="Cambria"/>
                          <a:ea typeface="Calibri"/>
                          <a:cs typeface="Times New Roman"/>
                        </a:rPr>
                        <a:t>2</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764200">
                <a:tc>
                  <a:txBody>
                    <a:bodyPr/>
                    <a:lstStyle/>
                    <a:p>
                      <a:pPr>
                        <a:spcAft>
                          <a:spcPts val="0"/>
                        </a:spcAft>
                      </a:pPr>
                      <a:r>
                        <a:rPr lang="fr-FR" sz="2400" b="0">
                          <a:solidFill>
                            <a:schemeClr val="tx2"/>
                          </a:solidFill>
                          <a:latin typeface="Cambria"/>
                          <a:ea typeface="SimSun"/>
                        </a:rPr>
                        <a:t>TP Systèmes Asservis/ TP capteurs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r>
              <a:tr h="734414">
                <a:tc>
                  <a:txBody>
                    <a:bodyPr/>
                    <a:lstStyle/>
                    <a:p>
                      <a:pPr>
                        <a:spcAft>
                          <a:spcPts val="0"/>
                        </a:spcAft>
                      </a:pPr>
                      <a:r>
                        <a:rPr lang="fr-FR" sz="2400" b="0">
                          <a:solidFill>
                            <a:schemeClr val="tx2"/>
                          </a:solidFill>
                          <a:latin typeface="Cambria"/>
                          <a:ea typeface="Calibri"/>
                          <a:cs typeface="Times New Roman"/>
                        </a:rPr>
                        <a:t>Capteurs et Métrologie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64200">
                <a:tc>
                  <a:txBody>
                    <a:bodyPr/>
                    <a:lstStyle/>
                    <a:p>
                      <a:pPr>
                        <a:spcAft>
                          <a:spcPts val="0"/>
                        </a:spcAft>
                      </a:pPr>
                      <a:r>
                        <a:rPr lang="fr-FR" sz="2400" b="0">
                          <a:solidFill>
                            <a:schemeClr val="tx2"/>
                          </a:solidFill>
                          <a:latin typeface="Cambria"/>
                          <a:ea typeface="SimSun"/>
                        </a:rPr>
                        <a:t>Conception des systèmes électriques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742992">
                <a:tc>
                  <a:txBody>
                    <a:bodyPr/>
                    <a:lstStyle/>
                    <a:p>
                      <a:pPr>
                        <a:spcAft>
                          <a:spcPts val="0"/>
                        </a:spcAft>
                      </a:pPr>
                      <a:r>
                        <a:rPr lang="fr-FR" sz="2400" b="0">
                          <a:solidFill>
                            <a:schemeClr val="tx2"/>
                          </a:solidFill>
                          <a:latin typeface="Cambria"/>
                          <a:ea typeface="SimSun"/>
                          <a:cs typeface="Times New Roman"/>
                        </a:rPr>
                        <a:t>Logiciels de simulation</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r>
              <a:tr h="439415">
                <a:tc>
                  <a:txBody>
                    <a:bodyPr/>
                    <a:lstStyle/>
                    <a:p>
                      <a:pPr>
                        <a:lnSpc>
                          <a:spcPct val="115000"/>
                        </a:lnSpc>
                        <a:spcAft>
                          <a:spcPts val="0"/>
                        </a:spcAft>
                      </a:pPr>
                      <a:endParaRPr lang="fr-FR" sz="2400" b="0">
                        <a:solidFill>
                          <a:schemeClr val="tx2"/>
                        </a:solidFill>
                        <a:latin typeface="Cambria"/>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a:solidFill>
                            <a:schemeClr val="tx2"/>
                          </a:solidFill>
                          <a:latin typeface="Cambria"/>
                          <a:ea typeface="Calibri"/>
                          <a:cs typeface="Calibri"/>
                        </a:rPr>
                        <a:t>30</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dirty="0">
                          <a:solidFill>
                            <a:schemeClr val="tx2"/>
                          </a:solidFill>
                          <a:latin typeface="Cambria"/>
                          <a:ea typeface="Calibri"/>
                          <a:cs typeface="Calibri"/>
                        </a:rPr>
                        <a:t>17</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r>
            </a:tbl>
          </a:graphicData>
        </a:graphic>
      </p:graphicFrame>
      <p:graphicFrame>
        <p:nvGraphicFramePr>
          <p:cNvPr id="50" name="Tableau 49"/>
          <p:cNvGraphicFramePr>
            <a:graphicFrameLocks noGrp="1"/>
          </p:cNvGraphicFramePr>
          <p:nvPr/>
        </p:nvGraphicFramePr>
        <p:xfrm>
          <a:off x="16417999" y="29631566"/>
          <a:ext cx="6768751" cy="8602093"/>
        </p:xfrm>
        <a:graphic>
          <a:graphicData uri="http://schemas.openxmlformats.org/drawingml/2006/table">
            <a:tbl>
              <a:tblPr/>
              <a:tblGrid>
                <a:gridCol w="4190179"/>
                <a:gridCol w="1254905"/>
                <a:gridCol w="1323667"/>
              </a:tblGrid>
              <a:tr h="819990">
                <a:tc>
                  <a:txBody>
                    <a:bodyPr/>
                    <a:lstStyle/>
                    <a:p>
                      <a:pPr algn="ctr">
                        <a:lnSpc>
                          <a:spcPct val="115000"/>
                        </a:lnSpc>
                        <a:spcAft>
                          <a:spcPts val="0"/>
                        </a:spcAft>
                      </a:pPr>
                      <a:r>
                        <a:rPr lang="fr-FR" sz="2400" dirty="0" smtClean="0">
                          <a:solidFill>
                            <a:srgbClr val="000000"/>
                          </a:solidFill>
                          <a:latin typeface="Cambria"/>
                          <a:ea typeface="Calibri"/>
                          <a:cs typeface="Calibri"/>
                        </a:rPr>
                        <a:t>Matières</a:t>
                      </a:r>
                      <a:endParaRPr lang="fr-FR" sz="2400"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dirty="0">
                          <a:solidFill>
                            <a:srgbClr val="000000"/>
                          </a:solidFill>
                          <a:latin typeface="Cambria"/>
                          <a:ea typeface="Calibri"/>
                          <a:cs typeface="Calibri"/>
                        </a:rPr>
                        <a:t>Crédits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dirty="0" err="1" smtClean="0">
                          <a:solidFill>
                            <a:srgbClr val="000000"/>
                          </a:solidFill>
                          <a:latin typeface="Cambria"/>
                          <a:ea typeface="Calibri"/>
                          <a:cs typeface="Calibri"/>
                        </a:rPr>
                        <a:t>Coeff</a:t>
                      </a:r>
                      <a:endParaRPr lang="fr-FR" sz="2400"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r>
              <a:tr h="399089">
                <a:tc>
                  <a:txBody>
                    <a:bodyPr/>
                    <a:lstStyle/>
                    <a:p>
                      <a:pPr>
                        <a:spcAft>
                          <a:spcPts val="0"/>
                        </a:spcAft>
                      </a:pPr>
                      <a:r>
                        <a:rPr lang="fr-FR" sz="2400" b="0" dirty="0">
                          <a:solidFill>
                            <a:schemeClr val="tx2"/>
                          </a:solidFill>
                          <a:latin typeface="Cambria"/>
                          <a:ea typeface="SimSun"/>
                        </a:rPr>
                        <a:t>Commande des machines</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6</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3</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46124">
                <a:tc>
                  <a:txBody>
                    <a:bodyPr/>
                    <a:lstStyle/>
                    <a:p>
                      <a:pPr>
                        <a:spcAft>
                          <a:spcPts val="0"/>
                        </a:spcAft>
                      </a:pPr>
                      <a:r>
                        <a:rPr lang="fr-FR" sz="2400" b="0">
                          <a:solidFill>
                            <a:schemeClr val="tx2"/>
                          </a:solidFill>
                          <a:latin typeface="Cambria"/>
                          <a:ea typeface="SimSun"/>
                        </a:rPr>
                        <a:t>Régulation industrielle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dirty="0">
                          <a:solidFill>
                            <a:schemeClr val="tx2"/>
                          </a:solidFill>
                          <a:latin typeface="Cambria"/>
                          <a:ea typeface="Calibri"/>
                          <a:cs typeface="Times New Roman"/>
                        </a:rPr>
                        <a:t>2</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399089">
                <a:tc>
                  <a:txBody>
                    <a:bodyPr/>
                    <a:lstStyle/>
                    <a:p>
                      <a:pPr>
                        <a:spcAft>
                          <a:spcPts val="0"/>
                        </a:spcAft>
                      </a:pPr>
                      <a:r>
                        <a:rPr lang="fr-FR" sz="2400" b="0">
                          <a:solidFill>
                            <a:schemeClr val="tx2"/>
                          </a:solidFill>
                          <a:latin typeface="Cambria"/>
                          <a:ea typeface="SimSun"/>
                        </a:rPr>
                        <a:t>Automatismes Industriels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7054">
                <a:tc>
                  <a:txBody>
                    <a:bodyPr/>
                    <a:lstStyle/>
                    <a:p>
                      <a:pPr>
                        <a:spcAft>
                          <a:spcPts val="0"/>
                        </a:spcAft>
                      </a:pPr>
                      <a:r>
                        <a:rPr lang="fr-FR" sz="2400" b="0" dirty="0">
                          <a:solidFill>
                            <a:schemeClr val="tx2"/>
                          </a:solidFill>
                          <a:latin typeface="Cambria"/>
                          <a:ea typeface="SimSun"/>
                        </a:rPr>
                        <a:t>Matériaux et introduction à la HT</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dirty="0">
                          <a:solidFill>
                            <a:schemeClr val="tx2"/>
                          </a:solidFill>
                          <a:latin typeface="Cambria"/>
                          <a:ea typeface="Calibri"/>
                          <a:cs typeface="Times New Roman"/>
                        </a:rPr>
                        <a:t>2</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46124">
                <a:tc>
                  <a:txBody>
                    <a:bodyPr/>
                    <a:lstStyle/>
                    <a:p>
                      <a:pPr>
                        <a:spcAft>
                          <a:spcPts val="0"/>
                        </a:spcAft>
                      </a:pPr>
                      <a:r>
                        <a:rPr lang="fr-FR" sz="2400" b="0" dirty="0">
                          <a:solidFill>
                            <a:schemeClr val="tx2"/>
                          </a:solidFill>
                          <a:latin typeface="Cambria"/>
                          <a:ea typeface="SimSun"/>
                          <a:cs typeface="Times New Roman"/>
                        </a:rPr>
                        <a:t>Projet de Fin de Cycle</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86056">
                <a:tc>
                  <a:txBody>
                    <a:bodyPr/>
                    <a:lstStyle/>
                    <a:p>
                      <a:pPr>
                        <a:spcAft>
                          <a:spcPts val="0"/>
                        </a:spcAft>
                      </a:pPr>
                      <a:r>
                        <a:rPr lang="fr-FR" sz="2400" b="0" dirty="0">
                          <a:solidFill>
                            <a:schemeClr val="tx2"/>
                          </a:solidFill>
                          <a:latin typeface="Cambria"/>
                          <a:ea typeface="SimSun"/>
                        </a:rPr>
                        <a:t>TP Commande des machines</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94068">
                <a:tc>
                  <a:txBody>
                    <a:bodyPr/>
                    <a:lstStyle/>
                    <a:p>
                      <a:pPr>
                        <a:spcAft>
                          <a:spcPts val="0"/>
                        </a:spcAft>
                      </a:pPr>
                      <a:r>
                        <a:rPr lang="fr-FR" sz="2400" b="0" dirty="0">
                          <a:solidFill>
                            <a:schemeClr val="tx2"/>
                          </a:solidFill>
                          <a:latin typeface="Cambria"/>
                          <a:ea typeface="SimSun"/>
                        </a:rPr>
                        <a:t>TP Régulation Industrielle</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075580">
                <a:tc>
                  <a:txBody>
                    <a:bodyPr/>
                    <a:lstStyle/>
                    <a:p>
                      <a:pPr>
                        <a:spcAft>
                          <a:spcPts val="0"/>
                        </a:spcAft>
                      </a:pPr>
                      <a:r>
                        <a:rPr lang="fr-FR" sz="2400" b="0">
                          <a:solidFill>
                            <a:schemeClr val="tx2"/>
                          </a:solidFill>
                          <a:latin typeface="Cambria"/>
                          <a:ea typeface="SimSun"/>
                        </a:rPr>
                        <a:t>TP Automatismes/ TP Matériaux et introduction à la HT</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r>
              <a:tr h="717054">
                <a:tc>
                  <a:txBody>
                    <a:bodyPr/>
                    <a:lstStyle/>
                    <a:p>
                      <a:pPr algn="ctr">
                        <a:spcAft>
                          <a:spcPts val="0"/>
                        </a:spcAft>
                      </a:pPr>
                      <a:r>
                        <a:rPr lang="fr-FR" sz="2400" b="0">
                          <a:solidFill>
                            <a:schemeClr val="tx2"/>
                          </a:solidFill>
                          <a:latin typeface="Cambria"/>
                          <a:ea typeface="Calibri"/>
                          <a:cs typeface="Times New Roman"/>
                        </a:rPr>
                        <a:t>Protection des réseaux Electriques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089">
                <a:tc>
                  <a:txBody>
                    <a:bodyPr/>
                    <a:lstStyle/>
                    <a:p>
                      <a:pPr algn="ctr">
                        <a:spcAft>
                          <a:spcPts val="0"/>
                        </a:spcAft>
                      </a:pPr>
                      <a:r>
                        <a:rPr lang="fr-FR" sz="2400" b="0">
                          <a:solidFill>
                            <a:schemeClr val="tx2"/>
                          </a:solidFill>
                          <a:latin typeface="Cambria"/>
                          <a:ea typeface="SimSun"/>
                        </a:rPr>
                        <a:t>Maintenance Industrielle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717054">
                <a:tc>
                  <a:txBody>
                    <a:bodyPr/>
                    <a:lstStyle/>
                    <a:p>
                      <a:pPr algn="ctr">
                        <a:spcAft>
                          <a:spcPts val="0"/>
                        </a:spcAft>
                      </a:pPr>
                      <a:r>
                        <a:rPr lang="fr-FR" sz="2400" b="0">
                          <a:solidFill>
                            <a:schemeClr val="tx2"/>
                          </a:solidFill>
                          <a:latin typeface="Cambria"/>
                          <a:ea typeface="SimSun"/>
                          <a:cs typeface="Times New Roman"/>
                        </a:rPr>
                        <a:t>Projet professionnel et gestion d'entreprise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r>
              <a:tr h="412306">
                <a:tc>
                  <a:txBody>
                    <a:bodyPr/>
                    <a:lstStyle/>
                    <a:p>
                      <a:pPr>
                        <a:lnSpc>
                          <a:spcPct val="115000"/>
                        </a:lnSpc>
                        <a:spcAft>
                          <a:spcPts val="0"/>
                        </a:spcAft>
                      </a:pPr>
                      <a:endParaRPr lang="fr-FR" sz="2400" b="0">
                        <a:solidFill>
                          <a:schemeClr val="tx2"/>
                        </a:solidFill>
                        <a:latin typeface="Cambria"/>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a:solidFill>
                            <a:schemeClr val="tx2"/>
                          </a:solidFill>
                          <a:latin typeface="Cambria"/>
                          <a:ea typeface="Calibri"/>
                          <a:cs typeface="Calibri"/>
                        </a:rPr>
                        <a:t>30</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dirty="0">
                          <a:solidFill>
                            <a:schemeClr val="tx2"/>
                          </a:solidFill>
                          <a:latin typeface="Cambria"/>
                          <a:ea typeface="Calibri"/>
                          <a:cs typeface="Calibri"/>
                        </a:rPr>
                        <a:t>17</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r>
            </a:tbl>
          </a:graphicData>
        </a:graphic>
      </p:graphicFrame>
      <p:sp>
        <p:nvSpPr>
          <p:cNvPr id="51" name="Text Box 4780"/>
          <p:cNvSpPr txBox="1">
            <a:spLocks noChangeArrowheads="1"/>
          </p:cNvSpPr>
          <p:nvPr/>
        </p:nvSpPr>
        <p:spPr bwMode="auto">
          <a:xfrm>
            <a:off x="3240535" y="28875483"/>
            <a:ext cx="2088232" cy="553998"/>
          </a:xfrm>
          <a:prstGeom prst="rect">
            <a:avLst/>
          </a:prstGeom>
          <a:noFill/>
          <a:ln w="9525">
            <a:noFill/>
            <a:miter lim="800000"/>
            <a:headEnd/>
            <a:tailEnd/>
          </a:ln>
        </p:spPr>
        <p:txBody>
          <a:bodyPr wrap="square">
            <a:spAutoFit/>
          </a:bodyPr>
          <a:lstStyle/>
          <a:p>
            <a:pPr>
              <a:spcBef>
                <a:spcPct val="50000"/>
              </a:spcBef>
            </a:pPr>
            <a:r>
              <a:rPr lang="fr-FR" sz="3000" b="1" dirty="0">
                <a:solidFill>
                  <a:srgbClr val="000099"/>
                </a:solidFill>
              </a:rPr>
              <a:t>Semestre </a:t>
            </a:r>
            <a:r>
              <a:rPr lang="fr-FR" sz="3000" b="1" dirty="0" smtClean="0">
                <a:solidFill>
                  <a:srgbClr val="000099"/>
                </a:solidFill>
              </a:rPr>
              <a:t>4</a:t>
            </a:r>
            <a:endParaRPr lang="fr-FR" sz="3000" b="1" dirty="0">
              <a:solidFill>
                <a:srgbClr val="000099"/>
              </a:solidFill>
            </a:endParaRPr>
          </a:p>
        </p:txBody>
      </p:sp>
      <p:sp>
        <p:nvSpPr>
          <p:cNvPr id="54" name="Text Box 4780"/>
          <p:cNvSpPr txBox="1">
            <a:spLocks noChangeArrowheads="1"/>
          </p:cNvSpPr>
          <p:nvPr/>
        </p:nvSpPr>
        <p:spPr bwMode="auto">
          <a:xfrm>
            <a:off x="10873383" y="28875483"/>
            <a:ext cx="2088232" cy="553998"/>
          </a:xfrm>
          <a:prstGeom prst="rect">
            <a:avLst/>
          </a:prstGeom>
          <a:noFill/>
          <a:ln w="9525">
            <a:noFill/>
            <a:miter lim="800000"/>
            <a:headEnd/>
            <a:tailEnd/>
          </a:ln>
        </p:spPr>
        <p:txBody>
          <a:bodyPr wrap="square">
            <a:spAutoFit/>
          </a:bodyPr>
          <a:lstStyle/>
          <a:p>
            <a:pPr>
              <a:spcBef>
                <a:spcPct val="50000"/>
              </a:spcBef>
            </a:pPr>
            <a:r>
              <a:rPr lang="fr-FR" sz="3000" b="1" dirty="0">
                <a:solidFill>
                  <a:srgbClr val="000099"/>
                </a:solidFill>
              </a:rPr>
              <a:t>Semestre </a:t>
            </a:r>
            <a:r>
              <a:rPr lang="fr-FR" sz="3000" b="1" dirty="0" smtClean="0">
                <a:solidFill>
                  <a:srgbClr val="000099"/>
                </a:solidFill>
              </a:rPr>
              <a:t>5</a:t>
            </a:r>
            <a:endParaRPr lang="fr-FR" sz="3000" b="1" dirty="0">
              <a:solidFill>
                <a:srgbClr val="000099"/>
              </a:solidFill>
            </a:endParaRPr>
          </a:p>
        </p:txBody>
      </p:sp>
      <p:sp>
        <p:nvSpPr>
          <p:cNvPr id="55" name="Text Box 4780"/>
          <p:cNvSpPr txBox="1">
            <a:spLocks noChangeArrowheads="1"/>
          </p:cNvSpPr>
          <p:nvPr/>
        </p:nvSpPr>
        <p:spPr bwMode="auto">
          <a:xfrm>
            <a:off x="18794263" y="28875483"/>
            <a:ext cx="2088232" cy="553998"/>
          </a:xfrm>
          <a:prstGeom prst="rect">
            <a:avLst/>
          </a:prstGeom>
          <a:noFill/>
          <a:ln w="9525">
            <a:noFill/>
            <a:miter lim="800000"/>
            <a:headEnd/>
            <a:tailEnd/>
          </a:ln>
        </p:spPr>
        <p:txBody>
          <a:bodyPr wrap="square">
            <a:spAutoFit/>
          </a:bodyPr>
          <a:lstStyle/>
          <a:p>
            <a:pPr>
              <a:spcBef>
                <a:spcPct val="50000"/>
              </a:spcBef>
            </a:pPr>
            <a:r>
              <a:rPr lang="fr-FR" sz="3000" b="1" dirty="0">
                <a:solidFill>
                  <a:srgbClr val="000099"/>
                </a:solidFill>
              </a:rPr>
              <a:t>Semestre </a:t>
            </a:r>
            <a:r>
              <a:rPr lang="fr-FR" sz="3000" b="1" dirty="0" smtClean="0">
                <a:solidFill>
                  <a:srgbClr val="000099"/>
                </a:solidFill>
              </a:rPr>
              <a:t>6</a:t>
            </a:r>
            <a:endParaRPr lang="fr-FR" sz="3000" b="1" dirty="0">
              <a:solidFill>
                <a:srgbClr val="000099"/>
              </a:solidFill>
            </a:endParaRPr>
          </a:p>
        </p:txBody>
      </p:sp>
      <p:sp>
        <p:nvSpPr>
          <p:cNvPr id="56" name="Text Box 4701" descr="Diagonales larges vers le haut"/>
          <p:cNvSpPr txBox="1">
            <a:spLocks noChangeArrowheads="1"/>
          </p:cNvSpPr>
          <p:nvPr/>
        </p:nvSpPr>
        <p:spPr bwMode="auto">
          <a:xfrm>
            <a:off x="1224311" y="23870927"/>
            <a:ext cx="11377264" cy="3631755"/>
          </a:xfrm>
          <a:prstGeom prst="rect">
            <a:avLst/>
          </a:prstGeom>
          <a:pattFill prst="wdUpDiag">
            <a:fgClr>
              <a:srgbClr val="FFFFCC"/>
            </a:fgClr>
            <a:bgClr>
              <a:schemeClr val="bg1"/>
            </a:bgClr>
          </a:pattFill>
          <a:ln w="9525">
            <a:noFill/>
            <a:miter lim="800000"/>
            <a:headEnd/>
            <a:tailEnd/>
          </a:ln>
          <a:effectLst>
            <a:outerShdw dist="107763" dir="18900000" algn="ctr" rotWithShape="0">
              <a:schemeClr val="bg2"/>
            </a:outerShdw>
          </a:effectLst>
        </p:spPr>
        <p:txBody>
          <a:bodyPr wrap="square" lIns="91431" tIns="45716" rIns="91431" bIns="45716">
            <a:spAutoFit/>
          </a:bodyPr>
          <a:lstStyle/>
          <a:p>
            <a:pPr algn="just">
              <a:defRPr/>
            </a:pPr>
            <a:r>
              <a:rPr lang="fr-FR" sz="3000" dirty="0" smtClean="0">
                <a:latin typeface="Bookman Old Style" pitchFamily="18" charset="0"/>
                <a:cs typeface="Arial" pitchFamily="34" charset="0"/>
              </a:rPr>
              <a:t>La formation est structurée en 6 semestres dont les deux premiers (Socle commun) concerne tous les étudiants du domaine Sciences et Technologies. Le troisième semestre constitue une pré-spécialisation et rassemble tous les étudiants de la famille Génie électrique. A partir du semestre 4, les enseignements deviennent spécialisés et sont orientés exclusivement vers l’électrotechnique.</a:t>
            </a:r>
          </a:p>
          <a:p>
            <a:pPr algn="just">
              <a:defRPr/>
            </a:pPr>
            <a:endParaRPr lang="fr-FR" sz="2000" b="1" dirty="0">
              <a:solidFill>
                <a:schemeClr val="accent2"/>
              </a:solidFill>
            </a:endParaRPr>
          </a:p>
        </p:txBody>
      </p:sp>
      <p:pic>
        <p:nvPicPr>
          <p:cNvPr id="57" name="Picture 115"/>
          <p:cNvPicPr>
            <a:picLocks noChangeAspect="1" noChangeArrowheads="1"/>
          </p:cNvPicPr>
          <p:nvPr/>
        </p:nvPicPr>
        <p:blipFill>
          <a:blip r:embed="rId11" cstate="print"/>
          <a:srcRect/>
          <a:stretch>
            <a:fillRect/>
          </a:stretch>
        </p:blipFill>
        <p:spPr bwMode="auto">
          <a:xfrm>
            <a:off x="15661915" y="23222855"/>
            <a:ext cx="5466990" cy="5436604"/>
          </a:xfrm>
          <a:prstGeom prst="rect">
            <a:avLst/>
          </a:prstGeom>
          <a:blipFill dpi="0" rotWithShape="1">
            <a:blip r:embed="rId12" cstate="print"/>
            <a:srcRect/>
            <a:tile tx="0" ty="0" sx="100000" sy="100000" flip="none" algn="tl"/>
          </a:blipFill>
          <a:ln w="9525">
            <a:solidFill>
              <a:schemeClr val="tx1"/>
            </a:solidFill>
            <a:miter lim="800000"/>
            <a:headEnd/>
            <a:tailEnd/>
          </a:ln>
        </p:spPr>
      </p:pic>
      <p:pic>
        <p:nvPicPr>
          <p:cNvPr id="58" name="Picture 116"/>
          <p:cNvPicPr>
            <a:picLocks noChangeAspect="1" noChangeArrowheads="1"/>
          </p:cNvPicPr>
          <p:nvPr/>
        </p:nvPicPr>
        <p:blipFill>
          <a:blip r:embed="rId13" cstate="print"/>
          <a:srcRect l="24055" t="4114" r="44215" b="5606"/>
          <a:stretch>
            <a:fillRect/>
          </a:stretch>
        </p:blipFill>
        <p:spPr bwMode="auto">
          <a:xfrm>
            <a:off x="21350547" y="23366871"/>
            <a:ext cx="2304256" cy="5346487"/>
          </a:xfrm>
          <a:prstGeom prst="rect">
            <a:avLst/>
          </a:prstGeom>
          <a:noFill/>
          <a:ln w="9525">
            <a:noFill/>
            <a:miter lim="800000"/>
            <a:headEnd/>
            <a:tailEnd/>
          </a:ln>
        </p:spPr>
      </p:pic>
      <p:sp>
        <p:nvSpPr>
          <p:cNvPr id="59" name="Rectangle 58"/>
          <p:cNvSpPr/>
          <p:nvPr/>
        </p:nvSpPr>
        <p:spPr>
          <a:xfrm>
            <a:off x="16165971" y="21583974"/>
            <a:ext cx="7993063" cy="1458861"/>
          </a:xfrm>
          <a:prstGeom prst="rect">
            <a:avLst/>
          </a:prstGeom>
        </p:spPr>
        <p:txBody>
          <a:bodyPr wrap="square">
            <a:spAutoFit/>
          </a:bodyPr>
          <a:lstStyle/>
          <a:p>
            <a:pPr>
              <a:lnSpc>
                <a:spcPct val="50000"/>
              </a:lnSpc>
              <a:defRPr/>
            </a:pPr>
            <a:endParaRPr lang="fr-FR" sz="7200" dirty="0" smtClean="0">
              <a:latin typeface="Bookman Old Style" pitchFamily="18" charset="0"/>
              <a:cs typeface="Arial" pitchFamily="34" charset="0"/>
            </a:endParaRPr>
          </a:p>
          <a:p>
            <a:pPr>
              <a:lnSpc>
                <a:spcPct val="20000"/>
              </a:lnSpc>
              <a:defRPr/>
            </a:pPr>
            <a:endParaRPr lang="fr-FR" sz="4400" dirty="0" smtClean="0">
              <a:latin typeface="Bookman Old Style" pitchFamily="18" charset="0"/>
              <a:cs typeface="Arial" pitchFamily="34" charset="0"/>
            </a:endParaRPr>
          </a:p>
          <a:p>
            <a:pPr>
              <a:buClr>
                <a:srgbClr val="F33021"/>
              </a:buClr>
              <a:buSzPct val="120000"/>
              <a:buFont typeface="Wingdings" pitchFamily="2" charset="2"/>
              <a:buChar char="q"/>
              <a:defRPr/>
            </a:pPr>
            <a:r>
              <a:rPr lang="fr-FR" sz="4400" b="1" dirty="0" smtClean="0">
                <a:effectLst>
                  <a:outerShdw blurRad="38100" dist="38100" dir="2700000" algn="tl">
                    <a:srgbClr val="000000">
                      <a:alpha val="43137"/>
                    </a:srgbClr>
                  </a:outerShdw>
                </a:effectLst>
                <a:cs typeface="Arial" pitchFamily="34" charset="0"/>
              </a:rPr>
              <a:t> </a:t>
            </a:r>
            <a:r>
              <a:rPr lang="fr-FR" sz="4400" b="1" dirty="0" smtClean="0">
                <a:solidFill>
                  <a:srgbClr val="0033CC"/>
                </a:solidFill>
                <a:effectLst>
                  <a:outerShdw blurRad="38100" dist="38100" dir="2700000" algn="tl">
                    <a:srgbClr val="000000">
                      <a:alpha val="43137"/>
                    </a:srgbClr>
                  </a:outerShdw>
                </a:effectLst>
                <a:latin typeface="Bookman Old Style" pitchFamily="18" charset="0"/>
                <a:cs typeface="Arial" pitchFamily="34" charset="0"/>
              </a:rPr>
              <a:t>Poursuite d’études : </a:t>
            </a:r>
            <a:endParaRPr lang="fr-FR" sz="44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1406</TotalTime>
  <Words>403</Words>
  <Application>Microsoft Office PowerPoint</Application>
  <PresentationFormat>Personnalisé</PresentationFormat>
  <Paragraphs>163</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Default Design</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user</cp:lastModifiedBy>
  <cp:revision>196</cp:revision>
  <dcterms:created xsi:type="dcterms:W3CDTF">1601-01-01T00:00:00Z</dcterms:created>
  <dcterms:modified xsi:type="dcterms:W3CDTF">2015-07-05T23:55:41Z</dcterms:modified>
</cp:coreProperties>
</file>