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1" r:id="rId4"/>
    <p:sldId id="270" r:id="rId5"/>
    <p:sldId id="262" r:id="rId6"/>
    <p:sldId id="267" r:id="rId7"/>
    <p:sldId id="268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ardiner-autrement.fr/stabilite-structurale-dun-so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LA TEXTURE DU SOL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29062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79690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3600" dirty="0" smtClean="0"/>
              <a:t>L’intérêt de connaître la texture d’un sol</a:t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Connaître la texture d’un sol est primordial pour ensuite </a:t>
            </a:r>
            <a:r>
              <a:rPr lang="fr-FR" dirty="0" smtClean="0">
                <a:hlinkClick r:id="rId2"/>
              </a:rPr>
              <a:t>bien adapter les pratiques de jardinage</a:t>
            </a:r>
            <a:r>
              <a:rPr lang="fr-FR" dirty="0" smtClean="0"/>
              <a:t>. Par exemple, pour des sols :</a:t>
            </a:r>
          </a:p>
          <a:p>
            <a:r>
              <a:rPr lang="fr-FR" b="1" dirty="0" smtClean="0"/>
              <a:t>Sableux</a:t>
            </a:r>
            <a:r>
              <a:rPr lang="fr-FR" dirty="0" smtClean="0"/>
              <a:t> retient mal l’eau et les éléments minéraux apportés. Dans ce cas, il convient de fractionner les arrosages et d’utiliser des engrais organiques à diffusion lente. Pour améliorer cet état il peut être conseillé d’ajouter de grandes quantités de matières organiques.</a:t>
            </a:r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r>
              <a:rPr lang="fr-FR" b="1" dirty="0" smtClean="0"/>
              <a:t>Limoneux</a:t>
            </a:r>
            <a:r>
              <a:rPr lang="fr-FR" dirty="0" smtClean="0"/>
              <a:t> est fréquemment sujet à la formation d’une croûte de battance qui imperméabilise le sol. Par conséquent ce type de sol devra impérativement être mis en culture toute l’année et surtout en période hivernale.</a:t>
            </a:r>
          </a:p>
          <a:p>
            <a:r>
              <a:rPr lang="fr-FR" b="1" dirty="0" smtClean="0"/>
              <a:t>Argileux</a:t>
            </a:r>
            <a:r>
              <a:rPr lang="fr-FR" dirty="0" smtClean="0"/>
              <a:t> est sensible au compactage par des passages fréquents au même endroit. Il est donc recommandé de n’entrer au jardin que si le sol est bien ressuyé.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88961"/>
            <a:ext cx="8229600" cy="5554683"/>
          </a:xfrm>
        </p:spPr>
        <p:txBody>
          <a:bodyPr>
            <a:normAutofit/>
          </a:bodyPr>
          <a:lstStyle/>
          <a:p>
            <a:r>
              <a:rPr lang="fr-FR" dirty="0" smtClean="0"/>
              <a:t>Les particules d’un sol sont classées en fonction de leur granulométrie exprimée en micromètres (µm), des plus grosses aux plus petites, on trouve ainsi :</a:t>
            </a:r>
          </a:p>
          <a:p>
            <a:r>
              <a:rPr lang="fr-FR" dirty="0" smtClean="0"/>
              <a:t>Sables : &gt;50 µm</a:t>
            </a:r>
          </a:p>
          <a:p>
            <a:r>
              <a:rPr lang="fr-FR" dirty="0" smtClean="0"/>
              <a:t>Limons : de 50µm à 2µm</a:t>
            </a:r>
          </a:p>
          <a:p>
            <a:r>
              <a:rPr lang="fr-FR" dirty="0" smtClean="0"/>
              <a:t>Argiles : &lt;2µm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fr-F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Exercice : Texture d’un sol </a:t>
            </a:r>
            <a:endParaRPr lang="fr-F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Rappel :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texture est la proportion des éléments du sol, classés par catégories de grosseurs suivant une échelle des dimensions des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particules.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éléments minéraux sont supposés de forme sphérique.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3861048"/>
            <a:ext cx="7344816" cy="24630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63668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r>
              <a:rPr lang="fr-FR" dirty="0" smtClean="0"/>
              <a:t>Comment utiliser un triangle des textures ?</a:t>
            </a:r>
          </a:p>
          <a:p>
            <a:r>
              <a:rPr lang="fr-FR" dirty="0" smtClean="0"/>
              <a:t>Reportez la valeur de chacun des trois pourcentages sur l’axe qui lui correspond</a:t>
            </a:r>
          </a:p>
          <a:p>
            <a:r>
              <a:rPr lang="fr-FR" dirty="0" smtClean="0"/>
              <a:t>Pour chacune des valeurs de pourcentages, tracez une parallèle à l’axe précédent</a:t>
            </a:r>
          </a:p>
          <a:p>
            <a:r>
              <a:rPr lang="fr-FR" u="sng" dirty="0" smtClean="0"/>
              <a:t>Dans notre exemple</a:t>
            </a:r>
            <a:r>
              <a:rPr lang="fr-FR" dirty="0" smtClean="0"/>
              <a:t> : avec 47 % de sables, 35 % de limons et 18 % d’argiles</a:t>
            </a:r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\Desktop\exemple-triangle-des-textures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437698"/>
            <a:ext cx="7929618" cy="59202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88</Words>
  <Application>Microsoft Office PowerPoint</Application>
  <PresentationFormat>Affichage à l'écran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LA TEXTURE DU SOL</vt:lpstr>
      <vt:lpstr> L’intérêt de connaître la texture d’un sol 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TEXTURE DU SOL</dc:title>
  <dc:creator>lenovo</dc:creator>
  <cp:lastModifiedBy>Pc</cp:lastModifiedBy>
  <cp:revision>11</cp:revision>
  <dcterms:created xsi:type="dcterms:W3CDTF">2020-03-09T07:56:01Z</dcterms:created>
  <dcterms:modified xsi:type="dcterms:W3CDTF">2020-03-31T11:20:54Z</dcterms:modified>
</cp:coreProperties>
</file>