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86" r:id="rId4"/>
    <p:sldId id="261" r:id="rId5"/>
    <p:sldId id="288" r:id="rId6"/>
    <p:sldId id="278" r:id="rId7"/>
    <p:sldId id="273" r:id="rId8"/>
    <p:sldId id="289" r:id="rId9"/>
    <p:sldId id="264" r:id="rId10"/>
    <p:sldId id="290" r:id="rId11"/>
    <p:sldId id="280" r:id="rId12"/>
    <p:sldId id="281" r:id="rId13"/>
    <p:sldId id="282" r:id="rId14"/>
    <p:sldId id="265" r:id="rId15"/>
    <p:sldId id="295" r:id="rId16"/>
    <p:sldId id="283" r:id="rId17"/>
    <p:sldId id="266" r:id="rId18"/>
    <p:sldId id="294" r:id="rId19"/>
    <p:sldId id="296" r:id="rId20"/>
    <p:sldId id="284" r:id="rId21"/>
    <p:sldId id="293" r:id="rId22"/>
    <p:sldId id="267" r:id="rId23"/>
    <p:sldId id="285" r:id="rId24"/>
    <p:sldId id="268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31/03/2020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larousse.fr/encyclopedie/images/Angleterre_Yorkshire/131452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larousse.fr/encyclopedie/images/Sahara_alg%C3%A9rien/131505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larousse.fr/encyclopedie/images/Savane_africaine/131602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larousse.fr/encyclopedie/images/Paysage_de_lAntarctique/131470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683618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DIFFÉRENTS TYPES DE MILIEUX PHYSIQUES DANS LE MONDE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960512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TPN°1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9575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6786610" cy="439718"/>
          </a:xfrm>
        </p:spPr>
        <p:txBody>
          <a:bodyPr>
            <a:normAutofit fontScale="90000"/>
          </a:bodyPr>
          <a:lstStyle/>
          <a:p>
            <a:r>
              <a:rPr lang="fr-FR" sz="2800" dirty="0" smtClean="0"/>
              <a:t>Un milieu du climat tempéré</a:t>
            </a:r>
            <a:endParaRPr lang="fr-FR" sz="2800" dirty="0"/>
          </a:p>
        </p:txBody>
      </p:sp>
      <p:pic>
        <p:nvPicPr>
          <p:cNvPr id="4" name="Espace réservé du contenu 3" descr="Angleterre, Yorkshir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714356"/>
            <a:ext cx="7929618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climat </a:t>
            </a:r>
            <a:r>
              <a:rPr lang="fr-FR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continental:</a:t>
            </a:r>
            <a:endParaRPr lang="fr-FR" sz="24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 continental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règne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les régions du globe situées à l'écart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mer, sur les continents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étés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chauds, précoces mais souvent courts. Les hivers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très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froids, commencent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tôt et durent longtemps.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fait de son éloignement des masses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océaniques.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précipitations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peu abondantes et surtout concentrées en été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température moyenne en janvier se situe autour de -9 °C et en juillet autour de 18 °C.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végétation est très variée; on y trouve principalement des forêts de feuillus et des forêts de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conifères.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forêt de conifères, qui borde la toundra au nord, se nomme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Taïga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».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8542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 startAt="3"/>
            </a:pPr>
            <a:r>
              <a:rPr lang="fr-FR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climat méditerranéen</a:t>
            </a:r>
          </a:p>
          <a:p>
            <a:pPr marL="0" indent="0" algn="just">
              <a:buNone/>
            </a:pPr>
            <a:r>
              <a:rPr lang="fr-FR" sz="2400" dirty="0" smtClean="0"/>
              <a:t>	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 méditerranéen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type de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climat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qu'on rencontre sur les régions côtières de la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Méditerranée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 rencontre aussi ailleurs dans le monde.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s'agit des façades ouest des continents, entre 30 et 45° de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latitude. Il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caractérisé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quasi-absence de gel en hiver et des étés chauds et secs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été,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précipitations deviennent rares voire inexistantes. les hivers sont bien arrosés dans les régions pas trop abritées des influences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maritimes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température en été est très variable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alt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moyenne </a:t>
            </a:r>
            <a:r>
              <a:rPr lang="fr-FR" alt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supérieure à 22 °C tout autour du </a:t>
            </a:r>
            <a:r>
              <a:rPr lang="fr-FR" altLang="fr-FR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bassin; 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l'intérieur des terres, les températures maximales dépassent très souvent les 30 °C en été, et approchent facilement les 40 °</a:t>
            </a:r>
            <a:r>
              <a:rPr lang="fr-FR" alt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formations végétales naturelles sont très variées en zone méditerranéenne,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trouve principalement 3 types de végétation :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garrigue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les sols calcaires où dominent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chêne kermès ou le chêne vert.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s'agit d'une végétation basse considérée comme une dégradation de la forêt méditerranéenne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originelle.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maquis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les sols acides (siliceux) et qui regroupe des espèces comme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l’arbousier, le lentisque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chêne liège.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pinède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formée généralement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pins d’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leps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ou de pins parasols.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sz="24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862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fr-F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MILIEUX </a:t>
            </a:r>
          </a:p>
          <a:p>
            <a:pPr marL="0" indent="0" algn="ctr">
              <a:buNone/>
            </a:pPr>
            <a:r>
              <a:rPr lang="fr-F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 DESERTIQUE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942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 smtClean="0"/>
              <a:t>	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Ces milieux parfois appelés « arides » sont soumis à un  climat caractérisé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 sècheresse et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aridité permanente qui dure toute l'année. Les régions soumises à un climat désertique chaud se trouvent principalement dans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zone subtropicale de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et d'autre des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tropiques, entre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et 35° de latitude Nord et Sud.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Il se caractérise par: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climat chaud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toute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l'année.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alt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Durant les mois les plus chauds de l'année, les températures moyennes maximales dépassent le plus souvent 40 °</a:t>
            </a:r>
            <a:r>
              <a:rPr lang="fr-FR" alt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lang="fr-FR" alt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très peu ou aucune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couvet végétal composé du  désert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cactus.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sols se caractérise par des sables.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Implantation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humaine : pratiquement aucune - tribus nomades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44713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7829576" cy="51115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pic>
        <p:nvPicPr>
          <p:cNvPr id="4" name="Espace réservé du contenu 3" descr="Sahara algérien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928670"/>
            <a:ext cx="7929618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fr-FR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MILIEUX </a:t>
            </a:r>
          </a:p>
          <a:p>
            <a:pPr marL="0" indent="0" algn="ctr">
              <a:buNone/>
            </a:pPr>
            <a:r>
              <a:rPr lang="fr-FR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 TROPICALE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811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	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milieux tropicaux sont caractérisés par un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qu'on retrouve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 le tropique du Cancer et du Capricorne donc entre 25° de latitude Sud et Nord.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Ils se caractérisent par: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Alternance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d'une saison sèche et d'une saison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humide.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Tout le long de l'année la moyenne de la température mensuelle ne descendent pas au dessous des 18°C.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précipitations sont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très fortes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mousson) mais avec un volume qui diminue quand on s'éloigne de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l'équateur.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végétation est importante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variée.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Implantation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humaine : très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importante.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75628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7286676" cy="36828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La savane de l’Afrique</a:t>
            </a:r>
            <a:endParaRPr lang="fr-FR" dirty="0"/>
          </a:p>
        </p:txBody>
      </p:sp>
      <p:pic>
        <p:nvPicPr>
          <p:cNvPr id="6" name="Espace réservé du contenu 5" descr="Savane africain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42910" y="785794"/>
            <a:ext cx="771530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686700" cy="296842"/>
          </a:xfrm>
        </p:spPr>
        <p:txBody>
          <a:bodyPr>
            <a:noAutofit/>
          </a:bodyPr>
          <a:lstStyle/>
          <a:p>
            <a:r>
              <a:rPr lang="fr-FR" sz="3200" dirty="0" smtClean="0"/>
              <a:t>Le milieu tropical</a:t>
            </a:r>
            <a:endParaRPr lang="fr-FR" sz="3200" dirty="0"/>
          </a:p>
        </p:txBody>
      </p:sp>
      <p:pic>
        <p:nvPicPr>
          <p:cNvPr id="2050" name="Picture 2" descr="C:\Users\Pc\Desktop\tropicale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779838"/>
            <a:ext cx="7413374" cy="4975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/>
              <a:t>	</a:t>
            </a:r>
            <a:r>
              <a:rPr lang="fr-FR" b="1" dirty="0" smtClean="0"/>
              <a:t>Les climats définissent différents milieux dans laquelle la nature et l'implantation humaine occupent des places variées :</a:t>
            </a:r>
          </a:p>
          <a:p>
            <a:pPr marL="0" indent="0" algn="just">
              <a:buNone/>
            </a:pPr>
            <a:r>
              <a:rPr lang="fr-FR" b="1" dirty="0" smtClean="0"/>
              <a:t>          </a:t>
            </a:r>
          </a:p>
          <a:p>
            <a:pPr marL="0" indent="0" algn="just">
              <a:buNone/>
            </a:pPr>
            <a:r>
              <a:rPr lang="fr-FR" b="1" dirty="0" smtClean="0"/>
              <a:t>          la végétation a également permis de répartir le monde en plusieurs milieux .</a:t>
            </a:r>
          </a:p>
          <a:p>
            <a:pPr marL="0" indent="0" algn="just">
              <a:buNone/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1554231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fr-FR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MILIEUX </a:t>
            </a: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 ÉQUATORIALE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8518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5929354" cy="439718"/>
          </a:xfrm>
        </p:spPr>
        <p:txBody>
          <a:bodyPr>
            <a:noAutofit/>
          </a:bodyPr>
          <a:lstStyle/>
          <a:p>
            <a:r>
              <a:rPr lang="fr-FR" sz="3200" dirty="0" smtClean="0"/>
              <a:t>Le milieu équatoriale</a:t>
            </a:r>
            <a:endParaRPr lang="fr-FR" sz="3200" dirty="0"/>
          </a:p>
        </p:txBody>
      </p:sp>
      <p:pic>
        <p:nvPicPr>
          <p:cNvPr id="1026" name="Picture 2" descr="C:\Users\Pc\Desktop\equatoriale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49021" y="722554"/>
            <a:ext cx="7480631" cy="5026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dirty="0" smtClean="0"/>
              <a:t>	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milieux équatoriaux se caractérisent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une seule saison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avec: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 précipitations fréquentes et importantes dont les maximums d'intensité ont lieu aux 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mois de mars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septembre.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températures sont chaudes dont une moyenne d'environ de 27°C.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 couverture végétale très importante (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forêt vierge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jungle).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Implantation humaine : faible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exploitation du bois - tribus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isolées. Ces milieux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danger suite à l'exploitation forestière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227043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fr-FR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MILIEUX </a:t>
            </a:r>
          </a:p>
          <a:p>
            <a:pPr marL="0" indent="0" algn="ctr">
              <a:buNone/>
            </a:pPr>
            <a:r>
              <a:rPr lang="fr-FR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 DE HAUTE MONTAGNE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5320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	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milieux montagnards subissent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climat propre aux diverses régions de montagne, indépendamment de la zone climatique où elles se situent. Il se caractérise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hivers sont froids et les étés sont frais et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humide.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températures diminuent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avec l'altitude (environ 0,5°C à 1°C tout les 100m). 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précipitations sont plus importantes suivant l'altitude.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 : en fonction de la latitude et de l'altitude. Au-delà de 3 500 m, on trouve les neiges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éternelles.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Aucune végétation.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Implantation humaine :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exceptionnelle.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4865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4414" y="214290"/>
            <a:ext cx="6643734" cy="428628"/>
          </a:xfrm>
        </p:spPr>
        <p:txBody>
          <a:bodyPr>
            <a:noAutofit/>
          </a:bodyPr>
          <a:lstStyle/>
          <a:p>
            <a:r>
              <a:rPr lang="fr-FR" sz="3200" dirty="0" smtClean="0"/>
              <a:t>Les différents climats de la terre</a:t>
            </a:r>
            <a:endParaRPr lang="fr-FR" sz="3200" dirty="0"/>
          </a:p>
        </p:txBody>
      </p:sp>
      <p:pic>
        <p:nvPicPr>
          <p:cNvPr id="1026" name="Picture 2" descr="C:\Users\Pc\Desktop\milieux_climat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7929618" cy="5411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caractéristiques physiques d'un milieu</a:t>
            </a:r>
          </a:p>
        </p:txBody>
      </p:sp>
      <p:pic>
        <p:nvPicPr>
          <p:cNvPr id="2050" name="Picture 2" descr="C:\Users\Pc\Desktop\zones_vegetation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93128"/>
            <a:ext cx="8229600" cy="41401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3303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b="1" dirty="0" smtClean="0"/>
              <a:t/>
            </a:r>
            <a:br>
              <a:rPr lang="fr-FR" sz="3100" b="1" dirty="0" smtClean="0"/>
            </a:br>
            <a:r>
              <a:rPr lang="fr-FR" sz="3100" b="1" dirty="0" smtClean="0"/>
              <a:t>la diversité du climat et de la végétation ont permis de découper la Terre en grandes zones :</a:t>
            </a: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098" name="Picture 2" descr="C:\Users\Pc\Desktop\le milieux natuels TD\zones_naturelles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60542"/>
            <a:ext cx="8001056" cy="500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44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fr-FR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MILIEUX </a:t>
            </a:r>
          </a:p>
          <a:p>
            <a:pPr marL="0" indent="0" algn="ctr">
              <a:buNone/>
            </a:pPr>
            <a:r>
              <a:rPr lang="fr-FR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 </a:t>
            </a:r>
          </a:p>
          <a:p>
            <a:pPr marL="0" indent="0" algn="ctr">
              <a:buNone/>
            </a:pPr>
            <a:r>
              <a:rPr lang="fr-FR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CLIMAT POLAIRE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xmlns="" val="3618431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milieux polaires sont les plus froide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monde.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Ils caractérise les côtes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nord de l'Amérique du Nord, de l'Europe et de l'Asie, ainsi que du Groenland, de l'Arctique et de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l'Antarctique. Ils sont caractérisés par: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températures moyennes de janvier sont de -34 °C et celles de juillet de 4 °C. Les hivers y sont très froids et très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longs.;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ils durent en moyenne 10 mois tandis qu'il n'y a que deux mois d'été, ce dernier étant quand même relativement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froid (ne dépasse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jamais les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10°C). Ce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 correspond à la limite des arbres.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végétation de ces régions se nomme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Toundra »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elle se compose, entre autres, de fleurs et d'arbres nains, de mousses et de lichens.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 est toujours gelé en profondeur. On l'appelle d'ailleurs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pergélisol 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Implantation humaine : pratiquement aucune - Esquimaux -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Centres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recherches...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24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64195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85918" y="214290"/>
            <a:ext cx="5286412" cy="500066"/>
          </a:xfrm>
        </p:spPr>
        <p:txBody>
          <a:bodyPr>
            <a:normAutofit fontScale="90000"/>
          </a:bodyPr>
          <a:lstStyle/>
          <a:p>
            <a:r>
              <a:rPr lang="fr-FR" sz="3200" dirty="0" smtClean="0"/>
              <a:t>Le milieu polaire</a:t>
            </a:r>
            <a:endParaRPr lang="fr-FR" sz="3200" dirty="0"/>
          </a:p>
        </p:txBody>
      </p:sp>
      <p:pic>
        <p:nvPicPr>
          <p:cNvPr id="8" name="Espace réservé du contenu 7" descr="Paysage de l'Antarctiqu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0034" y="857232"/>
            <a:ext cx="8215370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dirty="0" smtClean="0"/>
              <a:t>	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milieux à </a:t>
            </a:r>
            <a:r>
              <a:rPr lang="fr-F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climat tempéré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c’est des milieux où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fait froid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l’hiver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chaud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l'été. Ces régions se situent entre les parallèle 40 et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0°, en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faisant ainsi abstraction des zones subtropicales et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subpolaires. Ils sont différenciés selon le climat qui </a:t>
            </a:r>
            <a:r>
              <a:rPr lang="fr-F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regne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en:  climat océanique, climat continental et climat méditerranéen. </a:t>
            </a:r>
            <a:r>
              <a:rPr lang="fr-FR" sz="2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Ces milieux abrite une population humaine </a:t>
            </a:r>
            <a:r>
              <a:rPr lang="fr-FR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très importante</a:t>
            </a:r>
            <a:r>
              <a:rPr lang="fr-F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climat océanique:</a:t>
            </a:r>
            <a:endParaRPr lang="fr-FR" sz="24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Une amplitude thermique faible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Les températures moyennes maximum ne sont pas très élevées. Les hivers sont doux et les étés sont tièdes. une température moyenne entre 8 et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15°C.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pluies sont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abondantes (de 800 à 1500 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L'humidité prend des formes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variées.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climat océanique est favorable à la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croissance végétale.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forêt est la végétation naturelle du domaine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océanique.</a:t>
            </a:r>
          </a:p>
          <a:p>
            <a:pPr marL="0" indent="0">
              <a:buNone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501322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79</Words>
  <Application>Microsoft Office PowerPoint</Application>
  <PresentationFormat>Affichage à l'écran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LES DIFFÉRENTS TYPES DE MILIEUX PHYSIQUES DANS LE MONDE</vt:lpstr>
      <vt:lpstr>Diapositive 2</vt:lpstr>
      <vt:lpstr>Les différents climats de la terre</vt:lpstr>
      <vt:lpstr>Les caractéristiques physiques d'un milieu</vt:lpstr>
      <vt:lpstr>  la diversité du climat et de la végétation ont permis de découper la Terre en grandes zones :  </vt:lpstr>
      <vt:lpstr>Diapositive 6</vt:lpstr>
      <vt:lpstr>Diapositive 7</vt:lpstr>
      <vt:lpstr>Le milieu polaire</vt:lpstr>
      <vt:lpstr>Diapositive 9</vt:lpstr>
      <vt:lpstr>Un milieu du climat tempéré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La savane de l’Afrique</vt:lpstr>
      <vt:lpstr>Le milieu tropical</vt:lpstr>
      <vt:lpstr>Diapositive 20</vt:lpstr>
      <vt:lpstr>Le milieu équatoriale</vt:lpstr>
      <vt:lpstr>Diapositive 22</vt:lpstr>
      <vt:lpstr>Diapositive 23</vt:lpstr>
      <vt:lpstr>Diapositive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DIFFÉRENTS TYPES DE MILIEUX PHYSIQUES</dc:title>
  <dc:creator>lenovo</dc:creator>
  <cp:lastModifiedBy>Pc</cp:lastModifiedBy>
  <cp:revision>62</cp:revision>
  <dcterms:created xsi:type="dcterms:W3CDTF">2020-02-18T17:10:52Z</dcterms:created>
  <dcterms:modified xsi:type="dcterms:W3CDTF">2020-03-31T11:18:39Z</dcterms:modified>
</cp:coreProperties>
</file>