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9" r:id="rId3"/>
    <p:sldId id="283" r:id="rId4"/>
    <p:sldId id="284" r:id="rId5"/>
    <p:sldId id="285" r:id="rId6"/>
    <p:sldId id="286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48C"/>
    <a:srgbClr val="1E6B96"/>
    <a:srgbClr val="2890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354" y="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802539-01C0-49FC-A014-A5F6748628D3}" type="datetimeFigureOut">
              <a:rPr lang="fr-FR" smtClean="0"/>
              <a:pPr/>
              <a:t>01/04/2020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ADDA72-F5D2-4AC4-974F-42155746651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5312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</a:t>
            </a:r>
            <a:endParaRPr lang="fr-FR" sz="2800" dirty="0" smtClean="0">
              <a:solidFill>
                <a:srgbClr val="8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sz="2800" dirty="0" smtClean="0">
              <a:solidFill>
                <a:srgbClr val="8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stratigraphie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classement des roches selon leur âge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Deux grands principes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principe de superposition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lorsque deux couches n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ayant pas subi de dislocation tectonique sont superpos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es, la plus 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lev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e est la plus r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cente.</a:t>
            </a:r>
            <a:endParaRPr lang="fr-FR" sz="3600" dirty="0" smtClean="0">
              <a:solidFill>
                <a:srgbClr val="8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principe de continuit</a:t>
            </a:r>
            <a:r>
              <a:rPr lang="fr-FR" sz="2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une couche poss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de, en g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fr-FR" sz="2800" dirty="0" smtClean="0">
                <a:solidFill>
                  <a:srgbClr val="8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ral, le même âge sur toute sa longueur.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142976" y="214290"/>
            <a:ext cx="7143800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i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L’échelle stratigraphique</a:t>
            </a:r>
            <a:endParaRPr lang="fr-FR" sz="3200" i="1" dirty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Géomorphlogie TD Gouachi\Echelle_stratigraphique-cop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5"/>
            <a:ext cx="8501122" cy="5895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b="1" dirty="0" smtClean="0"/>
              <a:t> 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L’âge des roches est localisé sur une échelle stratigraphique. Cette échelle est composée de nombreuses divisions et subdivisions.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ères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- Paléozoïque (trilobites) début : 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580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Ma ( million d’années)</a:t>
            </a:r>
            <a:endParaRPr lang="fr-FR" sz="2800" dirty="0" smtClean="0">
              <a:solidFill>
                <a:srgbClr val="80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- Mésozoïque (ammonites) 245 Ma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- Cénozoïque (nummulites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mammifères) 65 Ma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- Quaternaire (hommes) 1,8 Ma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périodes ou systèmes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époques ou séries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étages (fossiles caractéristiques)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4929222" cy="857256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     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l</a:t>
            </a:r>
            <a:r>
              <a:rPr lang="fr-FR" sz="3200" dirty="0" smtClean="0">
                <a:solidFill>
                  <a:srgbClr val="FF0000"/>
                </a:solidFill>
              </a:rPr>
              <a:t>ecture </a:t>
            </a:r>
            <a:r>
              <a:rPr lang="fr-FR" sz="3200" dirty="0" smtClean="0">
                <a:solidFill>
                  <a:srgbClr val="FF0000"/>
                </a:solidFill>
              </a:rPr>
              <a:t>de la carte géologique</a:t>
            </a:r>
            <a:br>
              <a:rPr lang="fr-FR" sz="3200" dirty="0" smtClean="0">
                <a:solidFill>
                  <a:srgbClr val="FF0000"/>
                </a:solidFill>
              </a:rPr>
            </a:b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notation des terrains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une couleur particulière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Paléozoïque : brun ou noir ou vert olive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Mésozoïque : trias en violet, jurassique en bleu, crétacé en vert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Cénozoïque : Paléogène (</a:t>
            </a:r>
            <a:r>
              <a:rPr lang="fr-FR" sz="2800" dirty="0" err="1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PalEoOli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en orange, Néogène (</a:t>
            </a:r>
            <a:r>
              <a:rPr lang="fr-FR" sz="2800" dirty="0" err="1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MioPlio</a:t>
            </a: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en jaune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Quaternaire en jaune clair ou en pointillé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Les roches magmatiques sont en rouge ou en rose (Précambrien en général).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dirty="0" smtClean="0"/>
              <a:t> </a:t>
            </a:r>
            <a:r>
              <a:rPr lang="fr-FR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échelles stratigraphiques et de résistance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Dans un premier temps, on doit prendre en considération l’ensemble des affleurements signalés sur la carte et noter comment se fait leur succession.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tous les étages sont-ils représentés (entre le plus ancien et le plus récent) 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se succèdent-ils toujours dans le même ordre 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8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ont-ils tous la même épaisseur ?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c\Desktop\Géomorphlogie TD Gouachi\99 Sedr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682305" cy="582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66</Words>
  <Application>Microsoft Office PowerPoint</Application>
  <PresentationFormat>Affichage à l'écran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Débit</vt:lpstr>
      <vt:lpstr>Diapositive 1</vt:lpstr>
      <vt:lpstr>Diapositive 2</vt:lpstr>
      <vt:lpstr>Diapositive 3</vt:lpstr>
      <vt:lpstr>         lecture de la carte géologique 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67</cp:revision>
  <dcterms:created xsi:type="dcterms:W3CDTF">2016-10-09T06:26:05Z</dcterms:created>
  <dcterms:modified xsi:type="dcterms:W3CDTF">2020-04-01T19:43:22Z</dcterms:modified>
</cp:coreProperties>
</file>