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68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0" r:id="rId13"/>
    <p:sldId id="276" r:id="rId14"/>
    <p:sldId id="277" r:id="rId15"/>
    <p:sldId id="278" r:id="rId16"/>
    <p:sldId id="28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48C"/>
    <a:srgbClr val="1E6B96"/>
    <a:srgbClr val="2890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142976" y="214290"/>
            <a:ext cx="7143800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i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Schéma général de causalité de la géomorphologie</a:t>
            </a:r>
            <a:endParaRPr lang="fr-FR" sz="3200" i="1" dirty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785926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Le point de départ est l’interférence entre deux types de relations 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Des relations temporelles : des faits géomorphologiques contiennent une part d’éléments hérités , ces héritages se conservent d’autant mieux que la dynamique actuelle est plus faible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85729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Sans les forces internes , il n’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yaurait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pas de terres  émergées , cette relation s’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éffectue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par l’intermédiaire de deux facteurs .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L’évolution tectonique commande l’évolution morphogénétique .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Les régions d’ablation sont toutes des régions de soulèvement actuel ou hérité d’un passé plus ou moins lointain et des régions </a:t>
            </a:r>
            <a:r>
              <a:rPr lang="fr-FR" sz="280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 remblaiement</a:t>
            </a: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Boucliers septentrionaux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 : ceinturent l’océan arctique de part et d’autre de l’Atlantique , on trouve : </a:t>
            </a: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Boucliers Canadien et Scandinave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dresse chacun un Bourrelet marginal : le Groenland du Nord et les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Scand</a:t>
            </a: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Boucliers de </a:t>
            </a:r>
            <a:r>
              <a:rPr lang="fr-FR" sz="2800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Siberie</a:t>
            </a:r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et de Mongolie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 : c’est des vieux Boucliers  ont été violement disloqués aux approches des chaines récentes de l’Asie Centrale : les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thian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–Chan </a:t>
            </a: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28728" y="214290"/>
            <a:ext cx="6858048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i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grands domaines structuraux du globe</a:t>
            </a:r>
            <a:endParaRPr lang="fr-FR" sz="3200" i="1" dirty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9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428604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Boucliers tropicaux : forment quatre ensembles : 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fr-FR" sz="2800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Boucliess</a:t>
            </a:r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guano-brésilien 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, Africain , Indien ( Dekkan ), Australien  souvent morcelés par de vastes cuvettes sédimentaires (A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mazone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Parana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, Tchad , Congo …..) , ils comportent des Bourrelets marginaux et une Gigantesque suite de fossés d’effondrement , le Rif Africain qui s’allonge sur 6000 km entre la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Zambese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et la Syrie , bordé de grands volcans.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42853"/>
            <a:ext cx="84296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chaines de montagne jeunes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Deux grands domaines de plissements récents et de montagnes jeunes accidentent le globe :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Le domaine américano-andin et le domaine alpin 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La grande cordillère américaine est la plus ancienne , elle court le long du pacifique sur 19000 km entre l’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alaska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et la terre de feu , jalonnée par une série de volcans qui constituent de très hauts sommets .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lang="fr-FR" sz="2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guirlands</a:t>
            </a: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ou arcs insulaires : apparaissent comme des chaines de montagne ou l’orogenèse débute à peine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42853"/>
            <a:ext cx="84296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500043"/>
            <a:ext cx="80010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L’assise structurale des massifs anciens et des « boucliers »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est formée de matériaux indurés que l’on regroupe sous le nom de socle. La distinction entre ces deux ensembles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structuraux repose sur la taille :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- les boucliers qualifient des immenses régions de socle </a:t>
            </a:r>
            <a:r>
              <a:rPr lang="fr-FR" sz="280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(de taille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presque continentale) : bouclier canadien, </a:t>
            </a:r>
            <a:r>
              <a:rPr lang="fr-FR" sz="280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scandinave ou sibérien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- les massifs anciens (ou montagnes de socle) se limitent à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des espaces plus réduits (massif Central, massif armoricain)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Pc\Desktop\Géomorphlogie TD Gouachi\TD N°04 Les grands domaines structuraux\20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14620"/>
            <a:ext cx="8543956" cy="2064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Géomorphlogie TD Gouachi\23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429552" cy="6110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500043"/>
            <a:ext cx="86439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Des relations dynamiques entre phénomènes de nature différente ex : les facteurs morpho climatiques commandent la dissection d’unités structurales. Suivant les conditions morpho climatiques , le dégagement des reliefs structuraux se fait plus ou moins bien , ainsi la sculpture est beaucoup plus fine dans une région subaride à ruissellement que dans une région de forets denses.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sz="2800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57166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Relations temporelles et relations dynamiques ne sont donc pas de même nature.</a:t>
            </a: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0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Les types de reliefs structuraux commandent les modalités de dissection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La dynamique correspond à l’axe des x et le temps à l’axe des y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Quand les interactions dynamiques sont simultanées , elles sont représentées par des flèches horizontales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Quand elles sont décalées dans le temps , elles sont figurées par des flèches obliques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Du point de vue dynamique , l’opposition dialectique majeure est entre les forces internes et les forces externes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Il faut distinguer dans la structure trois éléments 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La lithologie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 : qui résulte de la nature initiale des sédiments , elle-même commandée par les conditions de dynamique externe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Entre lithologie et évolution tectonique il ya interaction 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La lithologie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: déclenche certains mouvements tectoniques comme le </a:t>
            </a:r>
            <a:r>
              <a:rPr lang="fr-FR" sz="2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diapirisme</a:t>
            </a: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( roches magmatiques )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, elle influe sur le style tectonique 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214290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En revanche la tectonique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commande les épanchements volcaniques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etrainent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	 certains modifications mécaniques des roches comme la schistosité et l’écrasement .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L’évolution tectonique : dont les manifestations actuelles sont la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tecto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-dynamique .</a:t>
            </a: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L’évolution tectonique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se continue avec une plus ou moins grande intensité , c’est ce qu’on appelle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tecto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-dynamique ou mouvements actuels , elle affecte des structures déjà formées et elle peut créer des failles et des plis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428604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fr-FR" sz="2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tectostatique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 : est constituée par les déformations acquises des couches , des dispositions qui ne se modifient plus , qui sont donc statiques et ont un rôle passif , à l’inverse de la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técto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dynamique , elle se traduit avec la lithologie sous la forme de l’érosion différentielle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85729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Conclusion :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Une structure est caractérisée par une certaine lithologie ( nature des  couches ).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tectostatique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( dispositions des couches antérieurement acquises ).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Une certaine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tectodynamique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qui tantôt ( tendance à la dissection ou au remblaiement ), l’évolution morphogénétique ).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L’action des forces externes est sous la dépendance des forces des forces internes qui jouent le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role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de moteur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505</TotalTime>
  <Words>299</Words>
  <Application>Microsoft Office PowerPoint</Application>
  <PresentationFormat>Affichage à l'écran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56</cp:revision>
  <dcterms:created xsi:type="dcterms:W3CDTF">2016-10-09T06:26:05Z</dcterms:created>
  <dcterms:modified xsi:type="dcterms:W3CDTF">2020-04-01T17:57:37Z</dcterms:modified>
</cp:coreProperties>
</file>