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2" r:id="rId4"/>
    <p:sldId id="277" r:id="rId5"/>
    <p:sldId id="307" r:id="rId6"/>
    <p:sldId id="295" r:id="rId7"/>
    <p:sldId id="276" r:id="rId8"/>
    <p:sldId id="317" r:id="rId9"/>
    <p:sldId id="293" r:id="rId10"/>
    <p:sldId id="269" r:id="rId11"/>
    <p:sldId id="314" r:id="rId12"/>
    <p:sldId id="265" r:id="rId13"/>
    <p:sldId id="316" r:id="rId14"/>
    <p:sldId id="264" r:id="rId15"/>
    <p:sldId id="267" r:id="rId16"/>
    <p:sldId id="297" r:id="rId17"/>
    <p:sldId id="296" r:id="rId18"/>
    <p:sldId id="259" r:id="rId19"/>
    <p:sldId id="291" r:id="rId20"/>
    <p:sldId id="260" r:id="rId21"/>
    <p:sldId id="282" r:id="rId22"/>
    <p:sldId id="313" r:id="rId23"/>
    <p:sldId id="290" r:id="rId24"/>
    <p:sldId id="268" r:id="rId25"/>
    <p:sldId id="288" r:id="rId26"/>
    <p:sldId id="308" r:id="rId27"/>
    <p:sldId id="289" r:id="rId28"/>
    <p:sldId id="285" r:id="rId29"/>
    <p:sldId id="318" r:id="rId30"/>
    <p:sldId id="319" r:id="rId31"/>
    <p:sldId id="320" r:id="rId32"/>
    <p:sldId id="287" r:id="rId33"/>
    <p:sldId id="273" r:id="rId34"/>
    <p:sldId id="274" r:id="rId35"/>
    <p:sldId id="298" r:id="rId36"/>
    <p:sldId id="278" r:id="rId37"/>
    <p:sldId id="284" r:id="rId38"/>
    <p:sldId id="257" r:id="rId39"/>
    <p:sldId id="266" r:id="rId40"/>
    <p:sldId id="275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2F0D-9B0F-4EA4-84B5-F049F54D244F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444B-6186-466D-A22C-DC20045F8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87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2F0D-9B0F-4EA4-84B5-F049F54D244F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444B-6186-466D-A22C-DC20045F8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28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2F0D-9B0F-4EA4-84B5-F049F54D244F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444B-6186-466D-A22C-DC20045F8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36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2F0D-9B0F-4EA4-84B5-F049F54D244F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444B-6186-466D-A22C-DC20045F8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16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2F0D-9B0F-4EA4-84B5-F049F54D244F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444B-6186-466D-A22C-DC20045F8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85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2F0D-9B0F-4EA4-84B5-F049F54D244F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444B-6186-466D-A22C-DC20045F8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11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2F0D-9B0F-4EA4-84B5-F049F54D244F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444B-6186-466D-A22C-DC20045F8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32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2F0D-9B0F-4EA4-84B5-F049F54D244F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444B-6186-466D-A22C-DC20045F8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77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2F0D-9B0F-4EA4-84B5-F049F54D244F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444B-6186-466D-A22C-DC20045F8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54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2F0D-9B0F-4EA4-84B5-F049F54D244F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444B-6186-466D-A22C-DC20045F8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53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2F0D-9B0F-4EA4-84B5-F049F54D244F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444B-6186-466D-A22C-DC20045F8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53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42F0D-9B0F-4EA4-84B5-F049F54D244F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444B-6186-466D-A22C-DC20045F85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0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916832"/>
            <a:ext cx="7056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b="1" dirty="0" smtClean="0">
                <a:solidFill>
                  <a:srgbClr val="33CC00"/>
                </a:solidFill>
                <a:effectLst/>
                <a:latin typeface="Arial"/>
              </a:rPr>
              <a:t>Tissu musculaire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28400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coledesmaitres.net/biologie/images_musculaire/muscu_lisse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istgen6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96448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07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T-aBGk1byHy_TAAAEqWPEP-zJzLAAhNeBInlVN8BzNDSPyjxz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8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8915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4248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4000" b="1" dirty="0" smtClean="0"/>
              <a:t>ORGANISATION DES TISSUS MUSCULAIRES LISSES</a:t>
            </a:r>
          </a:p>
        </p:txBody>
      </p:sp>
    </p:spTree>
    <p:extLst>
      <p:ext uri="{BB962C8B-B14F-4D97-AF65-F5344CB8AC3E}">
        <p14:creationId xmlns:p14="http://schemas.microsoft.com/office/powerpoint/2010/main" val="1531612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te-serveur.univ-lyon1.fr/physiogerland/sys_digestif/images/coupe%20par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-lemm.univ-lille1.fr/biologie/tissus/apprendre/diapos/diapo%20modif/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486595"/>
              </p:ext>
            </p:extLst>
          </p:nvPr>
        </p:nvGraphicFramePr>
        <p:xfrm>
          <a:off x="1079611" y="5085184"/>
          <a:ext cx="6984776" cy="1554480"/>
        </p:xfrm>
        <a:graphic>
          <a:graphicData uri="http://schemas.openxmlformats.org/drawingml/2006/table">
            <a:tbl>
              <a:tblPr/>
              <a:tblGrid>
                <a:gridCol w="698477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b="1">
                          <a:solidFill>
                            <a:srgbClr val="33CC00"/>
                          </a:solidFill>
                          <a:effectLst/>
                          <a:latin typeface="Arial"/>
                        </a:rPr>
                        <a:t>Observation de tissu musculaire lisse selon deux plans de coupe differents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  <a:latin typeface="Arial"/>
                        </a:rPr>
                        <a:t>1-fibres musculaires lisses en coupe longitudinale ;</a:t>
                      </a:r>
                      <a:br>
                        <a:rPr lang="fr-FR" dirty="0">
                          <a:effectLst/>
                          <a:latin typeface="Arial"/>
                        </a:rPr>
                      </a:br>
                      <a:r>
                        <a:rPr lang="fr-FR" dirty="0">
                          <a:effectLst/>
                          <a:latin typeface="Arial"/>
                        </a:rPr>
                        <a:t>2-fibres musculaires lisses en coupe transversale ;</a:t>
                      </a:r>
                      <a:br>
                        <a:rPr lang="fr-FR" dirty="0">
                          <a:effectLst/>
                          <a:latin typeface="Arial"/>
                        </a:rPr>
                      </a:br>
                      <a:r>
                        <a:rPr lang="fr-FR" dirty="0">
                          <a:effectLst/>
                          <a:latin typeface="Arial"/>
                        </a:rPr>
                        <a:t>3-épithélium de revêtement </a:t>
                      </a:r>
                      <a:r>
                        <a:rPr lang="fr-FR" dirty="0" err="1">
                          <a:effectLst/>
                          <a:latin typeface="Arial"/>
                        </a:rPr>
                        <a:t>unistratifié</a:t>
                      </a:r>
                      <a:r>
                        <a:rPr lang="fr-FR" dirty="0">
                          <a:effectLst/>
                          <a:latin typeface="Arial"/>
                        </a:rPr>
                        <a:t> pavimenteux (mésentère)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03438" y="2674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ésultat de recherche d'images pour &quot;innervation du tissu musculai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113"/>
            <a:ext cx="8712968" cy="638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innervation du tissu musculai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404664"/>
            <a:ext cx="9144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QXUxNV904UoL6xTvXGHpusPdCeE4O-3rPUW_e3j_9aytHLqD1-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524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tissu musculai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33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innervation du tissu musculai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3" y="196489"/>
            <a:ext cx="8902803" cy="65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0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 2 : Fibres musculaires striées en microscopie opt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971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3.gstatic.com/images?q=tbn:ANd9GcQNNoup4n2GI0TvT7aTs0oCG9sjFLwmlbSc5jfVwnWbCTdZO8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3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le tissu musculaire strie squelettiqu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861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tissu musculai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questmachine.org/picture/sch_mus_stri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8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tissu musculaire strié squelettiqu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3" y="148951"/>
            <a:ext cx="7867650" cy="67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17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b-gersite.com/HISTOLOGIE/HISTGENE/histgen1/histgen6/histgen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49694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201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ltra-fib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973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pe-les-muscles.e-monsite.com/medias/images/nouveau.image.bitmap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5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cap' IDE: Anatomie du système locomoteur (myologi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529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9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Ã©sultat de recherche d'images pour &quot;tissu musculai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ysiologie des systèmes intégrés, les principes et fonctions - Le système  membranaire muscula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532440" cy="607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746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ystème musculaire Flashcards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712968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279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9/94/1023_T-tub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6895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74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ebapps.fundp.ac.be/umdb/histohuma/histohuma/img/tmp/12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" y="0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41788" y="6021288"/>
            <a:ext cx="2649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Muscle </a:t>
            </a:r>
            <a:r>
              <a:rPr lang="fr-FR" b="1" dirty="0"/>
              <a:t>strié squelettique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299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ebapps.fundp.ac.be/umdb/histohuma/histohuma/img/tmp/12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50722" y="5589240"/>
            <a:ext cx="2193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Champs de </a:t>
            </a:r>
            <a:r>
              <a:rPr lang="fr-FR" b="1" dirty="0" err="1"/>
              <a:t>Conheim</a:t>
            </a:r>
            <a:r>
              <a:rPr lang="fr-FR" b="1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325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ésultat de recherche d'images pour &quot;innervation du tissu musculai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24936" cy="591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042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2.gstatic.com/images?q=tbn:ANd9GcReDOhDJXoiv7UfbGAjGAAaoqcEeOu5Ahp10TITSNaGGkeztY-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2.gstatic.com/images?q=tbn:ANd9GcRwBt1lWjcnxN4ds7RqjJxawHD8X3YqRPuopRmxgycKttptBn7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807"/>
            <a:ext cx="824440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2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-lemm.univ-lille1.fr/biologie/tissus/apprendre/images/tissu_cardiaqu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476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946816"/>
              </p:ext>
            </p:extLst>
          </p:nvPr>
        </p:nvGraphicFramePr>
        <p:xfrm>
          <a:off x="827584" y="4725144"/>
          <a:ext cx="7416824" cy="1828800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33CC00"/>
                          </a:solidFill>
                          <a:effectLst/>
                          <a:latin typeface="Arial"/>
                        </a:rPr>
                        <a:t>Observation d'une coupe longitudinale de muscle cardiaque et interprétation schématique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  <a:latin typeface="Arial"/>
                        </a:rPr>
                        <a:t>1-strie scalariforme ; 2-noyau axial ; 3-sarcoplasme de cellule musculaire cardiaque ; 4-myofibrilles à striation transversale ; 5-sarcolemme ; 6-endomysium ; 7-noyau d'un fibroblaste ; 8-capillaire sanguin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http://www-lemm.univ-lille1.fr/biologie/tissus/apprendre/diapos/diapo%2030-06-06/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8164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apageweb.umontreal.ca/cabanat/bio2412/Images/Pageh062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1.gstatic.com/images?q=tbn:ANd9GcSmVuWzYAqWCeooqcdxLmkK5SNr7t3Wwehk0rYThw9VdPda3Bv8u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2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pronovost.profweb.ca/labo/muscles/muscle_cardiaque4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28" y="0"/>
            <a:ext cx="9175628" cy="684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6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le tissu musculai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9" y="404664"/>
            <a:ext cx="896448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40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innervation du tissu musculai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39944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5871" y="107340"/>
            <a:ext cx="2642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33CC00"/>
                </a:solidFill>
                <a:latin typeface="Arial"/>
              </a:rPr>
              <a:t>Tissu </a:t>
            </a:r>
            <a:r>
              <a:rPr lang="fr-FR" b="1" dirty="0" smtClean="0">
                <a:solidFill>
                  <a:srgbClr val="33CC00"/>
                </a:solidFill>
                <a:latin typeface="Arial"/>
              </a:rPr>
              <a:t>musculaire lisse</a:t>
            </a:r>
            <a:endParaRPr lang="fr-FR" b="1" dirty="0"/>
          </a:p>
        </p:txBody>
      </p:sp>
      <p:pic>
        <p:nvPicPr>
          <p:cNvPr id="3" name="Picture 2" descr="Figure 19 : Structure de la fibre musculaire li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0" y="1628800"/>
            <a:ext cx="89675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3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ysiologie et Physiopathologie de la Cellule Musculai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784976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66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b-gersite.com/HISTOLOGIE/HISTGENE/histgen1/histgen6/histgen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71</Words>
  <Application>Microsoft Office PowerPoint</Application>
  <PresentationFormat>Affichage à l'écran (4:3)</PresentationFormat>
  <Paragraphs>10</Paragraphs>
  <Slides>40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Admin</cp:lastModifiedBy>
  <cp:revision>59</cp:revision>
  <dcterms:created xsi:type="dcterms:W3CDTF">2016-02-17T19:52:57Z</dcterms:created>
  <dcterms:modified xsi:type="dcterms:W3CDTF">2021-05-04T01:21:09Z</dcterms:modified>
</cp:coreProperties>
</file>