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0" r:id="rId4"/>
    <p:sldId id="262" r:id="rId5"/>
    <p:sldId id="264" r:id="rId6"/>
    <p:sldId id="266" r:id="rId7"/>
    <p:sldId id="276" r:id="rId8"/>
    <p:sldId id="267" r:id="rId9"/>
    <p:sldId id="269" r:id="rId10"/>
    <p:sldId id="271" r:id="rId11"/>
    <p:sldId id="272" r:id="rId12"/>
    <p:sldId id="274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5A692-3222-4148-BA42-6034C4825438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8CC96-C02C-4196-AF4C-79F493F918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BC380-C5EB-4E6D-8010-058EEC8CCCA1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77C1-A46D-4175-B12D-73132716C82A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F994F-2A51-4B06-8D57-0642BFF8F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77C1-A46D-4175-B12D-73132716C82A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F994F-2A51-4B06-8D57-0642BFF8F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77C1-A46D-4175-B12D-73132716C82A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F994F-2A51-4B06-8D57-0642BFF8F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77C1-A46D-4175-B12D-73132716C82A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F994F-2A51-4B06-8D57-0642BFF8F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77C1-A46D-4175-B12D-73132716C82A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F994F-2A51-4B06-8D57-0642BFF8F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77C1-A46D-4175-B12D-73132716C82A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F994F-2A51-4B06-8D57-0642BFF8F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77C1-A46D-4175-B12D-73132716C82A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F994F-2A51-4B06-8D57-0642BFF8F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77C1-A46D-4175-B12D-73132716C82A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F994F-2A51-4B06-8D57-0642BFF8F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77C1-A46D-4175-B12D-73132716C82A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F994F-2A51-4B06-8D57-0642BFF8F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77C1-A46D-4175-B12D-73132716C82A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F994F-2A51-4B06-8D57-0642BFF8F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377C1-A46D-4175-B12D-73132716C82A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F994F-2A51-4B06-8D57-0642BFF8F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377C1-A46D-4175-B12D-73132716C82A}" type="datetimeFigureOut">
              <a:rPr lang="fr-FR" smtClean="0"/>
              <a:pPr/>
              <a:t>06/06/2021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F994F-2A51-4B06-8D57-0642BFF8F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u="sng" dirty="0" smtClean="0"/>
              <a:t>Anatomie  des  volailles</a:t>
            </a:r>
            <a:endParaRPr lang="fr-FR" sz="5400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fr-FR" sz="36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SACS  AERIENS</a:t>
            </a:r>
            <a:endParaRPr lang="fr-FR" sz="3600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HP\Desktop\dossier oiseaux\sacs aérien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8001056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u="sng" dirty="0" smtClean="0"/>
              <a:t>REINS   DES  VOLAILLES</a:t>
            </a:r>
            <a:endParaRPr lang="fr-FR" u="sng" dirty="0"/>
          </a:p>
        </p:txBody>
      </p:sp>
      <p:pic>
        <p:nvPicPr>
          <p:cNvPr id="4" name="Picture 2" descr="C:\Users\HP\Desktop\dossier oiseaux\Reins volaille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928670"/>
            <a:ext cx="5857916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pic>
        <p:nvPicPr>
          <p:cNvPr id="2050" name="Picture 2" descr="C:\Users\HP\Desktop\dossier oiseaux\appareil-de-reproduction-chez-les-oiseau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428604"/>
            <a:ext cx="8229600" cy="6072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 descr="C:\Users\HP\Desktop\dossier oiseaux\Poule_anatomie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14393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fr-FR" sz="4800" u="sng" dirty="0" smtClean="0">
                <a:solidFill>
                  <a:srgbClr val="FF0000"/>
                </a:solidFill>
              </a:rPr>
              <a:t>CLASSIFICATION</a:t>
            </a:r>
            <a:r>
              <a:rPr lang="fr-FR" sz="4800" dirty="0" smtClean="0">
                <a:solidFill>
                  <a:srgbClr val="FF0000"/>
                </a:solidFill>
              </a:rPr>
              <a:t/>
            </a:r>
            <a:br>
              <a:rPr lang="fr-FR" sz="4800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sz="4400" dirty="0" smtClean="0">
                <a:solidFill>
                  <a:srgbClr val="FF0000"/>
                </a:solidFill>
              </a:rPr>
              <a:t>Les  oiseaux forment un groupe zoologique très  important qui  comprend plus de 20.000 espèces.</a:t>
            </a:r>
            <a:br>
              <a:rPr lang="fr-FR" sz="4400" dirty="0" smtClean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fr-FR" sz="4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RATITES</a:t>
            </a:r>
            <a:endParaRPr lang="fr-FR" sz="4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1"/>
          </p:nvPr>
        </p:nvSpPr>
        <p:spPr>
          <a:xfrm>
            <a:off x="0" y="1142984"/>
            <a:ext cx="4286248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fr-FR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Dépourvus de bréchet, ils ne volent pas (Autruche)</a:t>
            </a:r>
          </a:p>
          <a:p>
            <a:endParaRPr lang="fr-FR" sz="48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HP\Desktop\dossier oiseaux\Autruch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285860"/>
            <a:ext cx="5000628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115328" cy="928670"/>
          </a:xfrm>
        </p:spPr>
        <p:txBody>
          <a:bodyPr>
            <a:normAutofit/>
          </a:bodyPr>
          <a:lstStyle/>
          <a:p>
            <a:pPr algn="ctr"/>
            <a:r>
              <a:rPr lang="fr-FR" sz="4000" b="1" u="sng" dirty="0" smtClean="0">
                <a:solidFill>
                  <a:srgbClr val="FF0000"/>
                </a:solidFill>
              </a:rPr>
              <a:t>IMPENNES</a:t>
            </a:r>
            <a:endParaRPr lang="fr-FR" sz="4000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214282" y="1214422"/>
            <a:ext cx="3714776" cy="4911741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Présentent un bréchet, leurs ailes sont comparables à des nageoires </a:t>
            </a:r>
          </a:p>
          <a:p>
            <a:r>
              <a:rPr lang="fr-F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(pingouins,</a:t>
            </a:r>
          </a:p>
          <a:p>
            <a:r>
              <a:rPr lang="fr-F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manchots……)</a:t>
            </a:r>
            <a:endParaRPr lang="fr-FR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HP\Desktop\dossier oiseaux\Pinguoi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6248" y="928670"/>
            <a:ext cx="4286280" cy="2928958"/>
          </a:xfrm>
          <a:prstGeom prst="rect">
            <a:avLst/>
          </a:prstGeom>
          <a:noFill/>
        </p:spPr>
      </p:pic>
      <p:pic>
        <p:nvPicPr>
          <p:cNvPr id="2051" name="Picture 3" descr="C:\Users\HP\Desktop\dossier oiseaux\Mancho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929066"/>
            <a:ext cx="4286280" cy="292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401080" cy="2214554"/>
          </a:xfrm>
        </p:spPr>
        <p:txBody>
          <a:bodyPr>
            <a:normAutofit/>
          </a:bodyPr>
          <a:lstStyle/>
          <a:p>
            <a:pPr algn="ctr"/>
            <a:r>
              <a:rPr lang="fr-FR" sz="4000" b="1" u="sng" dirty="0" smtClean="0">
                <a:solidFill>
                  <a:srgbClr val="FF0000"/>
                </a:solidFill>
              </a:rPr>
              <a:t>CARINATES</a:t>
            </a:r>
            <a:r>
              <a:rPr lang="fr-FR" sz="4000" b="1" dirty="0" smtClean="0">
                <a:solidFill>
                  <a:srgbClr val="FF0000"/>
                </a:solidFill>
              </a:rPr>
              <a:t/>
            </a:r>
            <a:br>
              <a:rPr lang="fr-FR" sz="4000" b="1" dirty="0" smtClean="0">
                <a:solidFill>
                  <a:srgbClr val="FF0000"/>
                </a:solidFill>
              </a:rPr>
            </a:br>
            <a:r>
              <a:rPr lang="fr-FR" sz="2800" b="1" dirty="0" smtClean="0">
                <a:solidFill>
                  <a:srgbClr val="FF0000"/>
                </a:solidFill>
              </a:rPr>
              <a:t>Avec bréchet, ils sont adaptés au vol et groupés en 3 ordres:</a:t>
            </a:r>
            <a:r>
              <a:rPr lang="fr-FR" sz="4000" b="1" dirty="0" smtClean="0"/>
              <a:t/>
            </a:r>
            <a:br>
              <a:rPr lang="fr-FR" sz="4000" b="1" dirty="0" smtClean="0"/>
            </a:br>
            <a:endParaRPr lang="fr-FR" sz="40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214282" y="857232"/>
            <a:ext cx="8501122" cy="5715040"/>
          </a:xfrm>
        </p:spPr>
        <p:txBody>
          <a:bodyPr>
            <a:normAutofit/>
          </a:bodyPr>
          <a:lstStyle/>
          <a:p>
            <a:endParaRPr lang="fr-FR" sz="2400" b="1" dirty="0" smtClean="0"/>
          </a:p>
          <a:p>
            <a:endParaRPr lang="fr-FR" sz="2400" b="1" dirty="0" smtClean="0"/>
          </a:p>
          <a:p>
            <a:endParaRPr lang="fr-FR" sz="2400" b="1" dirty="0" smtClean="0"/>
          </a:p>
          <a:p>
            <a:r>
              <a:rPr lang="fr-F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Galliformes</a:t>
            </a:r>
          </a:p>
          <a:p>
            <a:endParaRPr lang="fr-FR" sz="2400" b="1" dirty="0" smtClean="0"/>
          </a:p>
          <a:p>
            <a:endParaRPr lang="fr-FR" sz="2400" b="1" dirty="0" smtClean="0"/>
          </a:p>
          <a:p>
            <a:r>
              <a:rPr lang="fr-FR" sz="2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Columbiformes</a:t>
            </a:r>
            <a:endParaRPr lang="fr-FR" sz="2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fr-FR" sz="2400" b="1" dirty="0" smtClean="0"/>
          </a:p>
          <a:p>
            <a:endParaRPr lang="fr-FR" sz="2400" b="1" dirty="0" smtClean="0"/>
          </a:p>
          <a:p>
            <a:endParaRPr lang="fr-FR" sz="2400" b="1" dirty="0" smtClean="0"/>
          </a:p>
          <a:p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Ansériformes</a:t>
            </a:r>
            <a:endParaRPr lang="fr-FR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HP\Desktop\dossier oiseaux\Poul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571612"/>
            <a:ext cx="2357454" cy="1714512"/>
          </a:xfrm>
          <a:prstGeom prst="rect">
            <a:avLst/>
          </a:prstGeom>
          <a:noFill/>
        </p:spPr>
      </p:pic>
      <p:pic>
        <p:nvPicPr>
          <p:cNvPr id="3075" name="Picture 3" descr="C:\Users\HP\Desktop\dossier oiseaux\Dind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1571612"/>
            <a:ext cx="2357422" cy="1714512"/>
          </a:xfrm>
          <a:prstGeom prst="rect">
            <a:avLst/>
          </a:prstGeom>
          <a:noFill/>
        </p:spPr>
      </p:pic>
      <p:pic>
        <p:nvPicPr>
          <p:cNvPr id="3076" name="Picture 4" descr="C:\Users\HP\Desktop\dossier oiseaux\Pintad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1571612"/>
            <a:ext cx="2286016" cy="1714512"/>
          </a:xfrm>
          <a:prstGeom prst="rect">
            <a:avLst/>
          </a:prstGeom>
          <a:noFill/>
        </p:spPr>
      </p:pic>
      <p:pic>
        <p:nvPicPr>
          <p:cNvPr id="3077" name="Picture 5" descr="C:\Users\HP\Desktop\dossier oiseaux\Pigeo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496" y="3286124"/>
            <a:ext cx="2466975" cy="1571636"/>
          </a:xfrm>
          <a:prstGeom prst="rect">
            <a:avLst/>
          </a:prstGeom>
          <a:noFill/>
        </p:spPr>
      </p:pic>
      <p:pic>
        <p:nvPicPr>
          <p:cNvPr id="3078" name="Picture 6" descr="C:\Users\HP\Desktop\dossier oiseaux\Canard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0298" y="4857760"/>
            <a:ext cx="2143125" cy="2000240"/>
          </a:xfrm>
          <a:prstGeom prst="rect">
            <a:avLst/>
          </a:prstGeom>
          <a:noFill/>
        </p:spPr>
      </p:pic>
      <p:pic>
        <p:nvPicPr>
          <p:cNvPr id="3079" name="Picture 7" descr="C:\Users\HP\Desktop\dossier oiseaux\Oie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3438" y="4857760"/>
            <a:ext cx="2071702" cy="2000239"/>
          </a:xfrm>
          <a:prstGeom prst="rect">
            <a:avLst/>
          </a:prstGeom>
          <a:noFill/>
        </p:spPr>
      </p:pic>
      <p:pic>
        <p:nvPicPr>
          <p:cNvPr id="3080" name="Picture 8" descr="C:\Users\HP\Desktop\dossier oiseaux\Cygne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15140" y="4857760"/>
            <a:ext cx="2214546" cy="200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fr-FR" u="sng" dirty="0" smtClean="0"/>
              <a:t>Squelette</a:t>
            </a:r>
            <a:endParaRPr lang="fr-FR" u="sng" dirty="0"/>
          </a:p>
        </p:txBody>
      </p:sp>
      <p:pic>
        <p:nvPicPr>
          <p:cNvPr id="1026" name="Picture 2" descr="C:\Users\HP\Desktop\dossier oiseaux\Squel oisea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71546"/>
            <a:ext cx="6572296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fr-FR" u="sng" dirty="0" smtClean="0">
                <a:solidFill>
                  <a:srgbClr val="0070C0"/>
                </a:solidFill>
              </a:rPr>
              <a:t>Bréchet</a:t>
            </a:r>
            <a:endParaRPr lang="fr-FR" u="sng" dirty="0">
              <a:solidFill>
                <a:srgbClr val="0070C0"/>
              </a:solidFill>
            </a:endParaRPr>
          </a:p>
        </p:txBody>
      </p:sp>
      <p:pic>
        <p:nvPicPr>
          <p:cNvPr id="7" name="Picture 2" descr="C:\Users\HP\Desktop\dossier oiseaux\Bréche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071546"/>
            <a:ext cx="5929354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fr-FR" u="sng" dirty="0" smtClean="0"/>
              <a:t>Splanchnologie</a:t>
            </a:r>
            <a:endParaRPr lang="fr-FR" u="sng" dirty="0"/>
          </a:p>
        </p:txBody>
      </p:sp>
      <p:pic>
        <p:nvPicPr>
          <p:cNvPr id="4098" name="Picture 2" descr="C:\Users\HP\Desktop\dossier oiseaux\anatomie-de-poulet-1928223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071538" y="1000108"/>
            <a:ext cx="7358114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47</Words>
  <Application>Microsoft Office PowerPoint</Application>
  <PresentationFormat>Affichage à l'écran (4:3)</PresentationFormat>
  <Paragraphs>26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Anatomie  des  volailles</vt:lpstr>
      <vt:lpstr>Diapositive 2</vt:lpstr>
      <vt:lpstr>CLASSIFICATION   Les  oiseaux forment un groupe zoologique très  important qui  comprend plus de 20.000 espèces. </vt:lpstr>
      <vt:lpstr>RATITES</vt:lpstr>
      <vt:lpstr>IMPENNES</vt:lpstr>
      <vt:lpstr>CARINATES Avec bréchet, ils sont adaptés au vol et groupés en 3 ordres: </vt:lpstr>
      <vt:lpstr>Squelette</vt:lpstr>
      <vt:lpstr>Bréchet</vt:lpstr>
      <vt:lpstr>Splanchnologie</vt:lpstr>
      <vt:lpstr>SACS  AERIENS</vt:lpstr>
      <vt:lpstr>REINS   DES  VOLAILLES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Anatomie  des  volailles</dc:title>
  <dc:creator>HP</dc:creator>
  <cp:lastModifiedBy>HP</cp:lastModifiedBy>
  <cp:revision>2</cp:revision>
  <dcterms:created xsi:type="dcterms:W3CDTF">2021-06-06T15:46:17Z</dcterms:created>
  <dcterms:modified xsi:type="dcterms:W3CDTF">2021-06-06T16:07:46Z</dcterms:modified>
</cp:coreProperties>
</file>